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98" r:id="rId9"/>
    <p:sldId id="299" r:id="rId10"/>
    <p:sldId id="300" r:id="rId11"/>
    <p:sldId id="271" r:id="rId12"/>
    <p:sldId id="278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  <p:italic r:id="rId17"/>
      <p:boldItalic r:id="rId18"/>
    </p:embeddedFont>
    <p:embeddedFont>
      <p:font typeface="Advent Pro Medium" panose="020B060402020202020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Black" panose="020F0502020204030203" pitchFamily="34" charset="0"/>
      <p:bold r:id="rId27"/>
      <p:boldItalic r:id="rId28"/>
    </p:embeddedFont>
    <p:embeddedFont>
      <p:font typeface="Orbitron ExtraBold" pitchFamily="2" charset="0"/>
      <p:bold r:id="rId29"/>
    </p:embeddedFont>
    <p:embeddedFont>
      <p:font typeface="Roboto Black" panose="02000000000000000000" pitchFamily="2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A17A8C-42BF-4C1E-9301-729F4A3C1A56}">
  <a:tblStyle styleId="{8FA17A8C-42BF-4C1E-9301-729F4A3C1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6edfa80311_0_37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6edfa80311_0_37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1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" name="Google Shape;6786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7" name="Google Shape;6787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8" name="Google Shape;7138;g6edfa80311_0_3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9" name="Google Shape;713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g6edfa80311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4" name="Google Shape;5904;g6edfa80311_0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6" name="Google Shape;5926;g6edfa80311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7" name="Google Shape;5927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6edfa80311_0_37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6edfa80311_0_37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6edfa80311_0_37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6edfa80311_0_37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3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6edfa80311_0_37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6edfa80311_0_37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8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6"/>
        </a:solidFill>
        <a:effectLst/>
      </p:bgPr>
    </p:bg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8" name="Google Shape;3018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1">
    <p:bg>
      <p:bgPr>
        <a:solidFill>
          <a:schemeClr val="accent6"/>
        </a:solidFill>
        <a:effectLst/>
      </p:bgPr>
    </p:bg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97" name="Google Shape;4097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8" name="Google Shape;4098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1_1">
    <p:bg>
      <p:bgPr>
        <a:solidFill>
          <a:schemeClr val="accent6"/>
        </a:solidFill>
        <a:effectLst/>
      </p:bgPr>
    </p:bg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0" name="Google Shape;2320;p17"/>
          <p:cNvSpPr txBox="1">
            <a:spLocks noGrp="1"/>
          </p:cNvSpPr>
          <p:nvPr>
            <p:ph type="title" idx="2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1" name="Google Shape;2321;p17"/>
          <p:cNvSpPr txBox="1">
            <a:spLocks noGrp="1"/>
          </p:cNvSpPr>
          <p:nvPr>
            <p:ph type="subTitle" idx="1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2" name="Google Shape;2322;p17"/>
          <p:cNvSpPr txBox="1">
            <a:spLocks noGrp="1"/>
          </p:cNvSpPr>
          <p:nvPr>
            <p:ph type="title" idx="3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3" name="Google Shape;2323;p17"/>
          <p:cNvSpPr txBox="1">
            <a:spLocks noGrp="1"/>
          </p:cNvSpPr>
          <p:nvPr>
            <p:ph type="subTitle" idx="4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4" name="Google Shape;2324;p17"/>
          <p:cNvSpPr txBox="1">
            <a:spLocks noGrp="1"/>
          </p:cNvSpPr>
          <p:nvPr>
            <p:ph type="title" idx="5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5" name="Google Shape;2325;p17"/>
          <p:cNvSpPr txBox="1">
            <a:spLocks noGrp="1"/>
          </p:cNvSpPr>
          <p:nvPr>
            <p:ph type="subTitle" idx="6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3" r:id="rId9"/>
    <p:sldLayoutId id="2147483666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23647" y="2032683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300" dirty="0">
                <a:latin typeface="Roboto Black" panose="02000000000000000000" pitchFamily="2" charset="0"/>
                <a:ea typeface="Roboto Black" panose="02000000000000000000" pitchFamily="2" charset="0"/>
              </a:rPr>
              <a:t>КОРОЛЕВСТВО </a:t>
            </a:r>
            <a:r>
              <a:rPr lang="en-US" spc="300" dirty="0">
                <a:latin typeface="Roboto Black" panose="02000000000000000000" pitchFamily="2" charset="0"/>
                <a:ea typeface="Roboto Black" panose="02000000000000000000" pitchFamily="2" charset="0"/>
              </a:rPr>
              <a:t>SWORD</a:t>
            </a:r>
            <a:endParaRPr spc="3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686997" y="3903311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ИГРАЙ, РАБОТАЙ, ВЫИГРЫВАЙ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905617-1CC7-417E-B57A-88C6CF46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67" y="925878"/>
            <a:ext cx="974739" cy="9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B242B1-EDFE-4C49-A232-12F8C352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84" y="987029"/>
            <a:ext cx="1024890" cy="10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AA6E0A6-3C00-46CD-9349-10503CCE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06" y="987029"/>
            <a:ext cx="913588" cy="91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ИНТЕГРАЦИЯ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ИИ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”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88" name="Google Shape;5988;p3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89" name="Google Shape;5989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3" name="Google Shape;5993;p3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94" name="Google Shape;5994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AFF2F-917F-4731-8B09-79B53A17F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4" t="5689" r="5944" b="5689"/>
          <a:stretch/>
        </p:blipFill>
        <p:spPr>
          <a:xfrm>
            <a:off x="2865312" y="1158240"/>
            <a:ext cx="3413376" cy="3616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71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" name="Google Shape;6789;p44"/>
          <p:cNvSpPr txBox="1">
            <a:spLocks noGrp="1"/>
          </p:cNvSpPr>
          <p:nvPr>
            <p:ph type="title" idx="2"/>
          </p:nvPr>
        </p:nvSpPr>
        <p:spPr>
          <a:xfrm>
            <a:off x="311700" y="1545496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ДЕМОНСТРАЦИЯ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790" name="Google Shape;6790;p44"/>
          <p:cNvSpPr txBox="1">
            <a:spLocks noGrp="1"/>
          </p:cNvSpPr>
          <p:nvPr>
            <p:ph type="title"/>
          </p:nvPr>
        </p:nvSpPr>
        <p:spPr>
          <a:xfrm>
            <a:off x="1334700" y="204049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ПРОЕКТА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6792" name="Google Shape;6792;p44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6793" name="Google Shape;679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7" name="Google Shape;6797;p44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6798" name="Google Shape;6798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2" name="Google Shape;6802;p44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6803" name="Google Shape;680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7" name="Google Shape;6807;p4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808" name="Google Shape;6808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5" name="Google Shape;6835;p4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836" name="Google Shape;6836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3" name="Google Shape;6863;p4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864" name="Google Shape;6864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91" name="Google Shape;6891;p4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2" name="Google Shape;6892;p4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3" name="Google Shape;6893;p44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1" name="Google Shape;7141;p51"/>
          <p:cNvSpPr txBox="1">
            <a:spLocks noGrp="1"/>
          </p:cNvSpPr>
          <p:nvPr>
            <p:ph type="title"/>
          </p:nvPr>
        </p:nvSpPr>
        <p:spPr>
          <a:xfrm>
            <a:off x="596148" y="841462"/>
            <a:ext cx="789735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Благодарим за внимание</a:t>
            </a:r>
            <a:r>
              <a:rPr lang="en" dirty="0">
                <a:latin typeface="Roboto Black" panose="02000000000000000000" pitchFamily="2" charset="0"/>
                <a:ea typeface="Roboto Black" panose="02000000000000000000" pitchFamily="2" charset="0"/>
              </a:rPr>
              <a:t>!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142" name="Google Shape;7142;p51"/>
          <p:cNvSpPr txBox="1">
            <a:spLocks noGrp="1"/>
          </p:cNvSpPr>
          <p:nvPr>
            <p:ph type="subTitle" idx="1"/>
          </p:nvPr>
        </p:nvSpPr>
        <p:spPr>
          <a:xfrm>
            <a:off x="2386726" y="2123139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 ВЕРИМ, ЧТО КОРОЛЕВСТВО </a:t>
            </a:r>
            <a:r>
              <a:rPr lang="en-US" dirty="0"/>
              <a:t>SWORD </a:t>
            </a:r>
            <a:r>
              <a:rPr lang="ru-RU" dirty="0"/>
              <a:t>ИЗМЕНИТ ВАШЕ ПРЕДСТАВЛЕНИЕ О РАБОТЕ В КОМАНДЕ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ГОТОВЫ ОТВЕТИТЬ НА ВАШИ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CDB4D5-F198-4220-86BF-88B69AB4CDF4}"/>
              </a:ext>
            </a:extLst>
          </p:cNvPr>
          <p:cNvSpPr/>
          <p:nvPr/>
        </p:nvSpPr>
        <p:spPr>
          <a:xfrm>
            <a:off x="2466750" y="3697306"/>
            <a:ext cx="4050453" cy="670560"/>
          </a:xfrm>
          <a:prstGeom prst="rect">
            <a:avLst/>
          </a:prstGeom>
          <a:solidFill>
            <a:srgbClr val="1C4587"/>
          </a:solidFill>
          <a:ln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2" name="Google Shape;6797;p44">
            <a:extLst>
              <a:ext uri="{FF2B5EF4-FFF2-40B4-BE49-F238E27FC236}">
                <a16:creationId xmlns:a16="http://schemas.microsoft.com/office/drawing/2014/main" id="{C76D3BD6-EA42-4829-820D-5CB2C58762AB}"/>
              </a:ext>
            </a:extLst>
          </p:cNvPr>
          <p:cNvGrpSpPr/>
          <p:nvPr/>
        </p:nvGrpSpPr>
        <p:grpSpPr>
          <a:xfrm>
            <a:off x="8236670" y="2565630"/>
            <a:ext cx="263998" cy="263956"/>
            <a:chOff x="1031000" y="3038742"/>
            <a:chExt cx="263998" cy="263956"/>
          </a:xfrm>
        </p:grpSpPr>
        <p:sp>
          <p:nvSpPr>
            <p:cNvPr id="53" name="Google Shape;6798;p44">
              <a:extLst>
                <a:ext uri="{FF2B5EF4-FFF2-40B4-BE49-F238E27FC236}">
                  <a16:creationId xmlns:a16="http://schemas.microsoft.com/office/drawing/2014/main" id="{B85BA86C-996D-4FCC-8A3D-FB452CF377D2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99;p44">
              <a:extLst>
                <a:ext uri="{FF2B5EF4-FFF2-40B4-BE49-F238E27FC236}">
                  <a16:creationId xmlns:a16="http://schemas.microsoft.com/office/drawing/2014/main" id="{DA61F9CD-8E20-42AA-8A6D-63F33FEDF57A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00;p44">
              <a:extLst>
                <a:ext uri="{FF2B5EF4-FFF2-40B4-BE49-F238E27FC236}">
                  <a16:creationId xmlns:a16="http://schemas.microsoft.com/office/drawing/2014/main" id="{5B30AB65-8952-48A4-8D53-D7931CF3F39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01;p44">
              <a:extLst>
                <a:ext uri="{FF2B5EF4-FFF2-40B4-BE49-F238E27FC236}">
                  <a16:creationId xmlns:a16="http://schemas.microsoft.com/office/drawing/2014/main" id="{D4FD3FA8-67D9-4E22-B303-5B5963D4E491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6797;p44">
            <a:extLst>
              <a:ext uri="{FF2B5EF4-FFF2-40B4-BE49-F238E27FC236}">
                <a16:creationId xmlns:a16="http://schemas.microsoft.com/office/drawing/2014/main" id="{5A65037C-85A8-4E3F-8370-24EA82B1C2DE}"/>
              </a:ext>
            </a:extLst>
          </p:cNvPr>
          <p:cNvGrpSpPr/>
          <p:nvPr/>
        </p:nvGrpSpPr>
        <p:grpSpPr>
          <a:xfrm>
            <a:off x="464149" y="4590215"/>
            <a:ext cx="263998" cy="263956"/>
            <a:chOff x="1031000" y="3038742"/>
            <a:chExt cx="263998" cy="263956"/>
          </a:xfrm>
        </p:grpSpPr>
        <p:sp>
          <p:nvSpPr>
            <p:cNvPr id="58" name="Google Shape;6798;p44">
              <a:extLst>
                <a:ext uri="{FF2B5EF4-FFF2-40B4-BE49-F238E27FC236}">
                  <a16:creationId xmlns:a16="http://schemas.microsoft.com/office/drawing/2014/main" id="{76DD2258-27C1-4196-8FB4-89CFFA372097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99;p44">
              <a:extLst>
                <a:ext uri="{FF2B5EF4-FFF2-40B4-BE49-F238E27FC236}">
                  <a16:creationId xmlns:a16="http://schemas.microsoft.com/office/drawing/2014/main" id="{02126FC3-F323-407B-89F4-811B0FAEF256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00;p44">
              <a:extLst>
                <a:ext uri="{FF2B5EF4-FFF2-40B4-BE49-F238E27FC236}">
                  <a16:creationId xmlns:a16="http://schemas.microsoft.com/office/drawing/2014/main" id="{835F7AEA-BD41-4FF8-B548-9DD8DB22BB1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01;p44">
              <a:extLst>
                <a:ext uri="{FF2B5EF4-FFF2-40B4-BE49-F238E27FC236}">
                  <a16:creationId xmlns:a16="http://schemas.microsoft.com/office/drawing/2014/main" id="{D9AB7529-AB86-4110-BF13-EF5D216113D8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807;p44">
            <a:extLst>
              <a:ext uri="{FF2B5EF4-FFF2-40B4-BE49-F238E27FC236}">
                <a16:creationId xmlns:a16="http://schemas.microsoft.com/office/drawing/2014/main" id="{DA737615-2EE9-4294-8E3A-FB32DB73E033}"/>
              </a:ext>
            </a:extLst>
          </p:cNvPr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3" name="Google Shape;6808;p44">
              <a:extLst>
                <a:ext uri="{FF2B5EF4-FFF2-40B4-BE49-F238E27FC236}">
                  <a16:creationId xmlns:a16="http://schemas.microsoft.com/office/drawing/2014/main" id="{FA62CDC9-6BDF-4081-A703-D98615EBFE77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09;p44">
              <a:extLst>
                <a:ext uri="{FF2B5EF4-FFF2-40B4-BE49-F238E27FC236}">
                  <a16:creationId xmlns:a16="http://schemas.microsoft.com/office/drawing/2014/main" id="{6C25A127-6B46-4BFC-94C5-A90761D7FD0F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10;p44">
              <a:extLst>
                <a:ext uri="{FF2B5EF4-FFF2-40B4-BE49-F238E27FC236}">
                  <a16:creationId xmlns:a16="http://schemas.microsoft.com/office/drawing/2014/main" id="{5B2B0F25-0EB8-42E0-BA69-1557CC0B5B89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11;p44">
              <a:extLst>
                <a:ext uri="{FF2B5EF4-FFF2-40B4-BE49-F238E27FC236}">
                  <a16:creationId xmlns:a16="http://schemas.microsoft.com/office/drawing/2014/main" id="{08A95BB3-BD26-4041-B67B-62E2725E9270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12;p44">
              <a:extLst>
                <a:ext uri="{FF2B5EF4-FFF2-40B4-BE49-F238E27FC236}">
                  <a16:creationId xmlns:a16="http://schemas.microsoft.com/office/drawing/2014/main" id="{296D8D9E-1B5F-44D5-8DE6-59D5FF8F5E36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13;p44">
              <a:extLst>
                <a:ext uri="{FF2B5EF4-FFF2-40B4-BE49-F238E27FC236}">
                  <a16:creationId xmlns:a16="http://schemas.microsoft.com/office/drawing/2014/main" id="{F74BAD95-F38B-4627-A951-A53B4B50A76F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14;p44">
              <a:extLst>
                <a:ext uri="{FF2B5EF4-FFF2-40B4-BE49-F238E27FC236}">
                  <a16:creationId xmlns:a16="http://schemas.microsoft.com/office/drawing/2014/main" id="{28B5F24D-BA96-425C-B5D9-70FFDDB05261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15;p44">
              <a:extLst>
                <a:ext uri="{FF2B5EF4-FFF2-40B4-BE49-F238E27FC236}">
                  <a16:creationId xmlns:a16="http://schemas.microsoft.com/office/drawing/2014/main" id="{4BA3F819-1A37-4238-8D8D-A6E1A8F7C8AE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16;p44">
              <a:extLst>
                <a:ext uri="{FF2B5EF4-FFF2-40B4-BE49-F238E27FC236}">
                  <a16:creationId xmlns:a16="http://schemas.microsoft.com/office/drawing/2014/main" id="{7ACAC420-EB4B-4407-9CEE-C72CAF3008AA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17;p44">
              <a:extLst>
                <a:ext uri="{FF2B5EF4-FFF2-40B4-BE49-F238E27FC236}">
                  <a16:creationId xmlns:a16="http://schemas.microsoft.com/office/drawing/2014/main" id="{FE2125F2-D822-43E8-8716-2060A644B233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18;p44">
              <a:extLst>
                <a:ext uri="{FF2B5EF4-FFF2-40B4-BE49-F238E27FC236}">
                  <a16:creationId xmlns:a16="http://schemas.microsoft.com/office/drawing/2014/main" id="{1126B46C-00DA-44FD-AE76-77EDA7C90F33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19;p44">
              <a:extLst>
                <a:ext uri="{FF2B5EF4-FFF2-40B4-BE49-F238E27FC236}">
                  <a16:creationId xmlns:a16="http://schemas.microsoft.com/office/drawing/2014/main" id="{B56BE86A-DC54-4748-A7E6-7964B17E578F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20;p44">
              <a:extLst>
                <a:ext uri="{FF2B5EF4-FFF2-40B4-BE49-F238E27FC236}">
                  <a16:creationId xmlns:a16="http://schemas.microsoft.com/office/drawing/2014/main" id="{795D597A-009D-4DF3-AC6D-5593EF8F97A7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21;p44">
              <a:extLst>
                <a:ext uri="{FF2B5EF4-FFF2-40B4-BE49-F238E27FC236}">
                  <a16:creationId xmlns:a16="http://schemas.microsoft.com/office/drawing/2014/main" id="{66B4E4D7-A7AD-4857-89FE-C970C52491DA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22;p44">
              <a:extLst>
                <a:ext uri="{FF2B5EF4-FFF2-40B4-BE49-F238E27FC236}">
                  <a16:creationId xmlns:a16="http://schemas.microsoft.com/office/drawing/2014/main" id="{3C212E7C-0A59-4FEC-B294-97485D8C4CDE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23;p44">
              <a:extLst>
                <a:ext uri="{FF2B5EF4-FFF2-40B4-BE49-F238E27FC236}">
                  <a16:creationId xmlns:a16="http://schemas.microsoft.com/office/drawing/2014/main" id="{4499111C-6457-45E3-9E70-F3E5E576AB6A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24;p44">
              <a:extLst>
                <a:ext uri="{FF2B5EF4-FFF2-40B4-BE49-F238E27FC236}">
                  <a16:creationId xmlns:a16="http://schemas.microsoft.com/office/drawing/2014/main" id="{4E16EAF1-1B79-4F1B-8DF5-A8B36085D2DD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5;p44">
              <a:extLst>
                <a:ext uri="{FF2B5EF4-FFF2-40B4-BE49-F238E27FC236}">
                  <a16:creationId xmlns:a16="http://schemas.microsoft.com/office/drawing/2014/main" id="{6A94AA82-4E49-4027-A916-0772F35848A7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26;p44">
              <a:extLst>
                <a:ext uri="{FF2B5EF4-FFF2-40B4-BE49-F238E27FC236}">
                  <a16:creationId xmlns:a16="http://schemas.microsoft.com/office/drawing/2014/main" id="{0D332F31-5D83-4DA1-BF1B-A16F4B00EE1F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7;p44">
              <a:extLst>
                <a:ext uri="{FF2B5EF4-FFF2-40B4-BE49-F238E27FC236}">
                  <a16:creationId xmlns:a16="http://schemas.microsoft.com/office/drawing/2014/main" id="{9C00CEC6-C053-4647-91AC-A89C8C12971F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8;p44">
              <a:extLst>
                <a:ext uri="{FF2B5EF4-FFF2-40B4-BE49-F238E27FC236}">
                  <a16:creationId xmlns:a16="http://schemas.microsoft.com/office/drawing/2014/main" id="{324986A3-9D60-4959-9E9D-0EEE80D02315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29;p44">
              <a:extLst>
                <a:ext uri="{FF2B5EF4-FFF2-40B4-BE49-F238E27FC236}">
                  <a16:creationId xmlns:a16="http://schemas.microsoft.com/office/drawing/2014/main" id="{D463A3BF-3BEB-42DB-B1C8-9A8B20E766F3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30;p44">
              <a:extLst>
                <a:ext uri="{FF2B5EF4-FFF2-40B4-BE49-F238E27FC236}">
                  <a16:creationId xmlns:a16="http://schemas.microsoft.com/office/drawing/2014/main" id="{26A90FFA-AD6A-4A71-8913-A93A36A83818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31;p44">
              <a:extLst>
                <a:ext uri="{FF2B5EF4-FFF2-40B4-BE49-F238E27FC236}">
                  <a16:creationId xmlns:a16="http://schemas.microsoft.com/office/drawing/2014/main" id="{6313307D-83DC-4F5F-ADFE-659C76B2F92B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32;p44">
              <a:extLst>
                <a:ext uri="{FF2B5EF4-FFF2-40B4-BE49-F238E27FC236}">
                  <a16:creationId xmlns:a16="http://schemas.microsoft.com/office/drawing/2014/main" id="{BE7712DC-43B7-46A4-A6EF-0ADD925AD9B6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33;p44">
              <a:extLst>
                <a:ext uri="{FF2B5EF4-FFF2-40B4-BE49-F238E27FC236}">
                  <a16:creationId xmlns:a16="http://schemas.microsoft.com/office/drawing/2014/main" id="{F33DD246-7AFB-43B9-80DE-7B7214CDF70C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34;p44">
              <a:extLst>
                <a:ext uri="{FF2B5EF4-FFF2-40B4-BE49-F238E27FC236}">
                  <a16:creationId xmlns:a16="http://schemas.microsoft.com/office/drawing/2014/main" id="{255F785F-1D2F-45D8-B9F9-C81CBB9BEE1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6807;p44">
            <a:extLst>
              <a:ext uri="{FF2B5EF4-FFF2-40B4-BE49-F238E27FC236}">
                <a16:creationId xmlns:a16="http://schemas.microsoft.com/office/drawing/2014/main" id="{DCC4164D-126D-453F-A70F-7FEE2DBFAD12}"/>
              </a:ext>
            </a:extLst>
          </p:cNvPr>
          <p:cNvGrpSpPr/>
          <p:nvPr/>
        </p:nvGrpSpPr>
        <p:grpSpPr>
          <a:xfrm>
            <a:off x="185433" y="516381"/>
            <a:ext cx="264001" cy="226285"/>
            <a:chOff x="753950" y="238125"/>
            <a:chExt cx="6111125" cy="5238075"/>
          </a:xfrm>
        </p:grpSpPr>
        <p:sp>
          <p:nvSpPr>
            <p:cNvPr id="91" name="Google Shape;6808;p44">
              <a:extLst>
                <a:ext uri="{FF2B5EF4-FFF2-40B4-BE49-F238E27FC236}">
                  <a16:creationId xmlns:a16="http://schemas.microsoft.com/office/drawing/2014/main" id="{293EC25F-3455-4AF2-88C3-617188A6271E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809;p44">
              <a:extLst>
                <a:ext uri="{FF2B5EF4-FFF2-40B4-BE49-F238E27FC236}">
                  <a16:creationId xmlns:a16="http://schemas.microsoft.com/office/drawing/2014/main" id="{CBF505C6-CD9A-4833-B07F-BBD9F76A1396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810;p44">
              <a:extLst>
                <a:ext uri="{FF2B5EF4-FFF2-40B4-BE49-F238E27FC236}">
                  <a16:creationId xmlns:a16="http://schemas.microsoft.com/office/drawing/2014/main" id="{E2B67670-E8A8-48AC-AE77-86E1EBD62CD1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811;p44">
              <a:extLst>
                <a:ext uri="{FF2B5EF4-FFF2-40B4-BE49-F238E27FC236}">
                  <a16:creationId xmlns:a16="http://schemas.microsoft.com/office/drawing/2014/main" id="{E29C43C3-2D26-495D-9AAB-B56970F523D9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812;p44">
              <a:extLst>
                <a:ext uri="{FF2B5EF4-FFF2-40B4-BE49-F238E27FC236}">
                  <a16:creationId xmlns:a16="http://schemas.microsoft.com/office/drawing/2014/main" id="{71A2CA8A-7690-48D6-AF49-D6E2D8805FA6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813;p44">
              <a:extLst>
                <a:ext uri="{FF2B5EF4-FFF2-40B4-BE49-F238E27FC236}">
                  <a16:creationId xmlns:a16="http://schemas.microsoft.com/office/drawing/2014/main" id="{3F2C0D20-089A-45C7-96A0-8BEA24F5DB1C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814;p44">
              <a:extLst>
                <a:ext uri="{FF2B5EF4-FFF2-40B4-BE49-F238E27FC236}">
                  <a16:creationId xmlns:a16="http://schemas.microsoft.com/office/drawing/2014/main" id="{F85B4760-F953-43BA-A63E-994064FA958E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815;p44">
              <a:extLst>
                <a:ext uri="{FF2B5EF4-FFF2-40B4-BE49-F238E27FC236}">
                  <a16:creationId xmlns:a16="http://schemas.microsoft.com/office/drawing/2014/main" id="{FC4D4DF0-718B-4997-83FD-75715E1B312C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816;p44">
              <a:extLst>
                <a:ext uri="{FF2B5EF4-FFF2-40B4-BE49-F238E27FC236}">
                  <a16:creationId xmlns:a16="http://schemas.microsoft.com/office/drawing/2014/main" id="{4496C960-10B5-4F16-8AA0-A081ACFE28A3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817;p44">
              <a:extLst>
                <a:ext uri="{FF2B5EF4-FFF2-40B4-BE49-F238E27FC236}">
                  <a16:creationId xmlns:a16="http://schemas.microsoft.com/office/drawing/2014/main" id="{1F3992A2-A958-443F-A141-65836A1CD067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818;p44">
              <a:extLst>
                <a:ext uri="{FF2B5EF4-FFF2-40B4-BE49-F238E27FC236}">
                  <a16:creationId xmlns:a16="http://schemas.microsoft.com/office/drawing/2014/main" id="{D27411F5-1433-4180-A79E-9170299493CC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819;p44">
              <a:extLst>
                <a:ext uri="{FF2B5EF4-FFF2-40B4-BE49-F238E27FC236}">
                  <a16:creationId xmlns:a16="http://schemas.microsoft.com/office/drawing/2014/main" id="{90F2553E-3145-4D38-ADFD-02674D071BD7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820;p44">
              <a:extLst>
                <a:ext uri="{FF2B5EF4-FFF2-40B4-BE49-F238E27FC236}">
                  <a16:creationId xmlns:a16="http://schemas.microsoft.com/office/drawing/2014/main" id="{3652FBA9-2E09-462D-9E37-2D65DA0CFD3E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821;p44">
              <a:extLst>
                <a:ext uri="{FF2B5EF4-FFF2-40B4-BE49-F238E27FC236}">
                  <a16:creationId xmlns:a16="http://schemas.microsoft.com/office/drawing/2014/main" id="{E876548A-4A88-4802-BBB4-8942C845FF45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822;p44">
              <a:extLst>
                <a:ext uri="{FF2B5EF4-FFF2-40B4-BE49-F238E27FC236}">
                  <a16:creationId xmlns:a16="http://schemas.microsoft.com/office/drawing/2014/main" id="{43744522-31DA-4D94-B450-C9C49C5CF560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823;p44">
              <a:extLst>
                <a:ext uri="{FF2B5EF4-FFF2-40B4-BE49-F238E27FC236}">
                  <a16:creationId xmlns:a16="http://schemas.microsoft.com/office/drawing/2014/main" id="{1E06FF8A-B60C-40D8-A0BC-BFBA3058DEC5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824;p44">
              <a:extLst>
                <a:ext uri="{FF2B5EF4-FFF2-40B4-BE49-F238E27FC236}">
                  <a16:creationId xmlns:a16="http://schemas.microsoft.com/office/drawing/2014/main" id="{15CEA7A1-35E6-42C8-B865-E757400CD2F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825;p44">
              <a:extLst>
                <a:ext uri="{FF2B5EF4-FFF2-40B4-BE49-F238E27FC236}">
                  <a16:creationId xmlns:a16="http://schemas.microsoft.com/office/drawing/2014/main" id="{B0EEA3D8-FA5B-4A19-B1D3-14EC5383AA6F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826;p44">
              <a:extLst>
                <a:ext uri="{FF2B5EF4-FFF2-40B4-BE49-F238E27FC236}">
                  <a16:creationId xmlns:a16="http://schemas.microsoft.com/office/drawing/2014/main" id="{B8D79D65-2B22-4A57-85AA-DC35F3D62A47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827;p44">
              <a:extLst>
                <a:ext uri="{FF2B5EF4-FFF2-40B4-BE49-F238E27FC236}">
                  <a16:creationId xmlns:a16="http://schemas.microsoft.com/office/drawing/2014/main" id="{A904662B-F38F-4A4A-94A1-F5CFF1679C48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828;p44">
              <a:extLst>
                <a:ext uri="{FF2B5EF4-FFF2-40B4-BE49-F238E27FC236}">
                  <a16:creationId xmlns:a16="http://schemas.microsoft.com/office/drawing/2014/main" id="{83A156AF-570D-45E7-AB99-49C5B2A560DC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829;p44">
              <a:extLst>
                <a:ext uri="{FF2B5EF4-FFF2-40B4-BE49-F238E27FC236}">
                  <a16:creationId xmlns:a16="http://schemas.microsoft.com/office/drawing/2014/main" id="{0B863221-BB71-4E3D-AC95-3B04EF3507E7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830;p44">
              <a:extLst>
                <a:ext uri="{FF2B5EF4-FFF2-40B4-BE49-F238E27FC236}">
                  <a16:creationId xmlns:a16="http://schemas.microsoft.com/office/drawing/2014/main" id="{20687C6D-DCEC-41EE-A501-0DF5CF0E00CC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831;p44">
              <a:extLst>
                <a:ext uri="{FF2B5EF4-FFF2-40B4-BE49-F238E27FC236}">
                  <a16:creationId xmlns:a16="http://schemas.microsoft.com/office/drawing/2014/main" id="{DFA82B98-6B0B-434C-BB42-E658D66441A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832;p44">
              <a:extLst>
                <a:ext uri="{FF2B5EF4-FFF2-40B4-BE49-F238E27FC236}">
                  <a16:creationId xmlns:a16="http://schemas.microsoft.com/office/drawing/2014/main" id="{E5C37F14-72FC-4B95-9FF1-033E1B1E9F36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33;p44">
              <a:extLst>
                <a:ext uri="{FF2B5EF4-FFF2-40B4-BE49-F238E27FC236}">
                  <a16:creationId xmlns:a16="http://schemas.microsoft.com/office/drawing/2014/main" id="{D33B5645-E790-4CB9-8B17-08A7E3509246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34;p44">
              <a:extLst>
                <a:ext uri="{FF2B5EF4-FFF2-40B4-BE49-F238E27FC236}">
                  <a16:creationId xmlns:a16="http://schemas.microsoft.com/office/drawing/2014/main" id="{A08B8F5D-8F86-4255-9F93-3EFBFE539A6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721;p33">
            <a:extLst>
              <a:ext uri="{FF2B5EF4-FFF2-40B4-BE49-F238E27FC236}">
                <a16:creationId xmlns:a16="http://schemas.microsoft.com/office/drawing/2014/main" id="{4634586D-C3E4-401A-92BC-00780A8FE271}"/>
              </a:ext>
            </a:extLst>
          </p:cNvPr>
          <p:cNvGrpSpPr/>
          <p:nvPr/>
        </p:nvGrpSpPr>
        <p:grpSpPr>
          <a:xfrm rot="-5400000">
            <a:off x="1236743" y="2885393"/>
            <a:ext cx="242781" cy="161857"/>
            <a:chOff x="2500050" y="3730175"/>
            <a:chExt cx="2619000" cy="1746025"/>
          </a:xfrm>
        </p:grpSpPr>
        <p:sp>
          <p:nvSpPr>
            <p:cNvPr id="119" name="Google Shape;5722;p33">
              <a:extLst>
                <a:ext uri="{FF2B5EF4-FFF2-40B4-BE49-F238E27FC236}">
                  <a16:creationId xmlns:a16="http://schemas.microsoft.com/office/drawing/2014/main" id="{A1F37317-3CD7-4DC1-8E27-2BD57691B52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723;p33">
              <a:extLst>
                <a:ext uri="{FF2B5EF4-FFF2-40B4-BE49-F238E27FC236}">
                  <a16:creationId xmlns:a16="http://schemas.microsoft.com/office/drawing/2014/main" id="{1F62B0BF-1896-4794-AA6F-805DFEA9F15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24;p33">
              <a:extLst>
                <a:ext uri="{FF2B5EF4-FFF2-40B4-BE49-F238E27FC236}">
                  <a16:creationId xmlns:a16="http://schemas.microsoft.com/office/drawing/2014/main" id="{6B2F7094-9CB9-4299-AF84-69BA78D8EE9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25;p33">
              <a:extLst>
                <a:ext uri="{FF2B5EF4-FFF2-40B4-BE49-F238E27FC236}">
                  <a16:creationId xmlns:a16="http://schemas.microsoft.com/office/drawing/2014/main" id="{E2171516-C844-422C-B329-57C39725F787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5721;p33">
            <a:extLst>
              <a:ext uri="{FF2B5EF4-FFF2-40B4-BE49-F238E27FC236}">
                <a16:creationId xmlns:a16="http://schemas.microsoft.com/office/drawing/2014/main" id="{72344B7B-059F-4C1D-827C-8C278FA2344D}"/>
              </a:ext>
            </a:extLst>
          </p:cNvPr>
          <p:cNvGrpSpPr/>
          <p:nvPr/>
        </p:nvGrpSpPr>
        <p:grpSpPr>
          <a:xfrm rot="-5400000">
            <a:off x="7427569" y="3737768"/>
            <a:ext cx="242781" cy="161857"/>
            <a:chOff x="2500050" y="3730175"/>
            <a:chExt cx="2619000" cy="1746025"/>
          </a:xfrm>
        </p:grpSpPr>
        <p:sp>
          <p:nvSpPr>
            <p:cNvPr id="124" name="Google Shape;5722;p33">
              <a:extLst>
                <a:ext uri="{FF2B5EF4-FFF2-40B4-BE49-F238E27FC236}">
                  <a16:creationId xmlns:a16="http://schemas.microsoft.com/office/drawing/2014/main" id="{E25D5231-1927-4940-AF6E-7D50B71F40AE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23;p33">
              <a:extLst>
                <a:ext uri="{FF2B5EF4-FFF2-40B4-BE49-F238E27FC236}">
                  <a16:creationId xmlns:a16="http://schemas.microsoft.com/office/drawing/2014/main" id="{4C0D46E8-54D3-4F97-AA5C-95EC0369F51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24;p33">
              <a:extLst>
                <a:ext uri="{FF2B5EF4-FFF2-40B4-BE49-F238E27FC236}">
                  <a16:creationId xmlns:a16="http://schemas.microsoft.com/office/drawing/2014/main" id="{6B8F2D84-87E8-477D-B0FF-F3DF7EA9703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25;p33">
              <a:extLst>
                <a:ext uri="{FF2B5EF4-FFF2-40B4-BE49-F238E27FC236}">
                  <a16:creationId xmlns:a16="http://schemas.microsoft.com/office/drawing/2014/main" id="{51CADF5E-CD77-405C-9843-ADA201313E7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6807;p44">
            <a:extLst>
              <a:ext uri="{FF2B5EF4-FFF2-40B4-BE49-F238E27FC236}">
                <a16:creationId xmlns:a16="http://schemas.microsoft.com/office/drawing/2014/main" id="{34909496-C206-4A55-BB54-5AC2AF6D167B}"/>
              </a:ext>
            </a:extLst>
          </p:cNvPr>
          <p:cNvGrpSpPr/>
          <p:nvPr/>
        </p:nvGrpSpPr>
        <p:grpSpPr>
          <a:xfrm>
            <a:off x="3561940" y="3940087"/>
            <a:ext cx="264001" cy="226285"/>
            <a:chOff x="753950" y="238125"/>
            <a:chExt cx="6111125" cy="5238075"/>
          </a:xfrm>
        </p:grpSpPr>
        <p:sp>
          <p:nvSpPr>
            <p:cNvPr id="129" name="Google Shape;6808;p44">
              <a:extLst>
                <a:ext uri="{FF2B5EF4-FFF2-40B4-BE49-F238E27FC236}">
                  <a16:creationId xmlns:a16="http://schemas.microsoft.com/office/drawing/2014/main" id="{2FE15FF3-DCBA-4B54-9FA5-93C8172DDDCD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09;p44">
              <a:extLst>
                <a:ext uri="{FF2B5EF4-FFF2-40B4-BE49-F238E27FC236}">
                  <a16:creationId xmlns:a16="http://schemas.microsoft.com/office/drawing/2014/main" id="{05C3B7F1-F948-48D9-ABBF-4871457731FF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10;p44">
              <a:extLst>
                <a:ext uri="{FF2B5EF4-FFF2-40B4-BE49-F238E27FC236}">
                  <a16:creationId xmlns:a16="http://schemas.microsoft.com/office/drawing/2014/main" id="{5A96BAEB-8AA2-4805-8858-A2517EA26756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11;p44">
              <a:extLst>
                <a:ext uri="{FF2B5EF4-FFF2-40B4-BE49-F238E27FC236}">
                  <a16:creationId xmlns:a16="http://schemas.microsoft.com/office/drawing/2014/main" id="{AA0E47AE-C8E9-4455-B1C3-07B2DEB31CEF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812;p44">
              <a:extLst>
                <a:ext uri="{FF2B5EF4-FFF2-40B4-BE49-F238E27FC236}">
                  <a16:creationId xmlns:a16="http://schemas.microsoft.com/office/drawing/2014/main" id="{5B867C11-4B18-4BC0-9F27-95BEB25DE84C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13;p44">
              <a:extLst>
                <a:ext uri="{FF2B5EF4-FFF2-40B4-BE49-F238E27FC236}">
                  <a16:creationId xmlns:a16="http://schemas.microsoft.com/office/drawing/2014/main" id="{9F62CC0C-994A-4153-8985-AE40F3D1D117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814;p44">
              <a:extLst>
                <a:ext uri="{FF2B5EF4-FFF2-40B4-BE49-F238E27FC236}">
                  <a16:creationId xmlns:a16="http://schemas.microsoft.com/office/drawing/2014/main" id="{E84DAA82-EE0D-4FD3-9B5C-A8563126FB6B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815;p44">
              <a:extLst>
                <a:ext uri="{FF2B5EF4-FFF2-40B4-BE49-F238E27FC236}">
                  <a16:creationId xmlns:a16="http://schemas.microsoft.com/office/drawing/2014/main" id="{57B46349-16A7-40A0-897C-45A76E8A8B47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816;p44">
              <a:extLst>
                <a:ext uri="{FF2B5EF4-FFF2-40B4-BE49-F238E27FC236}">
                  <a16:creationId xmlns:a16="http://schemas.microsoft.com/office/drawing/2014/main" id="{ABBA3A51-26D1-4403-A591-2DE539379615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817;p44">
              <a:extLst>
                <a:ext uri="{FF2B5EF4-FFF2-40B4-BE49-F238E27FC236}">
                  <a16:creationId xmlns:a16="http://schemas.microsoft.com/office/drawing/2014/main" id="{54688EB8-87FA-4C29-A264-7D58D59B57D2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818;p44">
              <a:extLst>
                <a:ext uri="{FF2B5EF4-FFF2-40B4-BE49-F238E27FC236}">
                  <a16:creationId xmlns:a16="http://schemas.microsoft.com/office/drawing/2014/main" id="{76BCA307-0566-4DE5-AEA4-BE9607F9165B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19;p44">
              <a:extLst>
                <a:ext uri="{FF2B5EF4-FFF2-40B4-BE49-F238E27FC236}">
                  <a16:creationId xmlns:a16="http://schemas.microsoft.com/office/drawing/2014/main" id="{147BCC0E-74A4-4C10-B28C-9D77661D90E4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20;p44">
              <a:extLst>
                <a:ext uri="{FF2B5EF4-FFF2-40B4-BE49-F238E27FC236}">
                  <a16:creationId xmlns:a16="http://schemas.microsoft.com/office/drawing/2014/main" id="{01474F0C-03B1-43B2-8E9E-C9C09A37F76C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821;p44">
              <a:extLst>
                <a:ext uri="{FF2B5EF4-FFF2-40B4-BE49-F238E27FC236}">
                  <a16:creationId xmlns:a16="http://schemas.microsoft.com/office/drawing/2014/main" id="{52552289-1228-4A87-AFD8-9BEC15EB597E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822;p44">
              <a:extLst>
                <a:ext uri="{FF2B5EF4-FFF2-40B4-BE49-F238E27FC236}">
                  <a16:creationId xmlns:a16="http://schemas.microsoft.com/office/drawing/2014/main" id="{5E74A3C8-3DF4-48E6-AB7F-F14DAA95B438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823;p44">
              <a:extLst>
                <a:ext uri="{FF2B5EF4-FFF2-40B4-BE49-F238E27FC236}">
                  <a16:creationId xmlns:a16="http://schemas.microsoft.com/office/drawing/2014/main" id="{1966A66F-2CF1-4E7B-8F5D-2E217B90FB8B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824;p44">
              <a:extLst>
                <a:ext uri="{FF2B5EF4-FFF2-40B4-BE49-F238E27FC236}">
                  <a16:creationId xmlns:a16="http://schemas.microsoft.com/office/drawing/2014/main" id="{28F3F2A5-089B-4CD1-BAF5-006004A6A9B0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825;p44">
              <a:extLst>
                <a:ext uri="{FF2B5EF4-FFF2-40B4-BE49-F238E27FC236}">
                  <a16:creationId xmlns:a16="http://schemas.microsoft.com/office/drawing/2014/main" id="{051FF5D5-EFD6-46CB-954A-93D52ECA2EB2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826;p44">
              <a:extLst>
                <a:ext uri="{FF2B5EF4-FFF2-40B4-BE49-F238E27FC236}">
                  <a16:creationId xmlns:a16="http://schemas.microsoft.com/office/drawing/2014/main" id="{E3725795-F2BE-4F2E-B0E5-D2F5431E434F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827;p44">
              <a:extLst>
                <a:ext uri="{FF2B5EF4-FFF2-40B4-BE49-F238E27FC236}">
                  <a16:creationId xmlns:a16="http://schemas.microsoft.com/office/drawing/2014/main" id="{0FFE8C7D-A0FC-43CD-AD13-59CD8F8A286C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828;p44">
              <a:extLst>
                <a:ext uri="{FF2B5EF4-FFF2-40B4-BE49-F238E27FC236}">
                  <a16:creationId xmlns:a16="http://schemas.microsoft.com/office/drawing/2014/main" id="{31C0C571-959E-432B-9065-24B2A0CC68BA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829;p44">
              <a:extLst>
                <a:ext uri="{FF2B5EF4-FFF2-40B4-BE49-F238E27FC236}">
                  <a16:creationId xmlns:a16="http://schemas.microsoft.com/office/drawing/2014/main" id="{5B848227-ED41-4C02-9BA9-67836EC25934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830;p44">
              <a:extLst>
                <a:ext uri="{FF2B5EF4-FFF2-40B4-BE49-F238E27FC236}">
                  <a16:creationId xmlns:a16="http://schemas.microsoft.com/office/drawing/2014/main" id="{ACD453E2-00A1-482C-B37E-978883D00EBC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831;p44">
              <a:extLst>
                <a:ext uri="{FF2B5EF4-FFF2-40B4-BE49-F238E27FC236}">
                  <a16:creationId xmlns:a16="http://schemas.microsoft.com/office/drawing/2014/main" id="{8A160C75-8D02-4EDC-A8CB-4BBFA4BA03E1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832;p44">
              <a:extLst>
                <a:ext uri="{FF2B5EF4-FFF2-40B4-BE49-F238E27FC236}">
                  <a16:creationId xmlns:a16="http://schemas.microsoft.com/office/drawing/2014/main" id="{3D4947A5-CD56-446F-9AFF-20DC2E2C4CE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833;p44">
              <a:extLst>
                <a:ext uri="{FF2B5EF4-FFF2-40B4-BE49-F238E27FC236}">
                  <a16:creationId xmlns:a16="http://schemas.microsoft.com/office/drawing/2014/main" id="{A12DDD09-594A-4203-B458-8C7E24939E7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834;p44">
              <a:extLst>
                <a:ext uri="{FF2B5EF4-FFF2-40B4-BE49-F238E27FC236}">
                  <a16:creationId xmlns:a16="http://schemas.microsoft.com/office/drawing/2014/main" id="{8B1B5922-93B9-4271-835B-0EF2FBACE7A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СТРУКТУРА ПРЕЗЕНТАЦИИ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ДОБРО ПОЖАЛОВАТЬ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12" name="Google Shape;5612;p31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ВВЕДЕНИЕ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13" name="Google Shape;5613;p31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ОПИСАНИЕ ПРОЕКТА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14" name="Google Shape;5614;p31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ИГРОВАЯ МЕХАНИКА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СОРЕВНОВАНИЕ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15" name="Google Shape;5615;p31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ОСНОВНАЯ ЧАСТЬ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16" name="Google Shape;5616;p31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КОМАНДЫ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ЗАДАЧИ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НАГРАДЫ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17" name="Google Shape;5617;p31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ДЕМОНСТРАЦИЯ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18" name="Google Shape;5618;p31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ДЕМОНСТРАЦИЯ ПРОЕКТА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ОТВЕТЫ НА ВОПРОСЫ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20" name="Google Shape;5620;p31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РЕЗЮМИРОВАНИЕ ПРОЕКТА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p33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ДОБРО ПОЖАЛОВАТЬ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720" name="Google Shape;5720;p33"/>
          <p:cNvSpPr txBox="1">
            <a:spLocks noGrp="1"/>
          </p:cNvSpPr>
          <p:nvPr>
            <p:ph type="body" idx="1"/>
          </p:nvPr>
        </p:nvSpPr>
        <p:spPr>
          <a:xfrm>
            <a:off x="2522887" y="1995800"/>
            <a:ext cx="4098225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/>
              <a:t>Королевство </a:t>
            </a:r>
            <a:r>
              <a:rPr lang="ru-RU" sz="2400" dirty="0" err="1"/>
              <a:t>Sword</a:t>
            </a:r>
            <a:r>
              <a:rPr lang="ru-RU" sz="2400" dirty="0"/>
              <a:t> сочетает в себе</a:t>
            </a:r>
            <a:r>
              <a:rPr lang="en-US" sz="2400" dirty="0"/>
              <a:t> </a:t>
            </a:r>
            <a:r>
              <a:rPr lang="ru-RU" sz="2400" dirty="0"/>
              <a:t>управление задачами и игровую механику, мотивируя сотрудников достигать новых высот.</a:t>
            </a:r>
            <a:endParaRPr lang="en-US" sz="2400" dirty="0"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1" name="Google Shape;5731;p33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2" name="Google Shape;5732;p33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" name="Google Shape;5737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ОПИСАНИЕ ПРОЕКТА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738" name="Google Shape;5738;p3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ИГРОВАЯ МЕХАНИКА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739" name="Google Shape;5739;p3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Выполняя задачи, пользователи зарабатывают опыт (XP) и монеты, которые можно потратить в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"Лавке Артефактов"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40" name="Google Shape;5740;p3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СОРЕВНОВАНИЕ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741" name="Google Shape;5741;p3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Команды соревнуются в рейтингах, а каждый участник стремится к вершинам своего уровня и опыта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742" name="Google Shape;5742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43" name="Google Shape;574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7" name="Google Shape;5747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48" name="Google Shape;574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7" name="Google Shape;5787;p34"/>
          <p:cNvSpPr/>
          <p:nvPr/>
        </p:nvSpPr>
        <p:spPr>
          <a:xfrm>
            <a:off x="20400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8" name="Google Shape;5788;p34"/>
          <p:cNvSpPr/>
          <p:nvPr/>
        </p:nvSpPr>
        <p:spPr>
          <a:xfrm rot="10800000">
            <a:off x="29538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9" name="Google Shape;5789;p34"/>
          <p:cNvSpPr/>
          <p:nvPr/>
        </p:nvSpPr>
        <p:spPr>
          <a:xfrm rot="5400000">
            <a:off x="67121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0" name="Google Shape;5790;p34"/>
          <p:cNvSpPr/>
          <p:nvPr/>
        </p:nvSpPr>
        <p:spPr>
          <a:xfrm rot="-5400000">
            <a:off x="57983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13C4EF-FAC4-4232-A4A1-8F6D5AD5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00" y="1866345"/>
            <a:ext cx="909213" cy="9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306892-48AA-4381-BD30-99236C98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70" y="1866345"/>
            <a:ext cx="909213" cy="9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6" name="Google Shape;5906;p3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КОМАНДЫ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07" name="Google Shape;5907;p37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08" name="Google Shape;5908;p3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2" name="Google Shape;5912;p37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13" name="Google Shape;5913;p3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1CA014-86AB-47F1-AF4A-EF78DDEB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70" y="1813111"/>
            <a:ext cx="6271260" cy="1943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" name="Google Shape;5929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ЗАДАЧИ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36" name="Google Shape;5936;p3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37" name="Google Shape;5937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1" name="Google Shape;5941;p3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42" name="Google Shape;5942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FD8D491-B4BA-4A98-A214-295A4FACA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" t="2808" r="2578" b="2317"/>
          <a:stretch/>
        </p:blipFill>
        <p:spPr>
          <a:xfrm>
            <a:off x="454046" y="1440179"/>
            <a:ext cx="2839428" cy="2712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F501CEB-A264-49D5-A61B-A11886A0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22" y="1440179"/>
            <a:ext cx="5225578" cy="3231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РЕЙТИНГИ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88" name="Google Shape;5988;p3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89" name="Google Shape;5989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3" name="Google Shape;5993;p3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94" name="Google Shape;5994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5A4C05-23F7-44C8-A66B-AF6987E7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1620532"/>
            <a:ext cx="6233160" cy="2314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ЛАВКА АРТЕФАКТОВ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88" name="Google Shape;5988;p3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89" name="Google Shape;5989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3" name="Google Shape;5993;p3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94" name="Google Shape;5994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31EF7C-BBD2-44C6-B089-E9FD2C79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39" y="1390622"/>
            <a:ext cx="4865321" cy="3096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907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СИСТЕМА ДОСТИЖЕНИЙ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988" name="Google Shape;5988;p3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89" name="Google Shape;5989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3" name="Google Shape;5993;p3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94" name="Google Shape;5994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EC67B6-FF9D-40AF-A0FE-5AEFC73F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65" y="1910604"/>
            <a:ext cx="4077269" cy="1581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59C68-CF1C-4F76-9B33-E942A431F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1" y="1264388"/>
            <a:ext cx="2125853" cy="304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3699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124</Words>
  <Application>Microsoft Office PowerPoint</Application>
  <PresentationFormat>Экран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Orbitron ExtraBold</vt:lpstr>
      <vt:lpstr>Advent Pro Medium</vt:lpstr>
      <vt:lpstr>Arial</vt:lpstr>
      <vt:lpstr>Advent Pro</vt:lpstr>
      <vt:lpstr>Roboto Black</vt:lpstr>
      <vt:lpstr>Lato</vt:lpstr>
      <vt:lpstr>Lato Black</vt:lpstr>
      <vt:lpstr>Retro Video Games Newsletter XL by Slidesgo</vt:lpstr>
      <vt:lpstr>КОРОЛЕВСТВО SWORD</vt:lpstr>
      <vt:lpstr>СТРУКТУРА ПРЕЗЕНТАЦИИ</vt:lpstr>
      <vt:lpstr>ДОБРО ПОЖАЛОВАТЬ</vt:lpstr>
      <vt:lpstr>ОПИСАНИЕ ПРОЕКТА</vt:lpstr>
      <vt:lpstr>КОМАНДЫ</vt:lpstr>
      <vt:lpstr>ЗАДАЧИ</vt:lpstr>
      <vt:lpstr>РЕЙТИНГИ</vt:lpstr>
      <vt:lpstr>ЛАВКА АРТЕФАКТОВ</vt:lpstr>
      <vt:lpstr>СИСТЕМА ДОСТИЖЕНИЙ</vt:lpstr>
      <vt:lpstr>ИНТЕГРАЦИЯ “ИИ”</vt:lpstr>
      <vt:lpstr>ДЕМОНСТРАЦИЯ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КОРОЛЕВСТВО SWORD</dc:title>
  <dc:creator>Никита Лазарев</dc:creator>
  <cp:lastModifiedBy>Никита Лазарев</cp:lastModifiedBy>
  <cp:revision>15</cp:revision>
  <dcterms:modified xsi:type="dcterms:W3CDTF">2024-10-03T18:22:28Z</dcterms:modified>
</cp:coreProperties>
</file>