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0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25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0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65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9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2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2">
                    <a:lumMod val="25000"/>
                  </a:schemeClr>
                </a:solidFill>
              </a:rPr>
              <a:t>Бот-помощник в </a:t>
            </a:r>
            <a:r>
              <a:rPr lang="ru-RU" sz="5400" dirty="0" err="1" smtClean="0">
                <a:solidFill>
                  <a:schemeClr val="bg2">
                    <a:lumMod val="25000"/>
                  </a:schemeClr>
                </a:solidFill>
              </a:rPr>
              <a:t>Дискорд</a:t>
            </a:r>
            <a:r>
              <a:rPr lang="ru-RU" sz="5400" dirty="0" smtClean="0">
                <a:solidFill>
                  <a:schemeClr val="bg2">
                    <a:lumMod val="25000"/>
                  </a:schemeClr>
                </a:solidFill>
              </a:rPr>
              <a:t> для игры 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</a:rPr>
              <a:t>D&amp;D</a:t>
            </a:r>
            <a:endParaRPr lang="ru-RU" sz="5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0232" y="6309320"/>
            <a:ext cx="2376264" cy="334888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Косенюк Елизавета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67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Идея проекта: создать бота для </a:t>
            </a:r>
            <a:r>
              <a:rPr lang="en-US" sz="2400" dirty="0" smtClean="0"/>
              <a:t>Discord, </a:t>
            </a:r>
            <a:r>
              <a:rPr lang="ru-RU" sz="2400" dirty="0" smtClean="0"/>
              <a:t>способного помочь в игре </a:t>
            </a:r>
            <a:r>
              <a:rPr lang="en-US" sz="2400" dirty="0" err="1" smtClean="0"/>
              <a:t>Dungeons&amp;Dragons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Задачи:</a:t>
            </a:r>
          </a:p>
          <a:p>
            <a:pPr>
              <a:buFontTx/>
              <a:buChar char="-"/>
            </a:pPr>
            <a:r>
              <a:rPr lang="ru-RU" sz="2400" dirty="0" smtClean="0"/>
              <a:t>Выполнять команды пользователя</a:t>
            </a:r>
          </a:p>
          <a:p>
            <a:pPr>
              <a:buFontTx/>
              <a:buChar char="-"/>
            </a:pPr>
            <a:r>
              <a:rPr lang="ru-RU" sz="2400" dirty="0" smtClean="0"/>
              <a:t>Команды бота должны соответствовать игровым механикам</a:t>
            </a:r>
          </a:p>
          <a:p>
            <a:pPr>
              <a:buFontTx/>
              <a:buChar char="-"/>
            </a:pPr>
            <a:r>
              <a:rPr lang="ru-RU" sz="2400" dirty="0" smtClean="0"/>
              <a:t>Создание БД по игре</a:t>
            </a:r>
          </a:p>
          <a:p>
            <a:pPr>
              <a:buFontTx/>
              <a:buChar char="-"/>
            </a:pPr>
            <a:r>
              <a:rPr lang="ru-RU" sz="2400" dirty="0" smtClean="0"/>
              <a:t>Навигация по БД</a:t>
            </a:r>
          </a:p>
          <a:p>
            <a:pPr>
              <a:buFontTx/>
              <a:buChar char="-"/>
            </a:pPr>
            <a:r>
              <a:rPr lang="ru-RU" sz="2400" dirty="0" smtClean="0"/>
              <a:t>Возможность перевода/работы на двух языках</a:t>
            </a:r>
          </a:p>
        </p:txBody>
      </p:sp>
    </p:spTree>
    <p:extLst>
      <p:ext uri="{BB962C8B-B14F-4D97-AF65-F5344CB8AC3E}">
        <p14:creationId xmlns:p14="http://schemas.microsoft.com/office/powerpoint/2010/main" val="36355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8098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База данных состоит из </a:t>
            </a:r>
            <a:r>
              <a:rPr lang="en-US" sz="2400" dirty="0" smtClean="0"/>
              <a:t>4</a:t>
            </a:r>
            <a:r>
              <a:rPr lang="ru-RU" sz="2400" dirty="0" smtClean="0"/>
              <a:t>х </a:t>
            </a:r>
            <a:r>
              <a:rPr lang="ru-RU" sz="2400" dirty="0" smtClean="0"/>
              <a:t>таблиц:</a:t>
            </a:r>
          </a:p>
          <a:p>
            <a:pPr>
              <a:buFontTx/>
              <a:buChar char="-"/>
            </a:pPr>
            <a:r>
              <a:rPr lang="ru-RU" sz="2400" dirty="0" smtClean="0"/>
              <a:t>Классы</a:t>
            </a:r>
          </a:p>
          <a:p>
            <a:pPr>
              <a:buFontTx/>
              <a:buChar char="-"/>
            </a:pPr>
            <a:r>
              <a:rPr lang="ru-RU" sz="2400" dirty="0" smtClean="0"/>
              <a:t>Расы</a:t>
            </a:r>
          </a:p>
          <a:p>
            <a:pPr>
              <a:buFontTx/>
              <a:buChar char="-"/>
            </a:pPr>
            <a:r>
              <a:rPr lang="ru-RU" sz="2400" dirty="0" smtClean="0"/>
              <a:t>Заклинания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ru-RU" sz="2400" dirty="0" smtClean="0"/>
              <a:t>Связь заклинаний и классов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каждой таблицы свой шаблон, созданный с помощью </a:t>
            </a:r>
            <a:r>
              <a:rPr lang="en-US" sz="2400" dirty="0" err="1" smtClean="0"/>
              <a:t>SQLAlchemy</a:t>
            </a:r>
            <a:r>
              <a:rPr lang="en-US" sz="2400" dirty="0" smtClean="0"/>
              <a:t>. </a:t>
            </a:r>
            <a:r>
              <a:rPr lang="ru-RU" sz="2400" dirty="0" smtClean="0"/>
              <a:t>Через неё же идёт взаимодействие с БД. + вспомогательные программы для работы.</a:t>
            </a:r>
          </a:p>
          <a:p>
            <a:pPr marL="0" indent="0">
              <a:buNone/>
            </a:pPr>
            <a:r>
              <a:rPr lang="ru-RU" sz="2400" dirty="0" smtClean="0"/>
              <a:t>Кроме этого есть текстовые файлы, например текст сообщения со справкой по командам, контакты и пр.</a:t>
            </a:r>
          </a:p>
          <a:p>
            <a:pPr marL="0" indent="0">
              <a:buNone/>
            </a:pPr>
            <a:r>
              <a:rPr lang="ru-RU" sz="2400" dirty="0" smtClean="0"/>
              <a:t>Также </a:t>
            </a:r>
            <a:r>
              <a:rPr lang="ru-RU" sz="2400" dirty="0" err="1" smtClean="0"/>
              <a:t>токен</a:t>
            </a:r>
            <a:r>
              <a:rPr lang="ru-RU" sz="2400" dirty="0" smtClean="0"/>
              <a:t> бота хранится в текстовом документе, его распространение запрещено через публичные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1781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Основа бота – главный модуль. Состоит преимущественно из описания команд бота.</a:t>
            </a:r>
          </a:p>
          <a:p>
            <a:pPr marL="0" indent="0">
              <a:buNone/>
            </a:pPr>
            <a:r>
              <a:rPr lang="ru-RU" sz="2400" dirty="0" smtClean="0"/>
              <a:t>Помимо </a:t>
            </a:r>
            <a:r>
              <a:rPr lang="en-US" sz="2400" dirty="0" err="1" smtClean="0"/>
              <a:t>SQLAlchemy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используются </a:t>
            </a:r>
            <a:r>
              <a:rPr lang="en-US" sz="2400" dirty="0" smtClean="0"/>
              <a:t>API </a:t>
            </a:r>
            <a:r>
              <a:rPr lang="ru-RU" sz="2400" dirty="0" smtClean="0"/>
              <a:t>запросы к «</a:t>
            </a:r>
            <a:r>
              <a:rPr lang="ru-RU" sz="2400" dirty="0" err="1" smtClean="0"/>
              <a:t>Яндекс.Переводчику</a:t>
            </a:r>
            <a:r>
              <a:rPr lang="ru-RU" sz="2400" dirty="0" smtClean="0"/>
              <a:t>». </a:t>
            </a:r>
          </a:p>
          <a:p>
            <a:pPr marL="0" indent="0">
              <a:buNone/>
            </a:pPr>
            <a:r>
              <a:rPr lang="ru-RU" sz="2400" dirty="0" smtClean="0"/>
              <a:t>Некоторые команды не взаимодействуют с внешними файлами.</a:t>
            </a:r>
          </a:p>
          <a:p>
            <a:pPr marL="0" indent="0">
              <a:buNone/>
            </a:pPr>
            <a:r>
              <a:rPr lang="ru-RU" sz="2400" dirty="0" smtClean="0"/>
              <a:t>Т.к. бот для </a:t>
            </a:r>
            <a:r>
              <a:rPr lang="en-US" sz="2400" dirty="0" smtClean="0"/>
              <a:t>Discord`</a:t>
            </a:r>
            <a:r>
              <a:rPr lang="ru-RU" sz="2400" dirty="0" smtClean="0"/>
              <a:t>а, то все функции осуществлены в асинхронной форме.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Бот ориентирован только на управление командами, нет взаимодействия с сообщениями без префикса.</a:t>
            </a:r>
          </a:p>
          <a:p>
            <a:pPr marL="0" indent="0">
              <a:buNone/>
            </a:pPr>
            <a:r>
              <a:rPr lang="ru-RU" sz="2400" dirty="0" smtClean="0"/>
              <a:t>Пользователь может поменять язык, на котором бот отправляет сообщения. Некоторые сообщения написаны и на русском и на английском.</a:t>
            </a:r>
          </a:p>
        </p:txBody>
      </p:sp>
    </p:spTree>
    <p:extLst>
      <p:ext uri="{BB962C8B-B14F-4D97-AF65-F5344CB8AC3E}">
        <p14:creationId xmlns:p14="http://schemas.microsoft.com/office/powerpoint/2010/main" val="2621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Следует придумать способ ограничить язык бота в пределах сервера. На данный момент он глобальный для всех серверов.</a:t>
            </a:r>
          </a:p>
          <a:p>
            <a:r>
              <a:rPr lang="ru-RU" sz="2400" dirty="0" smtClean="0"/>
              <a:t>Остаётся простор для дополнения бота, т.к. </a:t>
            </a:r>
            <a:r>
              <a:rPr lang="en-US" sz="2400" dirty="0" err="1" smtClean="0"/>
              <a:t>d&amp;d</a:t>
            </a:r>
            <a:r>
              <a:rPr lang="en-US" sz="2400" dirty="0" smtClean="0"/>
              <a:t> </a:t>
            </a:r>
            <a:r>
              <a:rPr lang="ru-RU" sz="2400" dirty="0" smtClean="0"/>
              <a:t>содержит еще множество механик.</a:t>
            </a:r>
          </a:p>
          <a:p>
            <a:r>
              <a:rPr lang="ru-RU" sz="2400" dirty="0" smtClean="0"/>
              <a:t>В целом бот свою задачу выполняет, внутриигровые механики поддерживает, становясь малым аналогом сайта специально созданного для помощи в </a:t>
            </a:r>
            <a:r>
              <a:rPr lang="en-US" sz="2400" dirty="0" err="1" smtClean="0"/>
              <a:t>d&amp;d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483768" y="5877272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Спасибо за внимание!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96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261</Words>
  <Application>Microsoft Office PowerPoint</Application>
  <PresentationFormat>Экран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Бот-помощник в Дискорд для игры D&amp;D</vt:lpstr>
      <vt:lpstr> </vt:lpstr>
      <vt:lpstr>Реализация</vt:lpstr>
      <vt:lpstr> 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Бот-помощник для игры D&amp;D</dc:title>
  <dc:creator>ЮКА</dc:creator>
  <cp:lastModifiedBy>ЮКА</cp:lastModifiedBy>
  <cp:revision>5</cp:revision>
  <dcterms:created xsi:type="dcterms:W3CDTF">2020-05-05T20:42:28Z</dcterms:created>
  <dcterms:modified xsi:type="dcterms:W3CDTF">2020-05-09T10:00:36Z</dcterms:modified>
</cp:coreProperties>
</file>