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12" y="1628800"/>
            <a:ext cx="5324128" cy="182976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Игра-</a:t>
            </a:r>
            <a:r>
              <a:rPr lang="ru-RU" sz="6000" dirty="0" err="1" smtClean="0"/>
              <a:t>квест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3200" dirty="0" smtClean="0"/>
              <a:t>«Башня»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Ко</a:t>
            </a:r>
            <a:r>
              <a:rPr lang="ru-RU" sz="1800" dirty="0"/>
              <a:t>с</a:t>
            </a:r>
            <a:r>
              <a:rPr lang="ru-RU" sz="1800" dirty="0" smtClean="0"/>
              <a:t>енюк Елизаветы Сергеевны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1905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 flipH="1" flipV="1">
            <a:off x="8676456" y="6669360"/>
            <a:ext cx="349696" cy="86005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476672"/>
            <a:ext cx="6192688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Цель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700808"/>
            <a:ext cx="806489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/>
              <a:t>Цель проекта: создать игру в жанре </a:t>
            </a:r>
            <a:r>
              <a:rPr lang="ru-RU" sz="2300" dirty="0" err="1" smtClean="0"/>
              <a:t>квест</a:t>
            </a:r>
            <a:r>
              <a:rPr lang="ru-RU" sz="2300" dirty="0" smtClean="0"/>
              <a:t> с использованием библиотеки </a:t>
            </a:r>
            <a:r>
              <a:rPr lang="en-US" sz="2300" dirty="0" err="1" smtClean="0"/>
              <a:t>pygame</a:t>
            </a:r>
            <a:r>
              <a:rPr lang="ru-RU" sz="2300" dirty="0" smtClean="0"/>
              <a:t>.</a:t>
            </a:r>
          </a:p>
          <a:p>
            <a:r>
              <a:rPr lang="ru-RU" sz="2300" dirty="0" smtClean="0"/>
              <a:t>Одной из целей так же было сделать игру чуть более интересной путем добавления в неё сюжета или персонажей.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9649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4954555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2600" dirty="0" smtClean="0"/>
              <a:t>Спрайты</a:t>
            </a:r>
          </a:p>
          <a:p>
            <a:pPr>
              <a:buFontTx/>
              <a:buChar char="-"/>
            </a:pPr>
            <a:r>
              <a:rPr lang="ru-RU" sz="2600" dirty="0" smtClean="0"/>
              <a:t>Анимация (только у игрока)</a:t>
            </a:r>
          </a:p>
          <a:p>
            <a:pPr>
              <a:buFontTx/>
              <a:buChar char="-"/>
            </a:pPr>
            <a:r>
              <a:rPr lang="ru-RU" sz="2600" dirty="0" smtClean="0"/>
              <a:t>Кнопки (на </a:t>
            </a:r>
            <a:r>
              <a:rPr lang="en-US" sz="2600" dirty="0" err="1" smtClean="0"/>
              <a:t>pygame</a:t>
            </a:r>
            <a:r>
              <a:rPr lang="ru-RU" sz="2600" dirty="0" smtClean="0"/>
              <a:t> без сторонних библиотек)</a:t>
            </a:r>
          </a:p>
          <a:p>
            <a:pPr>
              <a:buFontTx/>
              <a:buChar char="-"/>
            </a:pPr>
            <a:r>
              <a:rPr lang="ru-RU" sz="2600" dirty="0" smtClean="0"/>
              <a:t>Заставки (Предыстория, концовка)</a:t>
            </a:r>
          </a:p>
          <a:p>
            <a:pPr>
              <a:buFontTx/>
              <a:buChar char="-"/>
            </a:pPr>
            <a:r>
              <a:rPr lang="ru-RU" sz="2600" dirty="0" smtClean="0"/>
              <a:t>Уровни и сохранения записанные в файлах</a:t>
            </a:r>
          </a:p>
          <a:p>
            <a:pPr>
              <a:buFontTx/>
              <a:buChar char="-"/>
            </a:pPr>
            <a:r>
              <a:rPr lang="ru-RU" sz="2600" dirty="0" smtClean="0"/>
              <a:t>Окна меню и заставок</a:t>
            </a:r>
            <a:endParaRPr lang="ru-RU" dirty="0" smtClean="0"/>
          </a:p>
          <a:p>
            <a:pPr marL="109728" indent="0">
              <a:buNone/>
            </a:pPr>
            <a:endParaRPr lang="ru-RU" sz="2600" dirty="0"/>
          </a:p>
          <a:p>
            <a:pPr marL="109728" indent="0">
              <a:buNone/>
            </a:pPr>
            <a:r>
              <a:rPr lang="ru-RU" sz="2600" dirty="0" smtClean="0"/>
              <a:t>В общей сложности 11 классов, 1 главный модуль (игровой процесс) и модуль вспомогательных функций, 2 файла сохранения и 3 уровня.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3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567463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3563111" cy="63031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/>
              <a:t>К</a:t>
            </a:r>
            <a:r>
              <a:rPr lang="ru-RU" dirty="0" smtClean="0"/>
              <a:t>лассы окон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" y="1196752"/>
            <a:ext cx="332893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83870"/>
            <a:ext cx="2448272" cy="25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66926"/>
            <a:ext cx="2280254" cy="236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173943" y="3140968"/>
            <a:ext cx="36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Окно меню и достижений используют кнопки, изображения.</a:t>
            </a:r>
          </a:p>
          <a:p>
            <a:r>
              <a:rPr lang="ru-RU" dirty="0" smtClean="0"/>
              <a:t>Окно предыстории и концовки используют готовые изображения с уже имеющимся на них текстом, как фон. Содержатся в общем файле, импортированы в главный модуль.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2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000" dirty="0" smtClean="0"/>
              <a:t>Классы объектов – спрайты.</a:t>
            </a:r>
          </a:p>
          <a:p>
            <a:pPr marL="109728" indent="0">
              <a:buNone/>
            </a:pPr>
            <a:r>
              <a:rPr lang="ru-RU" sz="2000" dirty="0" smtClean="0"/>
              <a:t>Делятся на:</a:t>
            </a:r>
          </a:p>
          <a:p>
            <a:pPr>
              <a:buFontTx/>
              <a:buChar char="-"/>
            </a:pPr>
            <a:r>
              <a:rPr lang="ru-RU" sz="2000" dirty="0" smtClean="0"/>
              <a:t>Класс игрока</a:t>
            </a:r>
          </a:p>
          <a:p>
            <a:pPr>
              <a:buFontTx/>
              <a:buChar char="-"/>
            </a:pPr>
            <a:r>
              <a:rPr lang="ru-RU" sz="2000" dirty="0" smtClean="0"/>
              <a:t>Класс обычного объекта (прим.: стена)</a:t>
            </a:r>
          </a:p>
          <a:p>
            <a:pPr>
              <a:buFontTx/>
              <a:buChar char="-"/>
            </a:pPr>
            <a:r>
              <a:rPr lang="ru-RU" sz="2000" dirty="0" smtClean="0"/>
              <a:t>Класс выхода</a:t>
            </a:r>
          </a:p>
          <a:p>
            <a:pPr>
              <a:buFontTx/>
              <a:buChar char="-"/>
            </a:pPr>
            <a:r>
              <a:rPr lang="ru-RU" sz="2000" dirty="0" smtClean="0"/>
              <a:t>Класс сундука</a:t>
            </a:r>
          </a:p>
          <a:p>
            <a:pPr>
              <a:buFontTx/>
              <a:buChar char="-"/>
            </a:pPr>
            <a:r>
              <a:rPr lang="ru-RU" sz="2000" dirty="0" smtClean="0"/>
              <a:t>Класс вращающегося объекта</a:t>
            </a:r>
          </a:p>
          <a:p>
            <a:pPr>
              <a:buFontTx/>
              <a:buChar char="-"/>
            </a:pPr>
            <a:r>
              <a:rPr lang="ru-RU" sz="2000" dirty="0" smtClean="0"/>
              <a:t>Класс персонажа, имеющего диалог</a:t>
            </a:r>
          </a:p>
          <a:p>
            <a:pPr>
              <a:buFontTx/>
              <a:buChar char="-"/>
            </a:pPr>
            <a:endParaRPr lang="ru-RU" sz="2000" dirty="0"/>
          </a:p>
          <a:p>
            <a:pPr marL="109728" indent="0">
              <a:buNone/>
            </a:pPr>
            <a:r>
              <a:rPr lang="ru-RU" sz="2000" dirty="0" smtClean="0"/>
              <a:t>Группы спрайтов немного отличаются, в связи с необходимыми функциями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1944216" cy="49006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Объекты</a:t>
            </a:r>
            <a:endParaRPr lang="ru-RU" sz="2800" dirty="0"/>
          </a:p>
        </p:txBody>
      </p:sp>
      <p:pic>
        <p:nvPicPr>
          <p:cNvPr id="2051" name="Picture 3" descr="D:\Лиза\Ptoject_tower\skin\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229200"/>
            <a:ext cx="3070324" cy="7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0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472608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2 файла сохранения в формате </a:t>
            </a:r>
            <a:r>
              <a:rPr lang="en-US" dirty="0" smtClean="0"/>
              <a:t>.txt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Сохранение (последний уровень и набор меток)</a:t>
            </a:r>
          </a:p>
          <a:p>
            <a:pPr>
              <a:buFontTx/>
              <a:buChar char="-"/>
            </a:pPr>
            <a:r>
              <a:rPr lang="ru-RU" dirty="0" smtClean="0"/>
              <a:t>Достижения (информация о 4 доступных достижениях. По ним также определяется кол-во очков)</a:t>
            </a:r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2 папки с изображениями</a:t>
            </a:r>
          </a:p>
          <a:p>
            <a:pPr>
              <a:buFontTx/>
              <a:buChar char="-"/>
            </a:pPr>
            <a:r>
              <a:rPr lang="en-US" dirty="0" smtClean="0"/>
              <a:t>Skins – </a:t>
            </a:r>
            <a:r>
              <a:rPr lang="ru-RU" dirty="0" smtClean="0"/>
              <a:t>изображения игрока, персонажей и эмоций</a:t>
            </a:r>
          </a:p>
          <a:p>
            <a:pPr>
              <a:buFontTx/>
              <a:buChar char="-"/>
            </a:pPr>
            <a:r>
              <a:rPr lang="en-US" dirty="0" err="1" smtClean="0"/>
              <a:t>Bigpic</a:t>
            </a:r>
            <a:r>
              <a:rPr lang="en-US" dirty="0" smtClean="0"/>
              <a:t> – </a:t>
            </a:r>
            <a:r>
              <a:rPr lang="ru-RU" dirty="0" smtClean="0"/>
              <a:t>изображения для окружения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63408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Другое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391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026563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Основные цели выполнены. Возможности доработки:</a:t>
            </a:r>
          </a:p>
          <a:p>
            <a:pPr>
              <a:buFontTx/>
              <a:buChar char="-"/>
            </a:pPr>
            <a:r>
              <a:rPr lang="ru-RU" dirty="0" smtClean="0"/>
              <a:t>Добавить музыкальное сопровождение</a:t>
            </a:r>
          </a:p>
          <a:p>
            <a:pPr>
              <a:buFontTx/>
              <a:buChar char="-"/>
            </a:pPr>
            <a:r>
              <a:rPr lang="ru-RU" dirty="0" smtClean="0"/>
              <a:t>Сохранять не только уровень, но и </a:t>
            </a:r>
            <a:r>
              <a:rPr lang="ru-RU" dirty="0" smtClean="0"/>
              <a:t>комнату</a:t>
            </a:r>
          </a:p>
          <a:p>
            <a:pPr>
              <a:buFontTx/>
              <a:buChar char="-"/>
            </a:pPr>
            <a:r>
              <a:rPr lang="ru-RU" dirty="0" smtClean="0"/>
              <a:t>Сохранять измененные положения объектов и запоминать через какой выход </a:t>
            </a:r>
            <a:r>
              <a:rPr lang="ru-RU" smtClean="0"/>
              <a:t>прошел игрок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Добавить больше уровней, возможно новые объекты.</a:t>
            </a:r>
          </a:p>
          <a:p>
            <a:pPr>
              <a:buFontTx/>
              <a:buChar char="-"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Итог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62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264</Words>
  <Application>Microsoft Office PowerPoint</Application>
  <PresentationFormat>Экран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Игра-квест «Башня»</vt:lpstr>
      <vt:lpstr>  Цель проекта</vt:lpstr>
      <vt:lpstr>Технологии</vt:lpstr>
      <vt:lpstr> Классы окон</vt:lpstr>
      <vt:lpstr>Объекты</vt:lpstr>
      <vt:lpstr>Другое</vt:lpstr>
      <vt:lpstr>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Игра-квест «Башня»</dc:title>
  <dc:creator>ЮКА</dc:creator>
  <cp:lastModifiedBy>ЮКА</cp:lastModifiedBy>
  <cp:revision>13</cp:revision>
  <dcterms:created xsi:type="dcterms:W3CDTF">2020-01-14T21:27:56Z</dcterms:created>
  <dcterms:modified xsi:type="dcterms:W3CDTF">2020-01-20T13:21:38Z</dcterms:modified>
</cp:coreProperties>
</file>