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318" r:id="rId17"/>
    <p:sldId id="369" r:id="rId18"/>
    <p:sldId id="370" r:id="rId19"/>
    <p:sldId id="3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Lst>
  <p:sldSz cx="9144000" cy="5143500"/>
  <p:notesSz cx="6858000" cy="9144000"/>
  <p:custDataLst>
    <p:tags r:id="rId7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42" userDrawn="1">
          <p15:clr>
            <a:srgbClr val="A4A3A4"/>
          </p15:clr>
        </p15:guide>
        <p15:guide id="2" pos="2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42"/>
        <p:guide pos="289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gs" Target="tags/tag2.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 Id="rId3" Type="http://schemas.openxmlformats.org/officeDocument/2006/relationships/hyperlink" Target="https://dair.ai/"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4" Type="http://schemas.openxmlformats.org/officeDocument/2006/relationships/hyperlink" Target="mailto:sourav@yahoo.com" TargetMode="External"/><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200" b="1">
                <a:solidFill>
                  <a:srgbClr val="24292E"/>
                </a:solidFill>
                <a:highlight>
                  <a:srgbClr val="FFFF00"/>
                </a:highlight>
              </a:rPr>
              <a:t>IMPORTANT NOTE:</a:t>
            </a:r>
            <a:r>
              <a:rPr lang="en-GB"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This is a project made by the </a:t>
            </a:r>
            <a:r>
              <a:rPr lang="en-GB" sz="1200" u="sng">
                <a:solidFill>
                  <a:schemeClr val="hlink"/>
                </a:solidFill>
                <a:highlight>
                  <a:srgbClr val="FFFFFF"/>
                </a:highlight>
                <a:hlinkClick r:id="rId3"/>
              </a:rPr>
              <a:t>dair.ai </a:t>
            </a:r>
            <a:r>
              <a:rPr lang="en-GB" sz="1200">
                <a:solidFill>
                  <a:srgbClr val="24292E"/>
                </a:solidFill>
                <a:highlight>
                  <a:srgbClr val="FFFFFF"/>
                </a:highlight>
              </a:rPr>
              <a:t>community and maintained in this </a:t>
            </a:r>
            <a:r>
              <a:rPr lang="en-GB" sz="1200" u="sng">
                <a:solidFill>
                  <a:schemeClr val="hlink"/>
                </a:solidFill>
                <a:highlight>
                  <a:srgbClr val="FFFFFF"/>
                </a:highlight>
                <a:hlinkClick r:id="rId4"/>
              </a:rPr>
              <a:t>GitHub repo</a:t>
            </a:r>
            <a:r>
              <a:rPr lang="en-GB"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GB" sz="1200" b="1">
                <a:solidFill>
                  <a:srgbClr val="24292E"/>
                </a:solidFill>
                <a:highlight>
                  <a:srgbClr val="FFFFFF"/>
                </a:highlight>
              </a:rPr>
              <a:t>Contributing:</a:t>
            </a:r>
            <a:r>
              <a:rPr lang="en-GB"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GB" sz="1200" u="sng">
                <a:solidFill>
                  <a:schemeClr val="hlink"/>
                </a:solidFill>
                <a:highlight>
                  <a:srgbClr val="FFFFFF"/>
                </a:highlight>
                <a:hlinkClick r:id="rId5"/>
              </a:rPr>
              <a:t>ellfae@gmail.com</a:t>
            </a:r>
            <a:r>
              <a:rPr lang="en-GB"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GB" sz="1200">
                <a:solidFill>
                  <a:srgbClr val="24292E"/>
                </a:solidFill>
                <a:highlight>
                  <a:srgbClr val="FFFFFF"/>
                </a:highlight>
              </a:rPr>
              <a:t>If you need help with customizing a figure or have an idea of something that could be valuable to others, we can help. Just open an issue </a:t>
            </a:r>
            <a:r>
              <a:rPr lang="en-GB" sz="1200">
                <a:solidFill>
                  <a:srgbClr val="0366D6"/>
                </a:solidFill>
                <a:highlight>
                  <a:srgbClr val="FFFFFF"/>
                </a:highlight>
                <a:uFill>
                  <a:noFill/>
                </a:uFill>
                <a:hlinkClick r:id="rId6"/>
              </a:rPr>
              <a:t>here</a:t>
            </a:r>
            <a:r>
              <a:rPr lang="en-GB"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9aeaf79e6c_37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g78327f1586_0_4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figure aims to demonstrate the process of tokenization</a:t>
            </a:r>
            <a:endParaRPr lang="en-GB"/>
          </a:p>
          <a:p>
            <a:pPr marL="457200" lvl="0" indent="-298450" algn="l" rtl="0">
              <a:spcBef>
                <a:spcPts val="0"/>
              </a:spcBef>
              <a:spcAft>
                <a:spcPts val="0"/>
              </a:spcAft>
              <a:buSzPts val="1100"/>
              <a:buChar char="-"/>
            </a:pPr>
            <a:r>
              <a:rPr lang="en-GB"/>
              <a:t>If you want to change the gradient colors of this shape, you can simply click on the shape and then select “Fill color” (the bucket looking icon at the top).</a:t>
            </a:r>
            <a:endParaRPr lang="en-GB"/>
          </a:p>
          <a:p>
            <a:pPr marL="457200" lvl="0" indent="-298450" algn="l" rtl="0">
              <a:spcBef>
                <a:spcPts val="0"/>
              </a:spcBef>
              <a:spcAft>
                <a:spcPts val="0"/>
              </a:spcAft>
              <a:buSzPts val="1100"/>
              <a:buChar char="-"/>
            </a:pPr>
            <a:r>
              <a:rPr lang="en-GB"/>
              <a:t>This is a gradient color so you can customize however you want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Author: Elvis Saravia (ellfae@gmail.com)</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Google Shape;493;g85a0789696_9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a:t>
            </a: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5" name="Shape 595"/>
        <p:cNvGrpSpPr/>
        <p:nvPr/>
      </p:nvGrpSpPr>
      <p:grpSpPr>
        <a:xfrm>
          <a:off x="0" y="0"/>
          <a:ext cx="0" cy="0"/>
          <a:chOff x="0" y="0"/>
          <a:chExt cx="0" cy="0"/>
        </a:xfrm>
      </p:grpSpPr>
      <p:sp>
        <p:nvSpPr>
          <p:cNvPr id="596" name="Google Shape;596;g85a0789696_74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Original by</a:t>
            </a:r>
            <a:r>
              <a:rPr lang="en-GB">
                <a:solidFill>
                  <a:schemeClr val="dk1"/>
                </a:solidFill>
              </a:rPr>
              <a:t>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u="sng">
                <a:solidFill>
                  <a:schemeClr val="hlink"/>
                </a:solidFill>
                <a:hlinkClick r:id="rId4"/>
              </a:rPr>
              <a:t>sourav@yahoo.com</a:t>
            </a:r>
            <a:endParaRPr lang="en-GB" u="sng">
              <a:solidFill>
                <a:schemeClr val="hlink"/>
              </a:solidFill>
            </a:endParaRPr>
          </a:p>
          <a:p>
            <a:pPr marL="0" lvl="0" indent="0" algn="l" rtl="0">
              <a:spcBef>
                <a:spcPts val="0"/>
              </a:spcBef>
              <a:spcAft>
                <a:spcPts val="0"/>
              </a:spcAft>
              <a:buNone/>
            </a:pPr>
          </a:p>
          <a:p>
            <a:pPr marL="0" lvl="0" indent="0" algn="l" rtl="0">
              <a:spcBef>
                <a:spcPts val="0"/>
              </a:spcBef>
              <a:spcAft>
                <a:spcPts val="0"/>
              </a:spcAft>
              <a:buNone/>
            </a:pPr>
            <a:r>
              <a:rPr lang="en-GB"/>
              <a:t>Dark themed version by (Elvis Saravia - </a:t>
            </a:r>
            <a:r>
              <a:rPr lang="en-GB">
                <a:solidFill>
                  <a:schemeClr val="dk1"/>
                </a:solidFill>
              </a:rPr>
              <a:t>ellfae@gmail.com</a:t>
            </a:r>
            <a:r>
              <a:rPr lang="en-GB"/>
              <a:t>)</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8" name="Shape 698"/>
        <p:cNvGrpSpPr/>
        <p:nvPr/>
      </p:nvGrpSpPr>
      <p:grpSpPr>
        <a:xfrm>
          <a:off x="0" y="0"/>
          <a:ext cx="0" cy="0"/>
          <a:chOff x="0" y="0"/>
          <a:chExt cx="0" cy="0"/>
        </a:xfrm>
      </p:grpSpPr>
      <p:sp>
        <p:nvSpPr>
          <p:cNvPr id="699" name="Google Shape;699;g862c40195a_31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1" name="Shape 801"/>
        <p:cNvGrpSpPr/>
        <p:nvPr/>
      </p:nvGrpSpPr>
      <p:grpSpPr>
        <a:xfrm>
          <a:off x="0" y="0"/>
          <a:ext cx="0" cy="0"/>
          <a:chOff x="0" y="0"/>
          <a:chExt cx="0" cy="0"/>
        </a:xfrm>
      </p:grpSpPr>
      <p:sp>
        <p:nvSpPr>
          <p:cNvPr id="802" name="Google Shape;802;g85a0789696_233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7" name="Shape 1137"/>
        <p:cNvGrpSpPr/>
        <p:nvPr/>
      </p:nvGrpSpPr>
      <p:grpSpPr>
        <a:xfrm>
          <a:off x="0" y="0"/>
          <a:ext cx="0" cy="0"/>
          <a:chOff x="0" y="0"/>
          <a:chExt cx="0" cy="0"/>
        </a:xfrm>
      </p:grpSpPr>
      <p:sp>
        <p:nvSpPr>
          <p:cNvPr id="1138" name="Google Shape;1138;g8a7331a6e5_206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0" name="Shape 1470"/>
        <p:cNvGrpSpPr/>
        <p:nvPr/>
      </p:nvGrpSpPr>
      <p:grpSpPr>
        <a:xfrm>
          <a:off x="0" y="0"/>
          <a:ext cx="0" cy="0"/>
          <a:chOff x="0" y="0"/>
          <a:chExt cx="0" cy="0"/>
        </a:xfrm>
      </p:grpSpPr>
      <p:sp>
        <p:nvSpPr>
          <p:cNvPr id="1471" name="Google Shape;1471;g8a7331a6e5_206_3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6" name="Shape 1806"/>
        <p:cNvGrpSpPr/>
        <p:nvPr/>
      </p:nvGrpSpPr>
      <p:grpSpPr>
        <a:xfrm>
          <a:off x="0" y="0"/>
          <a:ext cx="0" cy="0"/>
          <a:chOff x="0" y="0"/>
          <a:chExt cx="0" cy="0"/>
        </a:xfrm>
      </p:grpSpPr>
      <p:sp>
        <p:nvSpPr>
          <p:cNvPr id="1807" name="Google Shape;1807;g78327f1586_1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78327f1586_1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Basic components go here.</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1" name="Shape 1811"/>
        <p:cNvGrpSpPr/>
        <p:nvPr/>
      </p:nvGrpSpPr>
      <p:grpSpPr>
        <a:xfrm>
          <a:off x="0" y="0"/>
          <a:ext cx="0" cy="0"/>
          <a:chOff x="0" y="0"/>
          <a:chExt cx="0" cy="0"/>
        </a:xfrm>
      </p:grpSpPr>
      <p:sp>
        <p:nvSpPr>
          <p:cNvPr id="1812" name="Google Shape;1812;g78327f1586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r>
              <a:rPr lang="en-GB"/>
              <a:t>Author: Elvis Saravia</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5" name="Shape 2005"/>
        <p:cNvGrpSpPr/>
        <p:nvPr/>
      </p:nvGrpSpPr>
      <p:grpSpPr>
        <a:xfrm>
          <a:off x="0" y="0"/>
          <a:ext cx="0" cy="0"/>
          <a:chOff x="0" y="0"/>
          <a:chExt cx="0" cy="0"/>
        </a:xfrm>
      </p:grpSpPr>
      <p:sp>
        <p:nvSpPr>
          <p:cNvPr id="2006" name="Google Shape;2006;g78327f1586_0_2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457200" lvl="0" indent="-298450" algn="l" rtl="0">
              <a:spcBef>
                <a:spcPts val="0"/>
              </a:spcBef>
              <a:spcAft>
                <a:spcPts val="0"/>
              </a:spcAft>
              <a:buSzPts val="1100"/>
              <a:buChar char="-"/>
            </a:pPr>
            <a:r>
              <a:rPr lang="en-GB"/>
              <a:t>You can customize the background as well by right clicking and changing to another gradient or static color</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0" name="Shape 2200"/>
        <p:cNvGrpSpPr/>
        <p:nvPr/>
      </p:nvGrpSpPr>
      <p:grpSpPr>
        <a:xfrm>
          <a:off x="0" y="0"/>
          <a:ext cx="0" cy="0"/>
          <a:chOff x="0" y="0"/>
          <a:chExt cx="0" cy="0"/>
        </a:xfrm>
      </p:grpSpPr>
      <p:sp>
        <p:nvSpPr>
          <p:cNvPr id="2201" name="Google Shape;2201;g78327f1586_0_4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4" name="Shape 2394"/>
        <p:cNvGrpSpPr/>
        <p:nvPr/>
      </p:nvGrpSpPr>
      <p:grpSpPr>
        <a:xfrm>
          <a:off x="0" y="0"/>
          <a:ext cx="0" cy="0"/>
          <a:chOff x="0" y="0"/>
          <a:chExt cx="0" cy="0"/>
        </a:xfrm>
      </p:grpSpPr>
      <p:sp>
        <p:nvSpPr>
          <p:cNvPr id="2395" name="Google Shape;2395;g78327f1586_0_6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9" name="Shape 2589"/>
        <p:cNvGrpSpPr/>
        <p:nvPr/>
      </p:nvGrpSpPr>
      <p:grpSpPr>
        <a:xfrm>
          <a:off x="0" y="0"/>
          <a:ext cx="0" cy="0"/>
          <a:chOff x="0" y="0"/>
          <a:chExt cx="0" cy="0"/>
        </a:xfrm>
      </p:grpSpPr>
      <p:sp>
        <p:nvSpPr>
          <p:cNvPr id="2590" name="Google Shape;2590;g78327f1586_0_4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Gradient background shows some inspirations and ideas for color themes that could be used for backgrounds</a:t>
            </a:r>
            <a:endParaRPr lang="en-GB"/>
          </a:p>
          <a:p>
            <a:pPr marL="457200" lvl="0" indent="-298450" algn="l" rtl="0">
              <a:spcBef>
                <a:spcPts val="0"/>
              </a:spcBef>
              <a:spcAft>
                <a:spcPts val="0"/>
              </a:spcAft>
              <a:buSzPts val="1100"/>
              <a:buChar char="-"/>
            </a:pPr>
            <a:r>
              <a:rPr lang="en-GB"/>
              <a:t>The examples used in this section are inspired by </a:t>
            </a:r>
            <a:r>
              <a:rPr lang="en-GB" u="sng">
                <a:solidFill>
                  <a:schemeClr val="hlink"/>
                </a:solidFill>
                <a:hlinkClick r:id="rId3"/>
              </a:rPr>
              <a:t>https://uigradients.com</a:t>
            </a:r>
            <a:endParaRPr lang="en-GB" u="sng">
              <a:solidFill>
                <a:schemeClr val="hlink"/>
              </a:solidFill>
              <a:hlinkClick r:id="rId3"/>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4" name="Shape 2594"/>
        <p:cNvGrpSpPr/>
        <p:nvPr/>
      </p:nvGrpSpPr>
      <p:grpSpPr>
        <a:xfrm>
          <a:off x="0" y="0"/>
          <a:ext cx="0" cy="0"/>
          <a:chOff x="0" y="0"/>
          <a:chExt cx="0" cy="0"/>
        </a:xfrm>
      </p:grpSpPr>
      <p:sp>
        <p:nvSpPr>
          <p:cNvPr id="2595" name="Google Shape;2595;g78327f1586_0_4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8" name="Shape 2598"/>
        <p:cNvGrpSpPr/>
        <p:nvPr/>
      </p:nvGrpSpPr>
      <p:grpSpPr>
        <a:xfrm>
          <a:off x="0" y="0"/>
          <a:ext cx="0" cy="0"/>
          <a:chOff x="0" y="0"/>
          <a:chExt cx="0" cy="0"/>
        </a:xfrm>
      </p:grpSpPr>
      <p:sp>
        <p:nvSpPr>
          <p:cNvPr id="2599" name="Google Shape;2599;g78327f1586_0_4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2" name="Shape 2602"/>
        <p:cNvGrpSpPr/>
        <p:nvPr/>
      </p:nvGrpSpPr>
      <p:grpSpPr>
        <a:xfrm>
          <a:off x="0" y="0"/>
          <a:ext cx="0" cy="0"/>
          <a:chOff x="0" y="0"/>
          <a:chExt cx="0" cy="0"/>
        </a:xfrm>
      </p:grpSpPr>
      <p:sp>
        <p:nvSpPr>
          <p:cNvPr id="2603" name="Google Shape;2603;g78327f1586_0_4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6" name="Shape 2606"/>
        <p:cNvGrpSpPr/>
        <p:nvPr/>
      </p:nvGrpSpPr>
      <p:grpSpPr>
        <a:xfrm>
          <a:off x="0" y="0"/>
          <a:ext cx="0" cy="0"/>
          <a:chOff x="0" y="0"/>
          <a:chExt cx="0" cy="0"/>
        </a:xfrm>
      </p:grpSpPr>
      <p:sp>
        <p:nvSpPr>
          <p:cNvPr id="2607" name="Google Shape;2607;g9aeaf79e6c_37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1" name="Shape 2611"/>
        <p:cNvGrpSpPr/>
        <p:nvPr/>
      </p:nvGrpSpPr>
      <p:grpSpPr>
        <a:xfrm>
          <a:off x="0" y="0"/>
          <a:ext cx="0" cy="0"/>
          <a:chOff x="0" y="0"/>
          <a:chExt cx="0" cy="0"/>
        </a:xfrm>
      </p:grpSpPr>
      <p:sp>
        <p:nvSpPr>
          <p:cNvPr id="2612" name="Google Shape;2612;g85a0789696_2352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78327f158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a simple round rectangle that can represent some process, operation, or transformation</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4" name="Shape 2964"/>
        <p:cNvGrpSpPr/>
        <p:nvPr/>
      </p:nvGrpSpPr>
      <p:grpSpPr>
        <a:xfrm>
          <a:off x="0" y="0"/>
          <a:ext cx="0" cy="0"/>
          <a:chOff x="0" y="0"/>
          <a:chExt cx="0" cy="0"/>
        </a:xfrm>
      </p:grpSpPr>
      <p:sp>
        <p:nvSpPr>
          <p:cNvPr id="2965" name="Google Shape;2965;gc3ed6abf22_2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8" name="Shape 4408"/>
        <p:cNvGrpSpPr/>
        <p:nvPr/>
      </p:nvGrpSpPr>
      <p:grpSpPr>
        <a:xfrm>
          <a:off x="0" y="0"/>
          <a:ext cx="0" cy="0"/>
          <a:chOff x="0" y="0"/>
          <a:chExt cx="0" cy="0"/>
        </a:xfrm>
      </p:grpSpPr>
      <p:sp>
        <p:nvSpPr>
          <p:cNvPr id="4409" name="Google Shape;4409;gc3ed6abf22_2_25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4" name="Shape 4854"/>
        <p:cNvGrpSpPr/>
        <p:nvPr/>
      </p:nvGrpSpPr>
      <p:grpSpPr>
        <a:xfrm>
          <a:off x="0" y="0"/>
          <a:ext cx="0" cy="0"/>
          <a:chOff x="0" y="0"/>
          <a:chExt cx="0" cy="0"/>
        </a:xfrm>
      </p:grpSpPr>
      <p:sp>
        <p:nvSpPr>
          <p:cNvPr id="4855" name="Google Shape;4855;g878bb028e8_885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79" name="Shape 4879"/>
        <p:cNvGrpSpPr/>
        <p:nvPr/>
      </p:nvGrpSpPr>
      <p:grpSpPr>
        <a:xfrm>
          <a:off x="0" y="0"/>
          <a:ext cx="0" cy="0"/>
          <a:chOff x="0" y="0"/>
          <a:chExt cx="0" cy="0"/>
        </a:xfrm>
      </p:grpSpPr>
      <p:sp>
        <p:nvSpPr>
          <p:cNvPr id="4880" name="Google Shape;4880;gc88160a497_3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0" name="Shape 4920"/>
        <p:cNvGrpSpPr/>
        <p:nvPr/>
      </p:nvGrpSpPr>
      <p:grpSpPr>
        <a:xfrm>
          <a:off x="0" y="0"/>
          <a:ext cx="0" cy="0"/>
          <a:chOff x="0" y="0"/>
          <a:chExt cx="0" cy="0"/>
        </a:xfrm>
      </p:grpSpPr>
      <p:sp>
        <p:nvSpPr>
          <p:cNvPr id="4921" name="Google Shape;4921;gc88160a497_35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89" name="Shape 4989"/>
        <p:cNvGrpSpPr/>
        <p:nvPr/>
      </p:nvGrpSpPr>
      <p:grpSpPr>
        <a:xfrm>
          <a:off x="0" y="0"/>
          <a:ext cx="0" cy="0"/>
          <a:chOff x="0" y="0"/>
          <a:chExt cx="0" cy="0"/>
        </a:xfrm>
      </p:grpSpPr>
      <p:sp>
        <p:nvSpPr>
          <p:cNvPr id="4990" name="Google Shape;4990;gc88160a497_35_3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68" name="Shape 5068"/>
        <p:cNvGrpSpPr/>
        <p:nvPr/>
      </p:nvGrpSpPr>
      <p:grpSpPr>
        <a:xfrm>
          <a:off x="0" y="0"/>
          <a:ext cx="0" cy="0"/>
          <a:chOff x="0" y="0"/>
          <a:chExt cx="0" cy="0"/>
        </a:xfrm>
      </p:grpSpPr>
      <p:sp>
        <p:nvSpPr>
          <p:cNvPr id="5069" name="Google Shape;5069;gc88160a497_35_6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86" name="Shape 5186"/>
        <p:cNvGrpSpPr/>
        <p:nvPr/>
      </p:nvGrpSpPr>
      <p:grpSpPr>
        <a:xfrm>
          <a:off x="0" y="0"/>
          <a:ext cx="0" cy="0"/>
          <a:chOff x="0" y="0"/>
          <a:chExt cx="0" cy="0"/>
        </a:xfrm>
      </p:grpSpPr>
      <p:sp>
        <p:nvSpPr>
          <p:cNvPr id="5187" name="Google Shape;5187;g78327f1586_21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@srvmshr</a:t>
            </a:r>
            <a:endParaRPr lang="en-GB" u="sng">
              <a:solidFill>
                <a:schemeClr val="hlink"/>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26" name="Shape 5226"/>
        <p:cNvGrpSpPr/>
        <p:nvPr/>
      </p:nvGrpSpPr>
      <p:grpSpPr>
        <a:xfrm>
          <a:off x="0" y="0"/>
          <a:ext cx="0" cy="0"/>
          <a:chOff x="0" y="0"/>
          <a:chExt cx="0" cy="0"/>
        </a:xfrm>
      </p:grpSpPr>
      <p:sp>
        <p:nvSpPr>
          <p:cNvPr id="5227" name="Google Shape;5227;g78327f1586_217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29" name="Shape 5329"/>
        <p:cNvGrpSpPr/>
        <p:nvPr/>
      </p:nvGrpSpPr>
      <p:grpSpPr>
        <a:xfrm>
          <a:off x="0" y="0"/>
          <a:ext cx="0" cy="0"/>
          <a:chOff x="0" y="0"/>
          <a:chExt cx="0" cy="0"/>
        </a:xfrm>
      </p:grpSpPr>
      <p:sp>
        <p:nvSpPr>
          <p:cNvPr id="5330" name="Google Shape;5330;g78327f1586_214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78327f1586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This can be used to represent a vector. If you want to edit the distance between each element, you can “ungroup” the shapes and then modify the distance between the individual lines.</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2" name="Shape 5382"/>
        <p:cNvGrpSpPr/>
        <p:nvPr/>
      </p:nvGrpSpPr>
      <p:grpSpPr>
        <a:xfrm>
          <a:off x="0" y="0"/>
          <a:ext cx="0" cy="0"/>
          <a:chOff x="0" y="0"/>
          <a:chExt cx="0" cy="0"/>
        </a:xfrm>
      </p:grpSpPr>
      <p:sp>
        <p:nvSpPr>
          <p:cNvPr id="5383" name="Google Shape;5383;g78327f1586_217_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9" name="Shape 5399"/>
        <p:cNvGrpSpPr/>
        <p:nvPr/>
      </p:nvGrpSpPr>
      <p:grpSpPr>
        <a:xfrm>
          <a:off x="0" y="0"/>
          <a:ext cx="0" cy="0"/>
          <a:chOff x="0" y="0"/>
          <a:chExt cx="0" cy="0"/>
        </a:xfrm>
      </p:grpSpPr>
      <p:sp>
        <p:nvSpPr>
          <p:cNvPr id="5400" name="Google Shape;5400;g78327f1586_217_1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38" name="Shape 5438"/>
        <p:cNvGrpSpPr/>
        <p:nvPr/>
      </p:nvGrpSpPr>
      <p:grpSpPr>
        <a:xfrm>
          <a:off x="0" y="0"/>
          <a:ext cx="0" cy="0"/>
          <a:chOff x="0" y="0"/>
          <a:chExt cx="0" cy="0"/>
        </a:xfrm>
      </p:grpSpPr>
      <p:sp>
        <p:nvSpPr>
          <p:cNvPr id="5439" name="Google Shape;5439;g78327f1586_217_2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25" name="Shape 5525"/>
        <p:cNvGrpSpPr/>
        <p:nvPr/>
      </p:nvGrpSpPr>
      <p:grpSpPr>
        <a:xfrm>
          <a:off x="0" y="0"/>
          <a:ext cx="0" cy="0"/>
          <a:chOff x="0" y="0"/>
          <a:chExt cx="0" cy="0"/>
        </a:xfrm>
      </p:grpSpPr>
      <p:sp>
        <p:nvSpPr>
          <p:cNvPr id="5526" name="Google Shape;5526;g13f970c10fe_9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2" name="Shape 5612"/>
        <p:cNvGrpSpPr/>
        <p:nvPr/>
      </p:nvGrpSpPr>
      <p:grpSpPr>
        <a:xfrm>
          <a:off x="0" y="0"/>
          <a:ext cx="0" cy="0"/>
          <a:chOff x="0" y="0"/>
          <a:chExt cx="0" cy="0"/>
        </a:xfrm>
      </p:grpSpPr>
      <p:sp>
        <p:nvSpPr>
          <p:cNvPr id="5613" name="Google Shape;5613;g78327f1586_217_2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07" name="Shape 5807"/>
        <p:cNvGrpSpPr/>
        <p:nvPr/>
      </p:nvGrpSpPr>
      <p:grpSpPr>
        <a:xfrm>
          <a:off x="0" y="0"/>
          <a:ext cx="0" cy="0"/>
          <a:chOff x="0" y="0"/>
          <a:chExt cx="0" cy="0"/>
        </a:xfrm>
      </p:grpSpPr>
      <p:sp>
        <p:nvSpPr>
          <p:cNvPr id="5808" name="Google Shape;5808;g78327f1586_217_4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2" name="Shape 5992"/>
        <p:cNvGrpSpPr/>
        <p:nvPr/>
      </p:nvGrpSpPr>
      <p:grpSpPr>
        <a:xfrm>
          <a:off x="0" y="0"/>
          <a:ext cx="0" cy="0"/>
          <a:chOff x="0" y="0"/>
          <a:chExt cx="0" cy="0"/>
        </a:xfrm>
      </p:grpSpPr>
      <p:sp>
        <p:nvSpPr>
          <p:cNvPr id="5993" name="Google Shape;5993;g78327f1586_217_6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43" name="Shape 6043"/>
        <p:cNvGrpSpPr/>
        <p:nvPr/>
      </p:nvGrpSpPr>
      <p:grpSpPr>
        <a:xfrm>
          <a:off x="0" y="0"/>
          <a:ext cx="0" cy="0"/>
          <a:chOff x="0" y="0"/>
          <a:chExt cx="0" cy="0"/>
        </a:xfrm>
      </p:grpSpPr>
      <p:sp>
        <p:nvSpPr>
          <p:cNvPr id="6044" name="Google Shape;6044;g78327f1586_217_7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5" name="Google Shape;6045;g78327f1586_217_7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02" name="Shape 6102"/>
        <p:cNvGrpSpPr/>
        <p:nvPr/>
      </p:nvGrpSpPr>
      <p:grpSpPr>
        <a:xfrm>
          <a:off x="0" y="0"/>
          <a:ext cx="0" cy="0"/>
          <a:chOff x="0" y="0"/>
          <a:chExt cx="0" cy="0"/>
        </a:xfrm>
      </p:grpSpPr>
      <p:sp>
        <p:nvSpPr>
          <p:cNvPr id="6103" name="Google Shape;6103;g78327f1586_217_7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4" name="Google Shape;6104;g78327f1586_217_7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52" name="Shape 6152"/>
        <p:cNvGrpSpPr/>
        <p:nvPr/>
      </p:nvGrpSpPr>
      <p:grpSpPr>
        <a:xfrm>
          <a:off x="0" y="0"/>
          <a:ext cx="0" cy="0"/>
          <a:chOff x="0" y="0"/>
          <a:chExt cx="0" cy="0"/>
        </a:xfrm>
      </p:grpSpPr>
      <p:sp>
        <p:nvSpPr>
          <p:cNvPr id="6153" name="Google Shape;6153;g78327f1586_217_8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4" name="Google Shape;6154;g78327f1586_217_8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8d0cd77ab1_25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Symbolizing</a:t>
            </a:r>
            <a:r>
              <a:rPr lang="en-GB"/>
              <a:t> an embedding</a:t>
            </a:r>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2" name="Shape 6232"/>
        <p:cNvGrpSpPr/>
        <p:nvPr/>
      </p:nvGrpSpPr>
      <p:grpSpPr>
        <a:xfrm>
          <a:off x="0" y="0"/>
          <a:ext cx="0" cy="0"/>
          <a:chOff x="0" y="0"/>
          <a:chExt cx="0" cy="0"/>
        </a:xfrm>
      </p:grpSpPr>
      <p:sp>
        <p:nvSpPr>
          <p:cNvPr id="6233" name="Google Shape;6233;g78327f1586_153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4" name="Google Shape;6234;g78327f1586_15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7" name="Shape 6237"/>
        <p:cNvGrpSpPr/>
        <p:nvPr/>
      </p:nvGrpSpPr>
      <p:grpSpPr>
        <a:xfrm>
          <a:off x="0" y="0"/>
          <a:ext cx="0" cy="0"/>
          <a:chOff x="0" y="0"/>
          <a:chExt cx="0" cy="0"/>
        </a:xfrm>
      </p:grpSpPr>
      <p:sp>
        <p:nvSpPr>
          <p:cNvPr id="6238" name="Google Shape;6238;g78327f1586_1537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9" name="Google Shape;6239;g78327f1586_1537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@avsthiago</a:t>
            </a:r>
            <a:endParaRPr lang="en-GB" u="sng">
              <a:solidFill>
                <a:schemeClr val="hlink"/>
              </a:solidFill>
              <a:hlinkClick r:id="rId3"/>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61" name="Shape 6361"/>
        <p:cNvGrpSpPr/>
        <p:nvPr/>
      </p:nvGrpSpPr>
      <p:grpSpPr>
        <a:xfrm>
          <a:off x="0" y="0"/>
          <a:ext cx="0" cy="0"/>
          <a:chOff x="0" y="0"/>
          <a:chExt cx="0" cy="0"/>
        </a:xfrm>
      </p:grpSpPr>
      <p:sp>
        <p:nvSpPr>
          <p:cNvPr id="6362" name="Google Shape;6362;g78327f1586_1537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3" name="Google Shape;6363;g78327f1586_1537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51" name="Shape 6451"/>
        <p:cNvGrpSpPr/>
        <p:nvPr/>
      </p:nvGrpSpPr>
      <p:grpSpPr>
        <a:xfrm>
          <a:off x="0" y="0"/>
          <a:ext cx="0" cy="0"/>
          <a:chOff x="0" y="0"/>
          <a:chExt cx="0" cy="0"/>
        </a:xfrm>
      </p:grpSpPr>
      <p:sp>
        <p:nvSpPr>
          <p:cNvPr id="6452" name="Google Shape;6452;g78327f1586_1537_4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3" name="Google Shape;6453;g78327f1586_1537_4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lang="en-GB" u="sng">
              <a:solidFill>
                <a:schemeClr val="accent5"/>
              </a:solidFill>
              <a:hlinkClick r:id="rId3"/>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5" name="Shape 6475"/>
        <p:cNvGrpSpPr/>
        <p:nvPr/>
      </p:nvGrpSpPr>
      <p:grpSpPr>
        <a:xfrm>
          <a:off x="0" y="0"/>
          <a:ext cx="0" cy="0"/>
          <a:chOff x="0" y="0"/>
          <a:chExt cx="0" cy="0"/>
        </a:xfrm>
      </p:grpSpPr>
      <p:sp>
        <p:nvSpPr>
          <p:cNvPr id="6476" name="Google Shape;6476;g878bb028e8_1686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7" name="Google Shape;6477;g878bb028e8_1686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96" name="Shape 6496"/>
        <p:cNvGrpSpPr/>
        <p:nvPr/>
      </p:nvGrpSpPr>
      <p:grpSpPr>
        <a:xfrm>
          <a:off x="0" y="0"/>
          <a:ext cx="0" cy="0"/>
          <a:chOff x="0" y="0"/>
          <a:chExt cx="0" cy="0"/>
        </a:xfrm>
      </p:grpSpPr>
      <p:sp>
        <p:nvSpPr>
          <p:cNvPr id="6497" name="Google Shape;6497;g78327f1586_1537_4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8" name="Google Shape;6498;g78327f1586_1537_4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23" name="Shape 6623"/>
        <p:cNvGrpSpPr/>
        <p:nvPr/>
      </p:nvGrpSpPr>
      <p:grpSpPr>
        <a:xfrm>
          <a:off x="0" y="0"/>
          <a:ext cx="0" cy="0"/>
          <a:chOff x="0" y="0"/>
          <a:chExt cx="0" cy="0"/>
        </a:xfrm>
      </p:grpSpPr>
      <p:sp>
        <p:nvSpPr>
          <p:cNvPr id="6624" name="Google Shape;6624;g78327f1586_1537_5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5" name="Google Shape;6625;g78327f1586_1537_5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79" name="Shape 6679"/>
        <p:cNvGrpSpPr/>
        <p:nvPr/>
      </p:nvGrpSpPr>
      <p:grpSpPr>
        <a:xfrm>
          <a:off x="0" y="0"/>
          <a:ext cx="0" cy="0"/>
          <a:chOff x="0" y="0"/>
          <a:chExt cx="0" cy="0"/>
        </a:xfrm>
      </p:grpSpPr>
      <p:sp>
        <p:nvSpPr>
          <p:cNvPr id="6680" name="Google Shape;6680;g78327f1586_1537_5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1" name="Google Shape;6681;g78327f1586_1537_5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0" name="Shape 6760"/>
        <p:cNvGrpSpPr/>
        <p:nvPr/>
      </p:nvGrpSpPr>
      <p:grpSpPr>
        <a:xfrm>
          <a:off x="0" y="0"/>
          <a:ext cx="0" cy="0"/>
          <a:chOff x="0" y="0"/>
          <a:chExt cx="0" cy="0"/>
        </a:xfrm>
      </p:grpSpPr>
      <p:sp>
        <p:nvSpPr>
          <p:cNvPr id="6761" name="Google Shape;6761;g78327f1586_1537_6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2" name="Google Shape;6762;g78327f1586_1537_6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54" name="Shape 6854"/>
        <p:cNvGrpSpPr/>
        <p:nvPr/>
      </p:nvGrpSpPr>
      <p:grpSpPr>
        <a:xfrm>
          <a:off x="0" y="0"/>
          <a:ext cx="0" cy="0"/>
          <a:chOff x="0" y="0"/>
          <a:chExt cx="0" cy="0"/>
        </a:xfrm>
      </p:grpSpPr>
      <p:sp>
        <p:nvSpPr>
          <p:cNvPr id="6855" name="Google Shape;6855;g78327f1586_1537_7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6" name="Google Shape;6856;g78327f1586_1537_7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78327f1586_0_1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Can represent a neuron or some arbitrary operation</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6" name="Shape 6956"/>
        <p:cNvGrpSpPr/>
        <p:nvPr/>
      </p:nvGrpSpPr>
      <p:grpSpPr>
        <a:xfrm>
          <a:off x="0" y="0"/>
          <a:ext cx="0" cy="0"/>
          <a:chOff x="0" y="0"/>
          <a:chExt cx="0" cy="0"/>
        </a:xfrm>
      </p:grpSpPr>
      <p:sp>
        <p:nvSpPr>
          <p:cNvPr id="6957" name="Google Shape;6957;g78327f1586_1537_8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8" name="Google Shape;6958;g78327f1586_1537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33" name="Shape 7033"/>
        <p:cNvGrpSpPr/>
        <p:nvPr/>
      </p:nvGrpSpPr>
      <p:grpSpPr>
        <a:xfrm>
          <a:off x="0" y="0"/>
          <a:ext cx="0" cy="0"/>
          <a:chOff x="0" y="0"/>
          <a:chExt cx="0" cy="0"/>
        </a:xfrm>
      </p:grpSpPr>
      <p:sp>
        <p:nvSpPr>
          <p:cNvPr id="7034" name="Google Shape;7034;g85a0789696_743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5" name="Google Shape;7035;g85a0789696_743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a:p>
            <a:pPr marL="0" lvl="0" indent="0" algn="l" rtl="0">
              <a:spcBef>
                <a:spcPts val="0"/>
              </a:spcBef>
              <a:spcAft>
                <a:spcPts val="0"/>
              </a:spcAft>
              <a:buNone/>
            </a:pPr>
            <a:r>
              <a:rPr lang="en-GB"/>
              <a:t>Dark-theme version of the previous (by Elvis Saravia)</a:t>
            </a:r>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65" name="Shape 7265"/>
        <p:cNvGrpSpPr/>
        <p:nvPr/>
      </p:nvGrpSpPr>
      <p:grpSpPr>
        <a:xfrm>
          <a:off x="0" y="0"/>
          <a:ext cx="0" cy="0"/>
          <a:chOff x="0" y="0"/>
          <a:chExt cx="0" cy="0"/>
        </a:xfrm>
      </p:grpSpPr>
      <p:sp>
        <p:nvSpPr>
          <p:cNvPr id="7266" name="Google Shape;7266;g78327f1586_1537_9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7" name="Google Shape;7267;g78327f1586_1537_9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dfc103f579_2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These visuals can represent a multi-directional array (3D) input, tensor, etc.</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78327f1586_0_8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These visuals could represent transformations (left) or operations (right)</a:t>
            </a:r>
            <a:endParaRPr lang="en-GB"/>
          </a:p>
          <a:p>
            <a:pPr marL="457200" lvl="0" indent="-298450" algn="l" rtl="0">
              <a:spcBef>
                <a:spcPts val="0"/>
              </a:spcBef>
              <a:spcAft>
                <a:spcPts val="0"/>
              </a:spcAft>
              <a:buSzPts val="1100"/>
              <a:buChar char="-"/>
            </a:pPr>
            <a:r>
              <a:rPr lang="en-GB"/>
              <a:t>The visuals on the right use the Math Equations Add on for Google Slides.</a:t>
            </a:r>
            <a:endParaRPr lang="en-GB"/>
          </a:p>
          <a:p>
            <a:pPr marL="457200" lvl="0" indent="-298450" algn="l" rtl="0">
              <a:spcBef>
                <a:spcPts val="0"/>
              </a:spcBef>
              <a:spcAft>
                <a:spcPts val="0"/>
              </a:spcAft>
              <a:buSzPts val="1100"/>
              <a:buChar char="-"/>
            </a:pPr>
            <a:r>
              <a:rPr lang="en-GB"/>
              <a:t>If you click on the equation you are able to modify it by:</a:t>
            </a:r>
            <a:endParaRPr lang="en-GB"/>
          </a:p>
          <a:p>
            <a:pPr marL="914400" lvl="1" indent="-298450" algn="l" rtl="0">
              <a:spcBef>
                <a:spcPts val="0"/>
              </a:spcBef>
              <a:spcAft>
                <a:spcPts val="0"/>
              </a:spcAft>
              <a:buSzPts val="1100"/>
              <a:buChar char="-"/>
            </a:pPr>
            <a:r>
              <a:rPr lang="en-GB"/>
              <a:t>Selecting Add Ons → Math Equations → Menu</a:t>
            </a:r>
            <a:endParaRPr lang="en-GB"/>
          </a:p>
          <a:p>
            <a:pPr marL="914400" lvl="1" indent="-298450" algn="l" rtl="0">
              <a:spcBef>
                <a:spcPts val="0"/>
              </a:spcBef>
              <a:spcAft>
                <a:spcPts val="0"/>
              </a:spcAft>
              <a:buSzPts val="1100"/>
              <a:buChar char="-"/>
            </a:pPr>
            <a:r>
              <a:rPr lang="en-GB"/>
              <a:t>While the equation is selected, click “Connect to Equation” on the “Math Equations UI”</a:t>
            </a:r>
            <a:endParaRPr lang="en-GB"/>
          </a:p>
          <a:p>
            <a:pPr marL="914400" lvl="1" indent="-298450" algn="l" rtl="0">
              <a:spcBef>
                <a:spcPts val="0"/>
              </a:spcBef>
              <a:spcAft>
                <a:spcPts val="0"/>
              </a:spcAft>
              <a:buSzPts val="1100"/>
              <a:buChar char="-"/>
            </a:pPr>
            <a:r>
              <a:rPr lang="en-GB"/>
              <a:t>Then change the properties like color, size, etc.</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85a0789696_74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github.com/dair-ai/ml-visuals" TargetMode="External"/><Relationship Id="rId1" Type="http://schemas.openxmlformats.org/officeDocument/2006/relationships/hyperlink" Target="https://dair.ai/"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93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FFFFFF"/>
                </a:solidFill>
              </a:rPr>
              <a:t>ML Visuals</a:t>
            </a:r>
            <a:endParaRPr>
              <a:solidFill>
                <a:srgbClr val="FFFFFF"/>
              </a:solidFill>
            </a:endParaRPr>
          </a:p>
          <a:p>
            <a:pPr marL="0" lvl="0" indent="0" algn="ctr" rtl="0">
              <a:spcBef>
                <a:spcPts val="0"/>
              </a:spcBef>
              <a:spcAft>
                <a:spcPts val="0"/>
              </a:spcAft>
              <a:buNone/>
            </a:pPr>
            <a:r>
              <a:rPr lang="en-GB" sz="1700">
                <a:solidFill>
                  <a:srgbClr val="FFFFFF"/>
                </a:solidFill>
              </a:rPr>
              <a:t>By </a:t>
            </a:r>
            <a:r>
              <a:rPr lang="en-GB" sz="1700" u="sng">
                <a:solidFill>
                  <a:srgbClr val="FFFFFF"/>
                </a:solidFill>
                <a:hlinkClick r:id="rId1"/>
              </a:rPr>
              <a:t>dair.ai</a:t>
            </a:r>
            <a:endParaRPr sz="1700">
              <a:solidFill>
                <a:srgbClr val="FFFFFF"/>
              </a:solidFill>
            </a:endParaRPr>
          </a:p>
          <a:p>
            <a:pPr marL="0" lvl="0" indent="0" algn="ctr" rtl="0">
              <a:spcBef>
                <a:spcPts val="0"/>
              </a:spcBef>
              <a:spcAft>
                <a:spcPts val="0"/>
              </a:spcAft>
              <a:buNone/>
            </a:pPr>
            <a:endParaRPr sz="1700">
              <a:solidFill>
                <a:srgbClr val="FFFFFF"/>
              </a:solidFill>
            </a:endParaRPr>
          </a:p>
          <a:p>
            <a:pPr marL="0" lvl="0" indent="0" algn="ctr" rtl="0">
              <a:spcBef>
                <a:spcPts val="0"/>
              </a:spcBef>
              <a:spcAft>
                <a:spcPts val="0"/>
              </a:spcAft>
              <a:buNone/>
            </a:pPr>
            <a:r>
              <a:rPr lang="en-GB" sz="1700" u="sng">
                <a:solidFill>
                  <a:srgbClr val="FFFFFF"/>
                </a:solidFill>
                <a:hlinkClick r:id="rId2"/>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cxnSp>
        <p:nvCxnSpPr>
          <p:cNvPr id="345" name="Google Shape;345;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037731" y="3725158"/>
            <a:ext cx="255900" cy="258300"/>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31200" y="3564750"/>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2"/>
                </a:solidFill>
              </a:rPr>
              <a:t>Positional </a:t>
            </a:r>
            <a:endParaRPr sz="1100">
              <a:solidFill>
                <a:schemeClr val="dk2"/>
              </a:solidFill>
            </a:endParaRPr>
          </a:p>
          <a:p>
            <a:pPr marL="0" lvl="0" indent="0" algn="ctr" rtl="0">
              <a:spcBef>
                <a:spcPts val="0"/>
              </a:spcBef>
              <a:spcAft>
                <a:spcPts val="0"/>
              </a:spcAft>
              <a:buNone/>
            </a:pPr>
            <a:r>
              <a:rPr lang="en-GB"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Masked</a:t>
              </a:r>
              <a:endParaRPr sz="1100">
                <a:solidFill>
                  <a:srgbClr val="666666"/>
                </a:solidFill>
              </a:endParaRPr>
            </a:p>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Output</a:t>
              </a:r>
              <a:endParaRPr sz="1100">
                <a:solidFill>
                  <a:srgbClr val="666666"/>
                </a:solidFill>
              </a:endParaRPr>
            </a:p>
            <a:p>
              <a:pPr marL="0" lvl="0" indent="0" algn="ctr" rtl="0">
                <a:spcBef>
                  <a:spcPts val="0"/>
                </a:spcBef>
                <a:spcAft>
                  <a:spcPts val="0"/>
                </a:spcAft>
                <a:buNone/>
              </a:pPr>
              <a:r>
                <a:rPr lang="en-GB"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id="369" name="Google Shape;369;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35647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2"/>
                </a:solidFill>
              </a:rPr>
              <a:t>Positional </a:t>
            </a:r>
            <a:endParaRPr sz="1100">
              <a:solidFill>
                <a:schemeClr val="dk2"/>
              </a:solidFill>
            </a:endParaRPr>
          </a:p>
          <a:p>
            <a:pPr marL="0" lvl="0" indent="0" algn="ctr" rtl="0">
              <a:spcBef>
                <a:spcPts val="0"/>
              </a:spcBef>
              <a:spcAft>
                <a:spcPts val="0"/>
              </a:spcAft>
              <a:buNone/>
            </a:pPr>
            <a:r>
              <a:rPr lang="en-GB"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Input</a:t>
              </a:r>
              <a:endParaRPr sz="1100">
                <a:solidFill>
                  <a:srgbClr val="666666"/>
                </a:solidFill>
              </a:endParaRPr>
            </a:p>
            <a:p>
              <a:pPr marL="0" lvl="0" indent="0" algn="ctr" rtl="0">
                <a:spcBef>
                  <a:spcPts val="0"/>
                </a:spcBef>
                <a:spcAft>
                  <a:spcPts val="0"/>
                </a:spcAft>
                <a:buNone/>
              </a:pPr>
              <a:r>
                <a:rPr lang="en-GB"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Feed</a:t>
              </a:r>
              <a:endParaRPr sz="1100">
                <a:solidFill>
                  <a:srgbClr val="666666"/>
                </a:solidFill>
              </a:endParaRPr>
            </a:p>
            <a:p>
              <a:pPr marL="0" lvl="0" indent="0" algn="ctr" rtl="0">
                <a:spcBef>
                  <a:spcPts val="0"/>
                </a:spcBef>
                <a:spcAft>
                  <a:spcPts val="0"/>
                </a:spcAft>
                <a:buNone/>
              </a:pPr>
              <a:r>
                <a:rPr lang="en-GB"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Feed</a:t>
            </a:r>
            <a:endParaRPr sz="1100">
              <a:solidFill>
                <a:srgbClr val="666666"/>
              </a:solidFill>
            </a:endParaRPr>
          </a:p>
          <a:p>
            <a:pPr marL="0" lvl="0" indent="0" algn="ctr" rtl="0">
              <a:spcBef>
                <a:spcPts val="0"/>
              </a:spcBef>
              <a:spcAft>
                <a:spcPts val="0"/>
              </a:spcAft>
              <a:buNone/>
            </a:pPr>
            <a:r>
              <a:rPr lang="en-GB"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3969275" y="859050"/>
            <a:ext cx="847800" cy="24468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5609625" y="2313650"/>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3165681" y="3217858"/>
            <a:ext cx="4200" cy="5073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2313650"/>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8265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98" name="Google Shape;398;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1022700"/>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1756650"/>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924825"/>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43798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303100"/>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303100"/>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3831908"/>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1" y="3854320"/>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413"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3"/>
          <p:cNvSpPr/>
          <p:nvPr/>
        </p:nvSpPr>
        <p:spPr>
          <a:xfrm>
            <a:off x="2466050" y="30016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CCCCCC"/>
                </a:solidFill>
              </a:rPr>
              <a:t>Multi-Head</a:t>
            </a:r>
            <a:endParaRPr sz="1100">
              <a:solidFill>
                <a:srgbClr val="CCCCCC"/>
              </a:solidFill>
            </a:endParaRPr>
          </a:p>
          <a:p>
            <a:pPr marL="0" lvl="0" indent="0" algn="ctr" rtl="0">
              <a:spcBef>
                <a:spcPts val="0"/>
              </a:spcBef>
              <a:spcAft>
                <a:spcPts val="0"/>
              </a:spcAft>
              <a:buNone/>
            </a:pPr>
            <a:r>
              <a:rPr lang="en-GB"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Input</a:t>
            </a:r>
            <a:endParaRPr sz="1100">
              <a:solidFill>
                <a:srgbClr val="D9D9D9"/>
              </a:solidFill>
            </a:endParaRPr>
          </a:p>
          <a:p>
            <a:pPr marL="0" lvl="0" indent="0" algn="ctr" rtl="0">
              <a:spcBef>
                <a:spcPts val="0"/>
              </a:spcBef>
              <a:spcAft>
                <a:spcPts val="0"/>
              </a:spcAft>
              <a:buNone/>
            </a:pPr>
            <a:r>
              <a:rPr lang="en-GB"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id="420" name="Google Shape;42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3223550" y="4653475"/>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3223531" y="4023383"/>
            <a:ext cx="0" cy="1962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4572000" y="42256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Output</a:t>
            </a:r>
            <a:endParaRPr sz="1100">
              <a:solidFill>
                <a:srgbClr val="D9D9D9"/>
              </a:solidFill>
            </a:endParaRPr>
          </a:p>
          <a:p>
            <a:pPr marL="0" lvl="0" indent="0" algn="ctr" rtl="0">
              <a:spcBef>
                <a:spcPts val="0"/>
              </a:spcBef>
              <a:spcAft>
                <a:spcPts val="0"/>
              </a:spcAft>
              <a:buNone/>
            </a:pPr>
            <a:r>
              <a:rPr lang="en-GB"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2873149" y="3894199"/>
            <a:ext cx="2223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2568500" y="2731750"/>
            <a:ext cx="552600" cy="7575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2466000" y="209285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Feed</a:t>
            </a:r>
            <a:endParaRPr sz="1100">
              <a:solidFill>
                <a:srgbClr val="D9D9D9"/>
              </a:solidFill>
            </a:endParaRPr>
          </a:p>
          <a:p>
            <a:pPr marL="0" lvl="0" indent="0" algn="ctr" rtl="0">
              <a:spcBef>
                <a:spcPts val="0"/>
              </a:spcBef>
              <a:spcAft>
                <a:spcPts val="0"/>
              </a:spcAft>
              <a:buNone/>
            </a:pPr>
            <a:r>
              <a:rPr lang="en-GB"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2568500" y="1827850"/>
            <a:ext cx="552600" cy="7575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4572050" y="2761000"/>
            <a:ext cx="1515000" cy="6339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Masked</a:t>
            </a:r>
            <a:endParaRPr sz="1100">
              <a:solidFill>
                <a:srgbClr val="D9D9D9"/>
              </a:solidFill>
            </a:endParaRPr>
          </a:p>
          <a:p>
            <a:pPr marL="0" lvl="0" indent="0" algn="ctr" rtl="0">
              <a:spcBef>
                <a:spcPts val="0"/>
              </a:spcBef>
              <a:spcAft>
                <a:spcPts val="0"/>
              </a:spcAft>
              <a:buNone/>
            </a:pPr>
            <a:r>
              <a:rPr lang="en-GB" sz="1100">
                <a:solidFill>
                  <a:srgbClr val="D9D9D9"/>
                </a:solidFill>
              </a:rPr>
              <a:t>Multi-Head</a:t>
            </a:r>
            <a:endParaRPr sz="1100">
              <a:solidFill>
                <a:srgbClr val="D9D9D9"/>
              </a:solidFill>
            </a:endParaRPr>
          </a:p>
          <a:p>
            <a:pPr marL="0" lvl="0" indent="0" algn="ctr" rtl="0">
              <a:spcBef>
                <a:spcPts val="0"/>
              </a:spcBef>
              <a:spcAft>
                <a:spcPts val="0"/>
              </a:spcAft>
              <a:buNone/>
            </a:pPr>
            <a:r>
              <a:rPr lang="en-GB"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5329500" y="4037575"/>
            <a:ext cx="6300" cy="1881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5329455" y="3409339"/>
            <a:ext cx="3300" cy="3633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5173150" y="2749950"/>
            <a:ext cx="1070100" cy="7575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4575200" y="19091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Multi-Head</a:t>
            </a:r>
            <a:endParaRPr sz="1100">
              <a:solidFill>
                <a:srgbClr val="D9D9D9"/>
              </a:solidFill>
            </a:endParaRPr>
          </a:p>
          <a:p>
            <a:pPr marL="0" lvl="0" indent="0" algn="ctr" rtl="0">
              <a:spcBef>
                <a:spcPts val="0"/>
              </a:spcBef>
              <a:spcAft>
                <a:spcPts val="0"/>
              </a:spcAft>
              <a:buNone/>
            </a:pPr>
            <a:r>
              <a:rPr lang="en-GB"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4575250" y="105720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Feed</a:t>
            </a:r>
            <a:endParaRPr sz="1100">
              <a:solidFill>
                <a:srgbClr val="D9D9D9"/>
              </a:solidFill>
            </a:endParaRPr>
          </a:p>
          <a:p>
            <a:pPr marL="0" lvl="0" indent="0" algn="ctr" rtl="0">
              <a:spcBef>
                <a:spcPts val="0"/>
              </a:spcBef>
              <a:spcAft>
                <a:spcPts val="0"/>
              </a:spcAft>
              <a:buNone/>
            </a:pPr>
            <a:r>
              <a:rPr lang="en-GB"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4575250" y="416400"/>
            <a:ext cx="1515000" cy="1962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rot="10800000" flipH="1">
            <a:off x="5329450" y="2294250"/>
            <a:ext cx="3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5332600" y="1442350"/>
            <a:ext cx="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5334400" y="887950"/>
            <a:ext cx="753900" cy="7575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5329450" y="255450"/>
            <a:ext cx="0" cy="1563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5330800" y="1741750"/>
            <a:ext cx="759300" cy="6666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5196157" y="3772639"/>
            <a:ext cx="266597" cy="258300"/>
            <a:chOff x="2372506" y="3438683"/>
            <a:chExt cx="255900" cy="258300"/>
          </a:xfrm>
        </p:grpSpPr>
        <p:pic>
          <p:nvPicPr>
            <p:cNvPr id="470" name="Google Shape;47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rgbClr val="999999"/>
                </a:solidFill>
              </a:rPr>
              <a:t>Positional </a:t>
            </a:r>
            <a:endParaRPr sz="1100">
              <a:solidFill>
                <a:srgbClr val="999999"/>
              </a:solidFill>
            </a:endParaRPr>
          </a:p>
          <a:p>
            <a:pPr marL="0" lvl="0" indent="0" algn="ctr" rtl="0">
              <a:spcBef>
                <a:spcPts val="0"/>
              </a:spcBef>
              <a:spcAft>
                <a:spcPts val="0"/>
              </a:spcAft>
              <a:buNone/>
            </a:pPr>
            <a:r>
              <a:rPr lang="en-GB"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rgbClr val="999999"/>
                </a:solidFill>
              </a:rPr>
              <a:t>Positional </a:t>
            </a:r>
            <a:endParaRPr sz="1100">
              <a:solidFill>
                <a:srgbClr val="999999"/>
              </a:solidFill>
            </a:endParaRPr>
          </a:p>
          <a:p>
            <a:pPr marL="0" lvl="0" indent="0" algn="ctr" rtl="0">
              <a:spcBef>
                <a:spcPts val="0"/>
              </a:spcBef>
              <a:spcAft>
                <a:spcPts val="0"/>
              </a:spcAft>
              <a:buNone/>
            </a:pPr>
            <a:r>
              <a:rPr lang="en-GB" sz="1100">
                <a:solidFill>
                  <a:srgbClr val="999999"/>
                </a:solidFill>
              </a:rPr>
              <a:t>Encoding</a:t>
            </a:r>
            <a:endParaRPr sz="11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78"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666666"/>
                </a:solidFill>
              </a:rPr>
              <a:t>Tokenize</a:t>
            </a:r>
            <a:endParaRPr>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I</a:t>
            </a:r>
            <a:endParaRPr lang="en-GB"/>
          </a:p>
        </p:txBody>
      </p:sp>
      <p:sp>
        <p:nvSpPr>
          <p:cNvPr id="481" name="Google Shape;481;p24"/>
          <p:cNvSpPr/>
          <p:nvPr/>
        </p:nvSpPr>
        <p:spPr>
          <a:xfrm>
            <a:off x="2161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love</a:t>
            </a:r>
            <a:endParaRPr lang="en-GB"/>
          </a:p>
        </p:txBody>
      </p:sp>
      <p:sp>
        <p:nvSpPr>
          <p:cNvPr id="482" name="Google Shape;482;p24"/>
          <p:cNvSpPr/>
          <p:nvPr/>
        </p:nvSpPr>
        <p:spPr>
          <a:xfrm>
            <a:off x="3897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coding</a:t>
            </a:r>
            <a:endParaRPr lang="en-GB"/>
          </a:p>
        </p:txBody>
      </p:sp>
      <p:sp>
        <p:nvSpPr>
          <p:cNvPr id="483" name="Google Shape;483;p24"/>
          <p:cNvSpPr/>
          <p:nvPr/>
        </p:nvSpPr>
        <p:spPr>
          <a:xfrm>
            <a:off x="5633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and</a:t>
            </a:r>
            <a:endParaRPr lang="en-GB"/>
          </a:p>
        </p:txBody>
      </p:sp>
      <p:sp>
        <p:nvSpPr>
          <p:cNvPr id="484" name="Google Shape;484;p24"/>
          <p:cNvSpPr/>
          <p:nvPr/>
        </p:nvSpPr>
        <p:spPr>
          <a:xfrm>
            <a:off x="7369875" y="1193000"/>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writing</a:t>
            </a:r>
            <a:endParaRPr lang="en-GB"/>
          </a:p>
        </p:txBody>
      </p:sp>
      <p:cxnSp>
        <p:nvCxnSpPr>
          <p:cNvPr id="485" name="Google Shape;485;p24"/>
          <p:cNvCxnSpPr>
            <a:endCxn id="482" idx="2"/>
          </p:cNvCxnSpPr>
          <p:nvPr/>
        </p:nvCxnSpPr>
        <p:spPr>
          <a:xfrm rot="10800000">
            <a:off x="4646075" y="1845825"/>
            <a:ext cx="0" cy="8295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46460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4646075" y="1845825"/>
            <a:ext cx="3471900" cy="8295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3476675" y="3709550"/>
            <a:ext cx="2338800" cy="4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“I love coding and writing”</a:t>
            </a:r>
            <a:endParaRPr lang="en-GB"/>
          </a:p>
        </p:txBody>
      </p:sp>
      <p:cxnSp>
        <p:nvCxnSpPr>
          <p:cNvPr id="491" name="Google Shape;491;p24"/>
          <p:cNvCxnSpPr>
            <a:stCxn id="490" idx="0"/>
          </p:cNvCxnSpPr>
          <p:nvPr/>
        </p:nvCxnSpPr>
        <p:spPr>
          <a:xfrm rot="10800000">
            <a:off x="4646075" y="3296450"/>
            <a:ext cx="0" cy="413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5"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 Layer</a:t>
            </a:r>
            <a:endParaRPr sz="1200">
              <a:latin typeface="Consolas" panose="020B0609020204030204"/>
              <a:ea typeface="Consolas" panose="020B0609020204030204"/>
              <a:cs typeface="Consolas" panose="020B0609020204030204"/>
              <a:sym typeface="Consolas" panose="020B0609020204030204"/>
            </a:endParaRPr>
          </a:p>
        </p:txBody>
      </p:sp>
      <p:sp>
        <p:nvSpPr>
          <p:cNvPr id="497" name="Google Shape;497;p25"/>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 Layers</a:t>
            </a:r>
            <a:endParaRPr sz="1200">
              <a:latin typeface="Consolas" panose="020B0609020204030204"/>
              <a:ea typeface="Consolas" panose="020B0609020204030204"/>
              <a:cs typeface="Consolas" panose="020B0609020204030204"/>
              <a:sym typeface="Consolas" panose="020B0609020204030204"/>
            </a:endParaRPr>
          </a:p>
        </p:txBody>
      </p:sp>
      <p:sp>
        <p:nvSpPr>
          <p:cNvPr id="498" name="Google Shape;498;p25"/>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 Layer</a:t>
            </a:r>
            <a:endParaRPr sz="1200">
              <a:latin typeface="Consolas" panose="020B0609020204030204"/>
              <a:ea typeface="Consolas" panose="020B0609020204030204"/>
              <a:cs typeface="Consolas" panose="020B0609020204030204"/>
              <a:sym typeface="Consolas" panose="020B0609020204030204"/>
            </a:endParaRPr>
          </a:p>
        </p:txBody>
      </p:sp>
      <p:sp>
        <p:nvSpPr>
          <p:cNvPr id="499" name="Google Shape;499;p25"/>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500" name="Google Shape;500;p25"/>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5"/>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5"/>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5"/>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507" name="Google Shape;507;p25"/>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[3]</a:t>
            </a:r>
            <a:endParaRPr baseline="30000">
              <a:latin typeface="Consolas" panose="020B0609020204030204"/>
              <a:ea typeface="Consolas" panose="020B0609020204030204"/>
              <a:cs typeface="Consolas" panose="020B0609020204030204"/>
              <a:sym typeface="Consolas" panose="020B0609020204030204"/>
            </a:endParaRPr>
          </a:p>
        </p:txBody>
      </p:sp>
      <p:sp>
        <p:nvSpPr>
          <p:cNvPr id="508" name="Google Shape;508;p25"/>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5"/>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510" name="Google Shape;510;p25"/>
          <p:cNvCxnSpPr>
            <a:stCxn id="511" idx="6"/>
            <a:endCxn id="503"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200" baseline="-250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1</a:t>
            </a:r>
            <a:endParaRPr sz="1200" baseline="-250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1</a:t>
            </a:r>
            <a:endParaRPr sz="1200" baseline="-250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5"/>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5"/>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5"/>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31" name="Google Shape;531;p25"/>
          <p:cNvCxnSpPr>
            <a:endCxn id="517"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492026" y="1765827"/>
            <a:ext cx="1501500" cy="2445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1503668" y="2009131"/>
            <a:ext cx="1490100" cy="12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1503668" y="2010218"/>
            <a:ext cx="1490100" cy="2664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492026" y="2010302"/>
            <a:ext cx="1501500" cy="558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1503668" y="2010306"/>
            <a:ext cx="1490100" cy="8013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492026" y="2010376"/>
            <a:ext cx="1501500" cy="10929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492026" y="2010376"/>
            <a:ext cx="1501500" cy="12948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3586721" y="1236001"/>
            <a:ext cx="756300" cy="7743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3586721" y="2010301"/>
            <a:ext cx="756300" cy="372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3586721" y="2010301"/>
            <a:ext cx="756300" cy="8013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3586721" y="2010301"/>
            <a:ext cx="756300" cy="20097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591" name="Google Shape;591;p25"/>
          <p:cNvCxnSpPr>
            <a:stCxn id="525" idx="6"/>
            <a:endCxn id="503"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[4]</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593" name="Google Shape;593;p25"/>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63955" y="1039495"/>
            <a:ext cx="1530985" cy="3543935"/>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a:t>model</a:t>
            </a:r>
            <a:endParaRPr lang="en-US" altLang="zh-CN"/>
          </a:p>
        </p:txBody>
      </p:sp>
      <p:sp>
        <p:nvSpPr>
          <p:cNvPr id="5" name="圆角矩形 4"/>
          <p:cNvSpPr/>
          <p:nvPr/>
        </p:nvSpPr>
        <p:spPr>
          <a:xfrm>
            <a:off x="3404235" y="1039495"/>
            <a:ext cx="1530985" cy="3543935"/>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a:t>Al</a:t>
            </a:r>
            <a:r>
              <a:rPr lang="en-US" altLang="zh-CN"/>
              <a:t>gorithm</a:t>
            </a:r>
            <a:endParaRPr lang="en-US" altLang="zh-CN"/>
          </a:p>
        </p:txBody>
      </p:sp>
      <p:sp>
        <p:nvSpPr>
          <p:cNvPr id="6" name="圆角矩形 5"/>
          <p:cNvSpPr/>
          <p:nvPr/>
        </p:nvSpPr>
        <p:spPr>
          <a:xfrm>
            <a:off x="5644515" y="1039495"/>
            <a:ext cx="1530985" cy="354393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a:t>agent</a:t>
            </a:r>
            <a:endParaRPr lang="en-US" altLang="zh-CN"/>
          </a:p>
        </p:txBody>
      </p:sp>
      <p:sp>
        <p:nvSpPr>
          <p:cNvPr id="7" name="椭圆 6"/>
          <p:cNvSpPr/>
          <p:nvPr/>
        </p:nvSpPr>
        <p:spPr>
          <a:xfrm>
            <a:off x="7719695" y="2082165"/>
            <a:ext cx="1294130" cy="123634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env</a:t>
            </a:r>
            <a:endParaRPr lang="en-US" altLang="zh-CN"/>
          </a:p>
        </p:txBody>
      </p:sp>
      <p:cxnSp>
        <p:nvCxnSpPr>
          <p:cNvPr id="8" name="直接箭头连接符 7"/>
          <p:cNvCxnSpPr/>
          <p:nvPr/>
        </p:nvCxnSpPr>
        <p:spPr>
          <a:xfrm>
            <a:off x="7115810" y="2607310"/>
            <a:ext cx="603885"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0" name="直接箭头连接符 9"/>
          <p:cNvCxnSpPr/>
          <p:nvPr/>
        </p:nvCxnSpPr>
        <p:spPr>
          <a:xfrm flipH="1">
            <a:off x="4909185" y="1658620"/>
            <a:ext cx="747395" cy="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p:nvPr/>
        </p:nvCxnSpPr>
        <p:spPr>
          <a:xfrm flipH="1">
            <a:off x="2694940" y="1586230"/>
            <a:ext cx="704215" cy="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2" name="文本框 11"/>
          <p:cNvSpPr txBox="1"/>
          <p:nvPr/>
        </p:nvSpPr>
        <p:spPr>
          <a:xfrm>
            <a:off x="429895" y="198755"/>
            <a:ext cx="4802505" cy="472440"/>
          </a:xfrm>
          <a:prstGeom prst="rect">
            <a:avLst/>
          </a:prstGeom>
          <a:noFill/>
        </p:spPr>
        <p:txBody>
          <a:bodyPr wrap="square" rtlCol="0">
            <a:noAutofit/>
          </a:bodyPr>
          <a:p>
            <a:r>
              <a:rPr lang="zh-CN" altLang="en-US" sz="2400" b="1">
                <a:solidFill>
                  <a:schemeClr val="tx1"/>
                </a:solidFill>
              </a:rPr>
              <a:t>飞桨强化学习</a:t>
            </a:r>
            <a:r>
              <a:rPr lang="en-US" altLang="zh-CN" sz="2400" b="1">
                <a:solidFill>
                  <a:schemeClr val="tx1"/>
                </a:solidFill>
              </a:rPr>
              <a:t>Parl</a:t>
            </a:r>
            <a:r>
              <a:rPr lang="zh-CN" altLang="en-US" sz="2400" b="1">
                <a:solidFill>
                  <a:schemeClr val="tx1"/>
                </a:solidFill>
              </a:rPr>
              <a:t>库的核心思想</a:t>
            </a:r>
            <a:endParaRPr lang="zh-CN" altLang="en-US" sz="2400" b="1">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0" y="603885"/>
            <a:ext cx="9048750" cy="4324350"/>
          </a:xfrm>
          <a:prstGeom prst="rect">
            <a:avLst/>
          </a:prstGeom>
        </p:spPr>
      </p:pic>
      <p:sp>
        <p:nvSpPr>
          <p:cNvPr id="4" name="文本框 3"/>
          <p:cNvSpPr txBox="1"/>
          <p:nvPr/>
        </p:nvSpPr>
        <p:spPr>
          <a:xfrm>
            <a:off x="760730" y="155575"/>
            <a:ext cx="3048000" cy="398780"/>
          </a:xfrm>
          <a:prstGeom prst="rect">
            <a:avLst/>
          </a:prstGeom>
          <a:noFill/>
        </p:spPr>
        <p:txBody>
          <a:bodyPr wrap="square" rtlCol="0">
            <a:spAutoFit/>
          </a:bodyPr>
          <a:p>
            <a:r>
              <a:rPr lang="en-US" altLang="zh-CN" sz="2000" b="1"/>
              <a:t>DQN</a:t>
            </a:r>
            <a:r>
              <a:rPr lang="zh-CN" altLang="en-US" sz="2000" b="1"/>
              <a:t>流程图</a:t>
            </a:r>
            <a:endParaRPr lang="zh-CN" altLang="en-US" sz="2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DQN算法"/>
          <p:cNvPicPr>
            <a:picLocks noChangeAspect="1"/>
          </p:cNvPicPr>
          <p:nvPr/>
        </p:nvPicPr>
        <p:blipFill>
          <a:blip r:embed="rId1"/>
          <a:srcRect b="3999"/>
          <a:stretch>
            <a:fillRect/>
          </a:stretch>
        </p:blipFill>
        <p:spPr>
          <a:xfrm>
            <a:off x="0" y="323850"/>
            <a:ext cx="9144000" cy="44964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63955" y="1039495"/>
            <a:ext cx="1530985" cy="3543935"/>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a:t>value()</a:t>
            </a:r>
            <a:endParaRPr lang="zh-CN" altLang="en-US"/>
          </a:p>
        </p:txBody>
      </p:sp>
      <p:sp>
        <p:nvSpPr>
          <p:cNvPr id="5" name="圆角矩形 4"/>
          <p:cNvSpPr/>
          <p:nvPr/>
        </p:nvSpPr>
        <p:spPr>
          <a:xfrm>
            <a:off x="3404235" y="1039495"/>
            <a:ext cx="1530985" cy="3543935"/>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p>
            <a:pPr algn="ctr"/>
            <a:r>
              <a:rPr lang="en-US" altLang="zh-CN" sz="1200"/>
              <a:t>self.model</a:t>
            </a:r>
            <a:endParaRPr lang="en-US" altLang="zh-CN" sz="1200"/>
          </a:p>
          <a:p>
            <a:pPr algn="ctr"/>
            <a:r>
              <a:rPr lang="en-US" altLang="zh-CN" sz="1200"/>
              <a:t>self.target_model</a:t>
            </a:r>
            <a:endParaRPr lang="en-US" altLang="zh-CN" sz="1200"/>
          </a:p>
          <a:p>
            <a:pPr algn="ctr"/>
            <a:endParaRPr lang="en-US" altLang="zh-CN" sz="1200"/>
          </a:p>
          <a:p>
            <a:pPr algn="ctr"/>
            <a:endParaRPr lang="en-US" altLang="zh-CN" sz="1200"/>
          </a:p>
          <a:p>
            <a:pPr algn="ctr"/>
            <a:endParaRPr lang="en-US" altLang="zh-CN" sz="1200"/>
          </a:p>
          <a:p>
            <a:pPr algn="ctr"/>
            <a:r>
              <a:rPr lang="en-US" altLang="zh-CN" sz="1200"/>
              <a:t>predict()</a:t>
            </a:r>
            <a:endParaRPr lang="en-US" altLang="zh-CN" sz="1200"/>
          </a:p>
          <a:p>
            <a:pPr algn="ctr"/>
            <a:endParaRPr lang="en-US" altLang="zh-CN" sz="1200"/>
          </a:p>
          <a:p>
            <a:pPr algn="ctr"/>
            <a:r>
              <a:rPr lang="en-US" altLang="zh-CN" sz="1200"/>
              <a:t>learn()</a:t>
            </a:r>
            <a:endParaRPr lang="en-US" altLang="zh-CN" sz="1200"/>
          </a:p>
          <a:p>
            <a:pPr algn="ctr"/>
            <a:endParaRPr lang="en-US" altLang="zh-CN" sz="1200"/>
          </a:p>
          <a:p>
            <a:pPr algn="ctr"/>
            <a:endParaRPr lang="en-US" altLang="zh-CN" sz="1200"/>
          </a:p>
          <a:p>
            <a:pPr algn="ctr"/>
            <a:endParaRPr lang="en-US" altLang="zh-CN" sz="1200"/>
          </a:p>
          <a:p>
            <a:pPr algn="ctr"/>
            <a:endParaRPr lang="en-US" altLang="zh-CN" sz="1200"/>
          </a:p>
          <a:p>
            <a:pPr algn="ctr"/>
            <a:endParaRPr lang="en-US" altLang="zh-CN" sz="1200"/>
          </a:p>
          <a:p>
            <a:pPr algn="ctr"/>
            <a:endParaRPr lang="en-US" altLang="zh-CN" sz="1200"/>
          </a:p>
          <a:p>
            <a:pPr algn="ctr"/>
            <a:r>
              <a:rPr lang="en-US" altLang="zh-CN" sz="1200"/>
              <a:t>sync_target()</a:t>
            </a:r>
            <a:endParaRPr lang="en-US" altLang="zh-CN" sz="1200"/>
          </a:p>
        </p:txBody>
      </p:sp>
      <p:sp>
        <p:nvSpPr>
          <p:cNvPr id="6" name="圆角矩形 5"/>
          <p:cNvSpPr/>
          <p:nvPr/>
        </p:nvSpPr>
        <p:spPr>
          <a:xfrm>
            <a:off x="5644515" y="1039495"/>
            <a:ext cx="1530985" cy="354393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a:t>sample()</a:t>
            </a:r>
            <a:endParaRPr lang="en-US" altLang="zh-CN"/>
          </a:p>
          <a:p>
            <a:pPr algn="ctr"/>
            <a:r>
              <a:rPr lang="en-US" altLang="zh-CN"/>
              <a:t>predict()</a:t>
            </a:r>
            <a:endParaRPr lang="en-US" altLang="zh-CN"/>
          </a:p>
          <a:p>
            <a:pPr algn="ctr"/>
            <a:r>
              <a:rPr lang="en-US" altLang="zh-CN"/>
              <a:t>learn()</a:t>
            </a:r>
            <a:endParaRPr lang="en-US" altLang="zh-CN"/>
          </a:p>
        </p:txBody>
      </p:sp>
      <p:sp>
        <p:nvSpPr>
          <p:cNvPr id="7" name="椭圆 6"/>
          <p:cNvSpPr/>
          <p:nvPr/>
        </p:nvSpPr>
        <p:spPr>
          <a:xfrm>
            <a:off x="7719695" y="2082165"/>
            <a:ext cx="1294130" cy="1236345"/>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r>
              <a:rPr lang="en-US" altLang="zh-CN"/>
              <a:t>env</a:t>
            </a:r>
            <a:endParaRPr lang="en-US" altLang="zh-CN"/>
          </a:p>
        </p:txBody>
      </p:sp>
      <p:cxnSp>
        <p:nvCxnSpPr>
          <p:cNvPr id="8" name="直接箭头连接符 7"/>
          <p:cNvCxnSpPr/>
          <p:nvPr/>
        </p:nvCxnSpPr>
        <p:spPr>
          <a:xfrm>
            <a:off x="7115810" y="2607310"/>
            <a:ext cx="603885"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0" name="直接箭头连接符 9"/>
          <p:cNvCxnSpPr/>
          <p:nvPr/>
        </p:nvCxnSpPr>
        <p:spPr>
          <a:xfrm flipH="1">
            <a:off x="4909185" y="1658620"/>
            <a:ext cx="747395" cy="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p:nvPr/>
        </p:nvCxnSpPr>
        <p:spPr>
          <a:xfrm flipH="1">
            <a:off x="2945765" y="1586230"/>
            <a:ext cx="704215" cy="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2" name="文本框 11"/>
          <p:cNvSpPr txBox="1"/>
          <p:nvPr/>
        </p:nvSpPr>
        <p:spPr>
          <a:xfrm>
            <a:off x="429895" y="198755"/>
            <a:ext cx="4802505" cy="472440"/>
          </a:xfrm>
          <a:prstGeom prst="rect">
            <a:avLst/>
          </a:prstGeom>
          <a:noFill/>
        </p:spPr>
        <p:txBody>
          <a:bodyPr wrap="square" rtlCol="0">
            <a:noAutofit/>
          </a:bodyPr>
          <a:p>
            <a:r>
              <a:rPr lang="zh-CN" altLang="en-US" sz="2400" b="1">
                <a:solidFill>
                  <a:schemeClr val="tx1"/>
                </a:solidFill>
              </a:rPr>
              <a:t>使用飞桨</a:t>
            </a:r>
            <a:r>
              <a:rPr lang="en-US" altLang="zh-CN" sz="2400" b="1">
                <a:solidFill>
                  <a:schemeClr val="tx1"/>
                </a:solidFill>
              </a:rPr>
              <a:t>Parl</a:t>
            </a:r>
            <a:r>
              <a:rPr lang="zh-CN" altLang="en-US" sz="2400" b="1">
                <a:solidFill>
                  <a:schemeClr val="tx1"/>
                </a:solidFill>
              </a:rPr>
              <a:t>实现</a:t>
            </a:r>
            <a:r>
              <a:rPr lang="en-US" altLang="zh-CN" sz="2400" b="1">
                <a:solidFill>
                  <a:schemeClr val="tx1"/>
                </a:solidFill>
              </a:rPr>
              <a:t>DQN</a:t>
            </a:r>
            <a:endParaRPr lang="en-US" altLang="zh-CN" sz="2400" b="1">
              <a:solidFill>
                <a:schemeClr val="tx1"/>
              </a:solidFill>
            </a:endParaRPr>
          </a:p>
        </p:txBody>
      </p:sp>
      <p:sp>
        <p:nvSpPr>
          <p:cNvPr id="2" name="文本框 1"/>
          <p:cNvSpPr txBox="1"/>
          <p:nvPr/>
        </p:nvSpPr>
        <p:spPr>
          <a:xfrm>
            <a:off x="1523365" y="732790"/>
            <a:ext cx="3048000" cy="306705"/>
          </a:xfrm>
          <a:prstGeom prst="rect">
            <a:avLst/>
          </a:prstGeom>
          <a:noFill/>
        </p:spPr>
        <p:txBody>
          <a:bodyPr wrap="square" rtlCol="0">
            <a:spAutoFit/>
          </a:bodyPr>
          <a:p>
            <a:r>
              <a:rPr lang="en-US" altLang="zh-CN"/>
              <a:t>model</a:t>
            </a:r>
            <a:endParaRPr lang="en-US" altLang="zh-CN"/>
          </a:p>
        </p:txBody>
      </p:sp>
      <p:sp>
        <p:nvSpPr>
          <p:cNvPr id="3" name="圆角矩形 2"/>
          <p:cNvSpPr/>
          <p:nvPr/>
        </p:nvSpPr>
        <p:spPr>
          <a:xfrm>
            <a:off x="1290955" y="1166495"/>
            <a:ext cx="1530985" cy="3543935"/>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a:t>value()</a:t>
            </a:r>
            <a:endParaRPr lang="zh-CN" altLang="en-US"/>
          </a:p>
        </p:txBody>
      </p:sp>
      <p:sp>
        <p:nvSpPr>
          <p:cNvPr id="9" name="左弧形箭头 8"/>
          <p:cNvSpPr/>
          <p:nvPr/>
        </p:nvSpPr>
        <p:spPr>
          <a:xfrm>
            <a:off x="1048385" y="4095115"/>
            <a:ext cx="273685" cy="639445"/>
          </a:xfrm>
          <a:prstGeom prst="curved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3" name="文本框 12"/>
          <p:cNvSpPr txBox="1"/>
          <p:nvPr/>
        </p:nvSpPr>
        <p:spPr>
          <a:xfrm>
            <a:off x="429895" y="4324985"/>
            <a:ext cx="3048000" cy="306705"/>
          </a:xfrm>
          <a:prstGeom prst="rect">
            <a:avLst/>
          </a:prstGeom>
          <a:noFill/>
        </p:spPr>
        <p:txBody>
          <a:bodyPr wrap="square" rtlCol="0">
            <a:spAutoFit/>
          </a:bodyPr>
          <a:p>
            <a:r>
              <a:rPr lang="en-US" altLang="zh-CN"/>
              <a:t>copy</a:t>
            </a:r>
            <a:endParaRPr lang="en-US" altLang="zh-CN"/>
          </a:p>
        </p:txBody>
      </p:sp>
      <p:sp>
        <p:nvSpPr>
          <p:cNvPr id="14" name="文本框 13"/>
          <p:cNvSpPr txBox="1"/>
          <p:nvPr/>
        </p:nvSpPr>
        <p:spPr>
          <a:xfrm>
            <a:off x="1430020" y="4734560"/>
            <a:ext cx="3048000" cy="306705"/>
          </a:xfrm>
          <a:prstGeom prst="rect">
            <a:avLst/>
          </a:prstGeom>
          <a:noFill/>
        </p:spPr>
        <p:txBody>
          <a:bodyPr wrap="square" rtlCol="0">
            <a:spAutoFit/>
          </a:bodyPr>
          <a:p>
            <a:r>
              <a:rPr lang="en-US" altLang="zh-CN"/>
              <a:t>target model</a:t>
            </a:r>
            <a:endParaRPr lang="en-US" altLang="zh-CN"/>
          </a:p>
        </p:txBody>
      </p:sp>
      <p:sp>
        <p:nvSpPr>
          <p:cNvPr id="15" name="文本框 14"/>
          <p:cNvSpPr txBox="1"/>
          <p:nvPr/>
        </p:nvSpPr>
        <p:spPr>
          <a:xfrm>
            <a:off x="3758565" y="732790"/>
            <a:ext cx="3048000" cy="306705"/>
          </a:xfrm>
          <a:prstGeom prst="rect">
            <a:avLst/>
          </a:prstGeom>
          <a:noFill/>
        </p:spPr>
        <p:txBody>
          <a:bodyPr wrap="square" rtlCol="0">
            <a:spAutoFit/>
          </a:bodyPr>
          <a:p>
            <a:r>
              <a:rPr lang="en-US" altLang="zh-CN">
                <a:sym typeface="+mn-ea"/>
              </a:rPr>
              <a:t>Algorithm</a:t>
            </a:r>
            <a:endParaRPr lang="zh-CN" altLang="en-US"/>
          </a:p>
        </p:txBody>
      </p:sp>
      <p:cxnSp>
        <p:nvCxnSpPr>
          <p:cNvPr id="16" name="直接箭头连接符 15"/>
          <p:cNvCxnSpPr/>
          <p:nvPr/>
        </p:nvCxnSpPr>
        <p:spPr>
          <a:xfrm flipH="1">
            <a:off x="2821940" y="1797685"/>
            <a:ext cx="704215" cy="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pic>
        <p:nvPicPr>
          <p:cNvPr id="17" name="图片 16"/>
          <p:cNvPicPr>
            <a:picLocks noChangeAspect="1"/>
          </p:cNvPicPr>
          <p:nvPr/>
        </p:nvPicPr>
        <p:blipFill>
          <a:blip r:embed="rId1"/>
          <a:stretch>
            <a:fillRect/>
          </a:stretch>
        </p:blipFill>
        <p:spPr>
          <a:xfrm>
            <a:off x="3649980" y="2994660"/>
            <a:ext cx="949960" cy="936625"/>
          </a:xfrm>
          <a:prstGeom prst="rect">
            <a:avLst/>
          </a:prstGeom>
        </p:spPr>
      </p:pic>
      <p:sp>
        <p:nvSpPr>
          <p:cNvPr id="18" name="文本框 17"/>
          <p:cNvSpPr txBox="1"/>
          <p:nvPr/>
        </p:nvSpPr>
        <p:spPr>
          <a:xfrm>
            <a:off x="6096000" y="732790"/>
            <a:ext cx="3048000" cy="306705"/>
          </a:xfrm>
          <a:prstGeom prst="rect">
            <a:avLst/>
          </a:prstGeom>
          <a:noFill/>
        </p:spPr>
        <p:txBody>
          <a:bodyPr wrap="square" rtlCol="0">
            <a:spAutoFit/>
          </a:bodyPr>
          <a:p>
            <a:r>
              <a:rPr lang="en-US" altLang="zh-CN">
                <a:sym typeface="+mn-ea"/>
              </a:rPr>
              <a:t>agent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598"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Input Layer</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0" name="Google Shape;600;p26"/>
          <p:cNvSpPr txBox="1"/>
          <p:nvPr/>
        </p:nvSpPr>
        <p:spPr>
          <a:xfrm>
            <a:off x="3962851" y="316125"/>
            <a:ext cx="1353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Hidden Layers</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1" name="Google Shape;601;p26"/>
          <p:cNvSpPr txBox="1"/>
          <p:nvPr/>
        </p:nvSpPr>
        <p:spPr>
          <a:xfrm>
            <a:off x="6935622" y="927225"/>
            <a:ext cx="12192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Output Layer</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2" name="Google Shape;602;p26"/>
          <p:cNvSpPr txBox="1"/>
          <p:nvPr/>
        </p:nvSpPr>
        <p:spPr>
          <a:xfrm>
            <a:off x="1007628"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X = 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[0]</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3" name="Google Shape;603;p26"/>
          <p:cNvSpPr/>
          <p:nvPr/>
        </p:nvSpPr>
        <p:spPr>
          <a:xfrm>
            <a:off x="1424168" y="170744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6"/>
          <p:cNvSpPr/>
          <p:nvPr/>
        </p:nvSpPr>
        <p:spPr>
          <a:xfrm>
            <a:off x="1424168" y="197493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6"/>
          <p:cNvSpPr/>
          <p:nvPr/>
        </p:nvSpPr>
        <p:spPr>
          <a:xfrm>
            <a:off x="1424168" y="224241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F4CCCC"/>
                </a:solidFill>
              </a:rPr>
              <a:t>a</a:t>
            </a:r>
            <a:r>
              <a:rPr lang="en-GB" sz="1100" baseline="300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rot="10800000" flipH="1">
            <a:off x="7814622" y="2398276"/>
            <a:ext cx="435900" cy="135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28400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[1]</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0" name="Google Shape;610;p26"/>
          <p:cNvSpPr txBox="1"/>
          <p:nvPr/>
        </p:nvSpPr>
        <p:spPr>
          <a:xfrm>
            <a:off x="55266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[3]</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1" name="Google Shape;611;p26"/>
          <p:cNvSpPr/>
          <p:nvPr/>
        </p:nvSpPr>
        <p:spPr>
          <a:xfrm>
            <a:off x="1025558" y="1495876"/>
            <a:ext cx="347100" cy="1971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6"/>
          <p:cNvSpPr txBox="1"/>
          <p:nvPr/>
        </p:nvSpPr>
        <p:spPr>
          <a:xfrm>
            <a:off x="441325" y="22932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solidFill>
                  <a:srgbClr val="FFFFFF"/>
                </a:solidFill>
                <a:latin typeface="Consolas" panose="020B0609020204030204"/>
                <a:ea typeface="Consolas" panose="020B0609020204030204"/>
                <a:cs typeface="Consolas" panose="020B0609020204030204"/>
                <a:sym typeface="Consolas" panose="020B0609020204030204"/>
              </a:rPr>
              <a:t>X</a:t>
            </a:r>
            <a:endParaRPr sz="1200" b="1">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13" name="Google Shape;613;p26"/>
          <p:cNvCxnSpPr>
            <a:stCxn id="614" idx="6"/>
            <a:endCxn id="606" idx="2"/>
          </p:cNvCxnSpPr>
          <p:nvPr/>
        </p:nvCxnSpPr>
        <p:spPr>
          <a:xfrm rot="10800000" flipH="1">
            <a:off x="6280008" y="2411784"/>
            <a:ext cx="995700" cy="15906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6280008" y="2010363"/>
            <a:ext cx="995700" cy="4014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6280008" y="1236091"/>
            <a:ext cx="995700" cy="11757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3592908" y="1236091"/>
            <a:ext cx="7503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8250575" y="22101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1100" b="1">
                <a:solidFill>
                  <a:srgbClr val="FFFFFF"/>
                </a:solidFill>
                <a:latin typeface="Consolas" panose="020B0609020204030204"/>
                <a:ea typeface="Consolas" panose="020B0609020204030204"/>
                <a:cs typeface="Consolas" panose="020B0609020204030204"/>
                <a:sym typeface="Consolas" panose="020B0609020204030204"/>
              </a:rPr>
              <a:t>Ŷ</a:t>
            </a:r>
            <a:endParaRPr sz="1200" b="1">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1</a:t>
            </a:r>
            <a:endParaRPr sz="1200" baseline="-250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1</a:t>
            </a:r>
            <a:endParaRPr sz="1200" baseline="-250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1</a:t>
            </a:r>
            <a:endParaRPr sz="1200" baseline="-250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424168" y="2509919"/>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6"/>
          <p:cNvSpPr/>
          <p:nvPr/>
        </p:nvSpPr>
        <p:spPr>
          <a:xfrm>
            <a:off x="1424168" y="27774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6"/>
          <p:cNvSpPr/>
          <p:nvPr/>
        </p:nvSpPr>
        <p:spPr>
          <a:xfrm>
            <a:off x="1424168" y="30448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6"/>
          <p:cNvSpPr/>
          <p:nvPr/>
        </p:nvSpPr>
        <p:spPr>
          <a:xfrm>
            <a:off x="1424168" y="32467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4" name="Google Shape;634;p26"/>
          <p:cNvCxnSpPr>
            <a:endCxn id="620" idx="2"/>
          </p:cNvCxnSpPr>
          <p:nvPr/>
        </p:nvCxnSpPr>
        <p:spPr>
          <a:xfrm rot="10800000" flipH="1">
            <a:off x="1510008" y="1236091"/>
            <a:ext cx="1489800" cy="5097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492026" y="1765827"/>
            <a:ext cx="1507800" cy="2817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492026" y="1765827"/>
            <a:ext cx="1507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492026" y="1765827"/>
            <a:ext cx="1507800" cy="22542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492026" y="1236214"/>
            <a:ext cx="1507800" cy="7971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492026" y="2033314"/>
            <a:ext cx="1507800" cy="7512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1503668" y="2009131"/>
            <a:ext cx="1496100" cy="384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1503668" y="2009131"/>
            <a:ext cx="1496100" cy="20109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463918" y="1236218"/>
            <a:ext cx="1536000" cy="10746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1503668" y="2047418"/>
            <a:ext cx="1496100" cy="2292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1503668" y="2276618"/>
            <a:ext cx="1496100" cy="5079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492026" y="2300801"/>
            <a:ext cx="1507800" cy="17193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463918" y="1236119"/>
            <a:ext cx="1536000" cy="13422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492026" y="2047502"/>
            <a:ext cx="1507800" cy="5208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1503668" y="2544119"/>
            <a:ext cx="1496100" cy="2403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492026" y="2568302"/>
            <a:ext cx="1507800" cy="14517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492026" y="1236189"/>
            <a:ext cx="1507800" cy="15996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1503668" y="2047506"/>
            <a:ext cx="1496100" cy="7641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492026" y="2784489"/>
            <a:ext cx="1507800" cy="513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492026" y="2835789"/>
            <a:ext cx="1507800" cy="11844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463918" y="2784493"/>
            <a:ext cx="1536000" cy="2604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492026" y="2047276"/>
            <a:ext cx="1507800" cy="1056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1503668" y="2784493"/>
            <a:ext cx="1496100" cy="2946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492026" y="3103276"/>
            <a:ext cx="1507800" cy="9168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492026" y="1236076"/>
            <a:ext cx="1507800" cy="20691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492026" y="2047276"/>
            <a:ext cx="1507800" cy="12579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492026" y="2784676"/>
            <a:ext cx="1507800" cy="5205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492026" y="3305176"/>
            <a:ext cx="1507800" cy="7149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3592908" y="1236091"/>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3592908" y="1236091"/>
            <a:ext cx="750300" cy="15756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3592908" y="1236091"/>
            <a:ext cx="750300" cy="2784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3592908" y="1236213"/>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3592908" y="2047413"/>
            <a:ext cx="7503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3592908" y="2047413"/>
            <a:ext cx="750300" cy="7641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3592908" y="2047413"/>
            <a:ext cx="750300" cy="19728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3592908" y="1236236"/>
            <a:ext cx="750300" cy="15483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3592908" y="2047436"/>
            <a:ext cx="750300" cy="7371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3592908" y="2784536"/>
            <a:ext cx="750300" cy="27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3592908" y="2784536"/>
            <a:ext cx="750300" cy="12354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3592808" y="1236091"/>
            <a:ext cx="750300" cy="28194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3586908" y="2047284"/>
            <a:ext cx="756300" cy="19728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3586908" y="2811684"/>
            <a:ext cx="756300" cy="12084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3586908" y="4020084"/>
            <a:ext cx="7563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4936408" y="1218391"/>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4936408" y="1218391"/>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4936408" y="1218391"/>
            <a:ext cx="750300" cy="15756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4936408" y="1218391"/>
            <a:ext cx="750300" cy="2784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4936408" y="1218513"/>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4936408" y="2029713"/>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4936408" y="2029713"/>
            <a:ext cx="750300" cy="7641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4936408" y="2029713"/>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4936408" y="1218536"/>
            <a:ext cx="750300" cy="15483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4936408" y="2029736"/>
            <a:ext cx="750300" cy="7371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4936408" y="2766836"/>
            <a:ext cx="750300" cy="27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4936408" y="2766836"/>
            <a:ext cx="750300" cy="12354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4936308" y="1218391"/>
            <a:ext cx="750300" cy="28194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4936408" y="2029584"/>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4936408" y="2793984"/>
            <a:ext cx="750300" cy="12084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4936408" y="4002384"/>
            <a:ext cx="7503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41833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[2]</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4" name="Google Shape;694;p26"/>
          <p:cNvCxnSpPr>
            <a:stCxn id="628" idx="6"/>
            <a:endCxn id="606" idx="2"/>
          </p:cNvCxnSpPr>
          <p:nvPr/>
        </p:nvCxnSpPr>
        <p:spPr>
          <a:xfrm rot="10800000" flipH="1">
            <a:off x="6279996" y="2411761"/>
            <a:ext cx="995700" cy="3729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7088922"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[4]</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6" name="Google Shape;696;p26"/>
          <p:cNvCxnSpPr/>
          <p:nvPr/>
        </p:nvCxnSpPr>
        <p:spPr>
          <a:xfrm flipH="1">
            <a:off x="4636700" y="3215775"/>
            <a:ext cx="6000" cy="45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5980300" y="3215763"/>
            <a:ext cx="6000" cy="45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0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 Layer</a:t>
            </a:r>
            <a:endParaRPr sz="1200">
              <a:latin typeface="Consolas" panose="020B0609020204030204"/>
              <a:ea typeface="Consolas" panose="020B0609020204030204"/>
              <a:cs typeface="Consolas" panose="020B0609020204030204"/>
              <a:sym typeface="Consolas" panose="020B0609020204030204"/>
            </a:endParaRPr>
          </a:p>
        </p:txBody>
      </p:sp>
      <p:sp>
        <p:nvSpPr>
          <p:cNvPr id="703" name="Google Shape;703;p27"/>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 Layers</a:t>
            </a:r>
            <a:endParaRPr sz="1200">
              <a:latin typeface="Consolas" panose="020B0609020204030204"/>
              <a:ea typeface="Consolas" panose="020B0609020204030204"/>
              <a:cs typeface="Consolas" panose="020B0609020204030204"/>
              <a:sym typeface="Consolas" panose="020B0609020204030204"/>
            </a:endParaRPr>
          </a:p>
        </p:txBody>
      </p:sp>
      <p:sp>
        <p:nvSpPr>
          <p:cNvPr id="704" name="Google Shape;704;p27"/>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 Layer</a:t>
            </a:r>
            <a:endParaRPr sz="1200">
              <a:latin typeface="Consolas" panose="020B0609020204030204"/>
              <a:ea typeface="Consolas" panose="020B0609020204030204"/>
              <a:cs typeface="Consolas" panose="020B0609020204030204"/>
              <a:sym typeface="Consolas" panose="020B0609020204030204"/>
            </a:endParaRPr>
          </a:p>
        </p:txBody>
      </p:sp>
      <p:sp>
        <p:nvSpPr>
          <p:cNvPr id="705" name="Google Shape;705;p27"/>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706" name="Google Shape;706;p27"/>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7"/>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7"/>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7"/>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713" name="Google Shape;713;p27"/>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[3]</a:t>
            </a:r>
            <a:endParaRPr baseline="30000">
              <a:latin typeface="Consolas" panose="020B0609020204030204"/>
              <a:ea typeface="Consolas" panose="020B0609020204030204"/>
              <a:cs typeface="Consolas" panose="020B0609020204030204"/>
              <a:sym typeface="Consolas" panose="020B0609020204030204"/>
            </a:endParaRPr>
          </a:p>
        </p:txBody>
      </p:sp>
      <p:sp>
        <p:nvSpPr>
          <p:cNvPr id="714" name="Google Shape;714;p27"/>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7"/>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716" name="Google Shape;716;p27"/>
          <p:cNvCxnSpPr>
            <a:stCxn id="717" idx="6"/>
            <a:endCxn id="709"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baseline="30000"/>
              <a:t>[1</a:t>
            </a:r>
            <a:r>
              <a:rPr lang="en-GB" sz="1100">
                <a:solidFill>
                  <a:srgbClr val="000000"/>
                </a:solidFill>
              </a:rPr>
              <a:t>a</a:t>
            </a:r>
            <a:r>
              <a:rPr lang="en-GB" sz="1100" baseline="30000">
                <a:solidFill>
                  <a:srgbClr val="000000"/>
                </a:solidFill>
              </a:rPr>
              <a:t>]</a:t>
            </a:r>
            <a:r>
              <a:rPr lang="en-GB" sz="1100" baseline="-25000">
                <a:solidFill>
                  <a:srgbClr val="000000"/>
                </a:solidFill>
              </a:rPr>
              <a:t>1</a:t>
            </a:r>
            <a:endParaRPr sz="1200" baseline="-250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1</a:t>
            </a:r>
            <a:endParaRPr sz="1200" baseline="-250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1</a:t>
            </a:r>
            <a:endParaRPr sz="1200" baseline="-250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7"/>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7"/>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27"/>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7" name="Google Shape;737;p27"/>
          <p:cNvCxnSpPr>
            <a:endCxn id="723"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492026" y="1765827"/>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1503668" y="2009131"/>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1503668" y="2047418"/>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492026" y="2047502"/>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1503668" y="2047506"/>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492026" y="2047276"/>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492026" y="2047276"/>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3592908" y="12362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3592908" y="20474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3592908" y="20474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3592908" y="20474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797" name="Google Shape;797;p27"/>
          <p:cNvCxnSpPr>
            <a:stCxn id="731" idx="6"/>
            <a:endCxn id="709"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[4]</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799" name="Google Shape;799;p27"/>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04"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49" name="Google Shape;949;p28"/>
          <p:cNvCxnSpPr>
            <a:stCxn id="822" idx="1"/>
            <a:endCxn id="890" idx="3"/>
          </p:cNvCxnSpPr>
          <p:nvPr/>
        </p:nvCxnSpPr>
        <p:spPr>
          <a:xfrm rot="10800000" flipH="1">
            <a:off x="1264960" y="1911389"/>
            <a:ext cx="593400" cy="5955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264960" y="2506889"/>
            <a:ext cx="593400" cy="6192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954" name="Google Shape;954;p28"/>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955" name="Google Shape;955;p28"/>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956" name="Google Shape;956;p28"/>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957" name="Google Shape;957;p28"/>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958" name="Google Shape;958;p28"/>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4" name="Google Shape;1014;p28"/>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015" name="Google Shape;1015;p28"/>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016" name="Google Shape;1016;p28"/>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8"/>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8"/>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019" name="Google Shape;1019;p28"/>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74" name="Google Shape;1074;p28"/>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30" name="Google Shape;1130;p28"/>
          <p:cNvCxnSpPr>
            <a:endCxn id="1115"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7769700"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30000">
                <a:latin typeface="Consolas" panose="020B0609020204030204"/>
                <a:ea typeface="Consolas" panose="020B0609020204030204"/>
                <a:cs typeface="Consolas" panose="020B0609020204030204"/>
                <a:sym typeface="Consolas" panose="020B0609020204030204"/>
              </a:rPr>
              <a:t>[l]</a:t>
            </a:r>
            <a:endParaRPr sz="1100" baseline="30000">
              <a:latin typeface="Consolas" panose="020B0609020204030204"/>
              <a:ea typeface="Consolas" panose="020B0609020204030204"/>
              <a:cs typeface="Consolas" panose="020B0609020204030204"/>
              <a:sym typeface="Consolas" panose="020B0609020204030204"/>
            </a:endParaRPr>
          </a:p>
        </p:txBody>
      </p:sp>
      <p:sp>
        <p:nvSpPr>
          <p:cNvPr id="1133" name="Google Shape;1133;p28"/>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134" name="Google Shape;1134;p28"/>
          <p:cNvSpPr txBox="1"/>
          <p:nvPr/>
        </p:nvSpPr>
        <p:spPr>
          <a:xfrm>
            <a:off x="615125"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30000">
                <a:latin typeface="Consolas" panose="020B0609020204030204"/>
                <a:ea typeface="Consolas" panose="020B0609020204030204"/>
                <a:cs typeface="Consolas" panose="020B0609020204030204"/>
                <a:sym typeface="Consolas" panose="020B0609020204030204"/>
              </a:rPr>
              <a:t>[l-1]</a:t>
            </a:r>
            <a:endParaRPr sz="1100" baseline="30000">
              <a:latin typeface="Consolas" panose="020B0609020204030204"/>
              <a:ea typeface="Consolas" panose="020B0609020204030204"/>
              <a:cs typeface="Consolas" panose="020B0609020204030204"/>
              <a:sym typeface="Consolas" panose="020B0609020204030204"/>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40"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85" name="Google Shape;1285;p29"/>
          <p:cNvCxnSpPr>
            <a:stCxn id="1158" idx="1"/>
            <a:endCxn id="1226" idx="3"/>
          </p:cNvCxnSpPr>
          <p:nvPr/>
        </p:nvCxnSpPr>
        <p:spPr>
          <a:xfrm rot="10800000" flipH="1">
            <a:off x="1402910" y="19114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402910" y="25354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1290" name="Google Shape;1290;p29"/>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291" name="Google Shape;1291;p29"/>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292" name="Google Shape;1292;p29"/>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1293" name="Google Shape;1293;p29"/>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1294" name="Google Shape;1294;p29"/>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0" name="Google Shape;1350;p29"/>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351" name="Google Shape;1351;p29"/>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352" name="Google Shape;1352;p29"/>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9"/>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9"/>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355" name="Google Shape;1355;p29"/>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10" name="Google Shape;1410;p29"/>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66" name="Google Shape;1466;p29"/>
          <p:cNvCxnSpPr>
            <a:endCxn id="1451"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469" name="Google Shape;1469;p29"/>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473"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18" name="Google Shape;1618;p30"/>
          <p:cNvCxnSpPr>
            <a:stCxn id="1491" idx="1"/>
            <a:endCxn id="1559" idx="3"/>
          </p:cNvCxnSpPr>
          <p:nvPr/>
        </p:nvCxnSpPr>
        <p:spPr>
          <a:xfrm rot="10800000" flipH="1">
            <a:off x="1631510" y="16066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1631510" y="22306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3019250" y="14855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3019250" y="27431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733300" y="29287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1623" name="Google Shape;1623;p30"/>
          <p:cNvSpPr txBox="1"/>
          <p:nvPr/>
        </p:nvSpPr>
        <p:spPr>
          <a:xfrm>
            <a:off x="4337475" y="13824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624" name="Google Shape;1624;p30"/>
          <p:cNvSpPr txBox="1"/>
          <p:nvPr/>
        </p:nvSpPr>
        <p:spPr>
          <a:xfrm>
            <a:off x="4337475" y="25352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625" name="Google Shape;1625;p30"/>
          <p:cNvSpPr txBox="1"/>
          <p:nvPr/>
        </p:nvSpPr>
        <p:spPr>
          <a:xfrm>
            <a:off x="3649225"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1626" name="Google Shape;1626;p30"/>
          <p:cNvSpPr txBox="1"/>
          <p:nvPr/>
        </p:nvSpPr>
        <p:spPr>
          <a:xfrm>
            <a:off x="3649238"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1627" name="Google Shape;1627;p30"/>
          <p:cNvCxnSpPr/>
          <p:nvPr/>
        </p:nvCxnSpPr>
        <p:spPr>
          <a:xfrm>
            <a:off x="46482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46330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3" name="Google Shape;1683;p30"/>
          <p:cNvSpPr txBox="1"/>
          <p:nvPr/>
        </p:nvSpPr>
        <p:spPr>
          <a:xfrm>
            <a:off x="5861775" y="13825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684" name="Google Shape;1684;p30"/>
          <p:cNvSpPr txBox="1"/>
          <p:nvPr/>
        </p:nvSpPr>
        <p:spPr>
          <a:xfrm>
            <a:off x="5861775" y="25665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685" name="Google Shape;1685;p30"/>
          <p:cNvSpPr/>
          <p:nvPr/>
        </p:nvSpPr>
        <p:spPr>
          <a:xfrm>
            <a:off x="4861500" y="9710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30"/>
          <p:cNvSpPr/>
          <p:nvPr/>
        </p:nvSpPr>
        <p:spPr>
          <a:xfrm>
            <a:off x="4861500" y="21550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30"/>
          <p:cNvSpPr txBox="1"/>
          <p:nvPr/>
        </p:nvSpPr>
        <p:spPr>
          <a:xfrm>
            <a:off x="5692200"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688" name="Google Shape;1688;p30"/>
          <p:cNvSpPr txBox="1"/>
          <p:nvPr/>
        </p:nvSpPr>
        <p:spPr>
          <a:xfrm>
            <a:off x="5692200"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43" name="Google Shape;1743;p30"/>
          <p:cNvCxnSpPr/>
          <p:nvPr/>
        </p:nvCxnSpPr>
        <p:spPr>
          <a:xfrm>
            <a:off x="62484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62332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99" name="Google Shape;1799;p30"/>
          <p:cNvCxnSpPr>
            <a:endCxn id="1784" idx="3"/>
          </p:cNvCxnSpPr>
          <p:nvPr/>
        </p:nvCxnSpPr>
        <p:spPr>
          <a:xfrm>
            <a:off x="7385932" y="1358776"/>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7463405" y="2168601"/>
            <a:ext cx="286500" cy="5016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7938925" y="13331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802" name="Google Shape;1802;p30"/>
          <p:cNvSpPr txBox="1"/>
          <p:nvPr/>
        </p:nvSpPr>
        <p:spPr>
          <a:xfrm>
            <a:off x="664875" y="4948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809" name="Shape 1809"/>
        <p:cNvGrpSpPr/>
        <p:nvPr/>
      </p:nvGrpSpPr>
      <p:grpSpPr>
        <a:xfrm>
          <a:off x="0" y="0"/>
          <a:ext cx="0" cy="0"/>
          <a:chOff x="0" y="0"/>
          <a:chExt cx="0" cy="0"/>
        </a:xfrm>
      </p:grpSpPr>
      <p:sp>
        <p:nvSpPr>
          <p:cNvPr id="1810" name="Google Shape;1810;p31"/>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Abstract backgrounds</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814"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2"/>
          <p:cNvSpPr/>
          <p:nvPr/>
        </p:nvSpPr>
        <p:spPr>
          <a:xfrm>
            <a:off x="11990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2"/>
          <p:cNvSpPr/>
          <p:nvPr/>
        </p:nvSpPr>
        <p:spPr>
          <a:xfrm>
            <a:off x="1829450"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2"/>
          <p:cNvSpPr/>
          <p:nvPr/>
        </p:nvSpPr>
        <p:spPr>
          <a:xfrm>
            <a:off x="2459875" y="243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2"/>
          <p:cNvSpPr/>
          <p:nvPr/>
        </p:nvSpPr>
        <p:spPr>
          <a:xfrm>
            <a:off x="34188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2"/>
          <p:cNvSpPr/>
          <p:nvPr/>
        </p:nvSpPr>
        <p:spPr>
          <a:xfrm>
            <a:off x="45424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2"/>
          <p:cNvSpPr/>
          <p:nvPr/>
        </p:nvSpPr>
        <p:spPr>
          <a:xfrm>
            <a:off x="5172850" y="243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2"/>
          <p:cNvSpPr/>
          <p:nvPr/>
        </p:nvSpPr>
        <p:spPr>
          <a:xfrm>
            <a:off x="6352275"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2"/>
          <p:cNvSpPr/>
          <p:nvPr/>
        </p:nvSpPr>
        <p:spPr>
          <a:xfrm>
            <a:off x="7255400"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2"/>
          <p:cNvSpPr/>
          <p:nvPr/>
        </p:nvSpPr>
        <p:spPr>
          <a:xfrm>
            <a:off x="8106325" y="243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2"/>
          <p:cNvSpPr/>
          <p:nvPr/>
        </p:nvSpPr>
        <p:spPr>
          <a:xfrm>
            <a:off x="757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2"/>
          <p:cNvSpPr/>
          <p:nvPr/>
        </p:nvSpPr>
        <p:spPr>
          <a:xfrm>
            <a:off x="11993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2"/>
          <p:cNvSpPr/>
          <p:nvPr/>
        </p:nvSpPr>
        <p:spPr>
          <a:xfrm>
            <a:off x="1829763"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2"/>
          <p:cNvSpPr/>
          <p:nvPr/>
        </p:nvSpPr>
        <p:spPr>
          <a:xfrm>
            <a:off x="2460188" y="2957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2"/>
          <p:cNvSpPr/>
          <p:nvPr/>
        </p:nvSpPr>
        <p:spPr>
          <a:xfrm>
            <a:off x="34191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2"/>
          <p:cNvSpPr/>
          <p:nvPr/>
        </p:nvSpPr>
        <p:spPr>
          <a:xfrm>
            <a:off x="45427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2"/>
          <p:cNvSpPr/>
          <p:nvPr/>
        </p:nvSpPr>
        <p:spPr>
          <a:xfrm>
            <a:off x="5173163" y="2957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2"/>
          <p:cNvSpPr/>
          <p:nvPr/>
        </p:nvSpPr>
        <p:spPr>
          <a:xfrm>
            <a:off x="6352588"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2"/>
          <p:cNvSpPr/>
          <p:nvPr/>
        </p:nvSpPr>
        <p:spPr>
          <a:xfrm>
            <a:off x="7255713"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2"/>
          <p:cNvSpPr/>
          <p:nvPr/>
        </p:nvSpPr>
        <p:spPr>
          <a:xfrm>
            <a:off x="8106638" y="2957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2"/>
          <p:cNvSpPr/>
          <p:nvPr/>
        </p:nvSpPr>
        <p:spPr>
          <a:xfrm>
            <a:off x="757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2"/>
          <p:cNvSpPr/>
          <p:nvPr/>
        </p:nvSpPr>
        <p:spPr>
          <a:xfrm>
            <a:off x="11993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2"/>
          <p:cNvSpPr/>
          <p:nvPr/>
        </p:nvSpPr>
        <p:spPr>
          <a:xfrm>
            <a:off x="1829750"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2"/>
          <p:cNvSpPr/>
          <p:nvPr/>
        </p:nvSpPr>
        <p:spPr>
          <a:xfrm>
            <a:off x="2460175" y="5670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2"/>
          <p:cNvSpPr/>
          <p:nvPr/>
        </p:nvSpPr>
        <p:spPr>
          <a:xfrm>
            <a:off x="34191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2"/>
          <p:cNvSpPr/>
          <p:nvPr/>
        </p:nvSpPr>
        <p:spPr>
          <a:xfrm>
            <a:off x="45427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2"/>
          <p:cNvSpPr/>
          <p:nvPr/>
        </p:nvSpPr>
        <p:spPr>
          <a:xfrm>
            <a:off x="5173150" y="5670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2"/>
          <p:cNvSpPr/>
          <p:nvPr/>
        </p:nvSpPr>
        <p:spPr>
          <a:xfrm>
            <a:off x="6352575"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2"/>
          <p:cNvSpPr/>
          <p:nvPr/>
        </p:nvSpPr>
        <p:spPr>
          <a:xfrm>
            <a:off x="7255700"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2"/>
          <p:cNvSpPr/>
          <p:nvPr/>
        </p:nvSpPr>
        <p:spPr>
          <a:xfrm>
            <a:off x="8106625" y="5670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2"/>
          <p:cNvSpPr/>
          <p:nvPr/>
        </p:nvSpPr>
        <p:spPr>
          <a:xfrm>
            <a:off x="757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2"/>
          <p:cNvSpPr/>
          <p:nvPr/>
        </p:nvSpPr>
        <p:spPr>
          <a:xfrm>
            <a:off x="11993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2"/>
          <p:cNvSpPr/>
          <p:nvPr/>
        </p:nvSpPr>
        <p:spPr>
          <a:xfrm>
            <a:off x="1829763"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2"/>
          <p:cNvSpPr/>
          <p:nvPr/>
        </p:nvSpPr>
        <p:spPr>
          <a:xfrm>
            <a:off x="2460188" y="8383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2"/>
          <p:cNvSpPr/>
          <p:nvPr/>
        </p:nvSpPr>
        <p:spPr>
          <a:xfrm>
            <a:off x="34191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2"/>
          <p:cNvSpPr/>
          <p:nvPr/>
        </p:nvSpPr>
        <p:spPr>
          <a:xfrm>
            <a:off x="45427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2"/>
          <p:cNvSpPr/>
          <p:nvPr/>
        </p:nvSpPr>
        <p:spPr>
          <a:xfrm>
            <a:off x="5173163" y="8383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2"/>
          <p:cNvSpPr/>
          <p:nvPr/>
        </p:nvSpPr>
        <p:spPr>
          <a:xfrm>
            <a:off x="6352588"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2"/>
          <p:cNvSpPr/>
          <p:nvPr/>
        </p:nvSpPr>
        <p:spPr>
          <a:xfrm>
            <a:off x="7255713"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2"/>
          <p:cNvSpPr/>
          <p:nvPr/>
        </p:nvSpPr>
        <p:spPr>
          <a:xfrm>
            <a:off x="8106638" y="8383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2"/>
          <p:cNvSpPr/>
          <p:nvPr/>
        </p:nvSpPr>
        <p:spPr>
          <a:xfrm>
            <a:off x="757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2"/>
          <p:cNvSpPr/>
          <p:nvPr/>
        </p:nvSpPr>
        <p:spPr>
          <a:xfrm>
            <a:off x="11993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2"/>
          <p:cNvSpPr/>
          <p:nvPr/>
        </p:nvSpPr>
        <p:spPr>
          <a:xfrm>
            <a:off x="1829750"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2"/>
          <p:cNvSpPr/>
          <p:nvPr/>
        </p:nvSpPr>
        <p:spPr>
          <a:xfrm>
            <a:off x="2460175" y="11096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2"/>
          <p:cNvSpPr/>
          <p:nvPr/>
        </p:nvSpPr>
        <p:spPr>
          <a:xfrm>
            <a:off x="34191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2"/>
          <p:cNvSpPr/>
          <p:nvPr/>
        </p:nvSpPr>
        <p:spPr>
          <a:xfrm>
            <a:off x="45427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2"/>
          <p:cNvSpPr/>
          <p:nvPr/>
        </p:nvSpPr>
        <p:spPr>
          <a:xfrm>
            <a:off x="5173150" y="11096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2"/>
          <p:cNvSpPr/>
          <p:nvPr/>
        </p:nvSpPr>
        <p:spPr>
          <a:xfrm>
            <a:off x="6352575"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2"/>
          <p:cNvSpPr/>
          <p:nvPr/>
        </p:nvSpPr>
        <p:spPr>
          <a:xfrm>
            <a:off x="7255700"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2"/>
          <p:cNvSpPr/>
          <p:nvPr/>
        </p:nvSpPr>
        <p:spPr>
          <a:xfrm>
            <a:off x="8106625" y="11096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2"/>
          <p:cNvSpPr/>
          <p:nvPr/>
        </p:nvSpPr>
        <p:spPr>
          <a:xfrm>
            <a:off x="757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2"/>
          <p:cNvSpPr/>
          <p:nvPr/>
        </p:nvSpPr>
        <p:spPr>
          <a:xfrm>
            <a:off x="11993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2"/>
          <p:cNvSpPr/>
          <p:nvPr/>
        </p:nvSpPr>
        <p:spPr>
          <a:xfrm>
            <a:off x="1829763"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2"/>
          <p:cNvSpPr/>
          <p:nvPr/>
        </p:nvSpPr>
        <p:spPr>
          <a:xfrm>
            <a:off x="2460188" y="13810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2"/>
          <p:cNvSpPr/>
          <p:nvPr/>
        </p:nvSpPr>
        <p:spPr>
          <a:xfrm>
            <a:off x="34191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2"/>
          <p:cNvSpPr/>
          <p:nvPr/>
        </p:nvSpPr>
        <p:spPr>
          <a:xfrm>
            <a:off x="45427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2"/>
          <p:cNvSpPr/>
          <p:nvPr/>
        </p:nvSpPr>
        <p:spPr>
          <a:xfrm>
            <a:off x="5173163" y="13810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2"/>
          <p:cNvSpPr/>
          <p:nvPr/>
        </p:nvSpPr>
        <p:spPr>
          <a:xfrm>
            <a:off x="6352588"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2"/>
          <p:cNvSpPr/>
          <p:nvPr/>
        </p:nvSpPr>
        <p:spPr>
          <a:xfrm>
            <a:off x="7255713"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2"/>
          <p:cNvSpPr/>
          <p:nvPr/>
        </p:nvSpPr>
        <p:spPr>
          <a:xfrm>
            <a:off x="8106638" y="13810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2"/>
          <p:cNvSpPr/>
          <p:nvPr/>
        </p:nvSpPr>
        <p:spPr>
          <a:xfrm>
            <a:off x="755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2"/>
          <p:cNvSpPr/>
          <p:nvPr/>
        </p:nvSpPr>
        <p:spPr>
          <a:xfrm>
            <a:off x="11991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2"/>
          <p:cNvSpPr/>
          <p:nvPr/>
        </p:nvSpPr>
        <p:spPr>
          <a:xfrm>
            <a:off x="1829600"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2"/>
          <p:cNvSpPr/>
          <p:nvPr/>
        </p:nvSpPr>
        <p:spPr>
          <a:xfrm>
            <a:off x="2460025" y="16523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2"/>
          <p:cNvSpPr/>
          <p:nvPr/>
        </p:nvSpPr>
        <p:spPr>
          <a:xfrm>
            <a:off x="34189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2"/>
          <p:cNvSpPr/>
          <p:nvPr/>
        </p:nvSpPr>
        <p:spPr>
          <a:xfrm>
            <a:off x="45425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2"/>
          <p:cNvSpPr/>
          <p:nvPr/>
        </p:nvSpPr>
        <p:spPr>
          <a:xfrm>
            <a:off x="5173000" y="16523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2"/>
          <p:cNvSpPr/>
          <p:nvPr/>
        </p:nvSpPr>
        <p:spPr>
          <a:xfrm>
            <a:off x="6352425"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2"/>
          <p:cNvSpPr/>
          <p:nvPr/>
        </p:nvSpPr>
        <p:spPr>
          <a:xfrm>
            <a:off x="7255550"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32"/>
          <p:cNvSpPr/>
          <p:nvPr/>
        </p:nvSpPr>
        <p:spPr>
          <a:xfrm>
            <a:off x="8106475" y="16523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32"/>
          <p:cNvSpPr/>
          <p:nvPr/>
        </p:nvSpPr>
        <p:spPr>
          <a:xfrm>
            <a:off x="758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32"/>
          <p:cNvSpPr/>
          <p:nvPr/>
        </p:nvSpPr>
        <p:spPr>
          <a:xfrm>
            <a:off x="11994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32"/>
          <p:cNvSpPr/>
          <p:nvPr/>
        </p:nvSpPr>
        <p:spPr>
          <a:xfrm>
            <a:off x="1829913"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32"/>
          <p:cNvSpPr/>
          <p:nvPr/>
        </p:nvSpPr>
        <p:spPr>
          <a:xfrm>
            <a:off x="2460338" y="19236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32"/>
          <p:cNvSpPr/>
          <p:nvPr/>
        </p:nvSpPr>
        <p:spPr>
          <a:xfrm>
            <a:off x="34192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2"/>
          <p:cNvSpPr/>
          <p:nvPr/>
        </p:nvSpPr>
        <p:spPr>
          <a:xfrm>
            <a:off x="45428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32"/>
          <p:cNvSpPr/>
          <p:nvPr/>
        </p:nvSpPr>
        <p:spPr>
          <a:xfrm>
            <a:off x="5173313" y="19236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32"/>
          <p:cNvSpPr/>
          <p:nvPr/>
        </p:nvSpPr>
        <p:spPr>
          <a:xfrm>
            <a:off x="6352738"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32"/>
          <p:cNvSpPr/>
          <p:nvPr/>
        </p:nvSpPr>
        <p:spPr>
          <a:xfrm>
            <a:off x="7255863"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32"/>
          <p:cNvSpPr/>
          <p:nvPr/>
        </p:nvSpPr>
        <p:spPr>
          <a:xfrm>
            <a:off x="8106788" y="19236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32"/>
          <p:cNvSpPr/>
          <p:nvPr/>
        </p:nvSpPr>
        <p:spPr>
          <a:xfrm>
            <a:off x="758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32"/>
          <p:cNvSpPr/>
          <p:nvPr/>
        </p:nvSpPr>
        <p:spPr>
          <a:xfrm>
            <a:off x="11994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32"/>
          <p:cNvSpPr/>
          <p:nvPr/>
        </p:nvSpPr>
        <p:spPr>
          <a:xfrm>
            <a:off x="1829900"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32"/>
          <p:cNvSpPr/>
          <p:nvPr/>
        </p:nvSpPr>
        <p:spPr>
          <a:xfrm>
            <a:off x="2460325" y="21949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2"/>
          <p:cNvSpPr/>
          <p:nvPr/>
        </p:nvSpPr>
        <p:spPr>
          <a:xfrm>
            <a:off x="34192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32"/>
          <p:cNvSpPr/>
          <p:nvPr/>
        </p:nvSpPr>
        <p:spPr>
          <a:xfrm>
            <a:off x="45428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32"/>
          <p:cNvSpPr/>
          <p:nvPr/>
        </p:nvSpPr>
        <p:spPr>
          <a:xfrm>
            <a:off x="5173300" y="21949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32"/>
          <p:cNvSpPr/>
          <p:nvPr/>
        </p:nvSpPr>
        <p:spPr>
          <a:xfrm>
            <a:off x="6352725"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32"/>
          <p:cNvSpPr/>
          <p:nvPr/>
        </p:nvSpPr>
        <p:spPr>
          <a:xfrm>
            <a:off x="7255850"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32"/>
          <p:cNvSpPr/>
          <p:nvPr/>
        </p:nvSpPr>
        <p:spPr>
          <a:xfrm>
            <a:off x="8106775" y="21949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32"/>
          <p:cNvSpPr/>
          <p:nvPr/>
        </p:nvSpPr>
        <p:spPr>
          <a:xfrm>
            <a:off x="758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32"/>
          <p:cNvSpPr/>
          <p:nvPr/>
        </p:nvSpPr>
        <p:spPr>
          <a:xfrm>
            <a:off x="11994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2"/>
          <p:cNvSpPr/>
          <p:nvPr/>
        </p:nvSpPr>
        <p:spPr>
          <a:xfrm>
            <a:off x="1829913"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32"/>
          <p:cNvSpPr/>
          <p:nvPr/>
        </p:nvSpPr>
        <p:spPr>
          <a:xfrm>
            <a:off x="2460338" y="24663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32"/>
          <p:cNvSpPr/>
          <p:nvPr/>
        </p:nvSpPr>
        <p:spPr>
          <a:xfrm>
            <a:off x="34192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32"/>
          <p:cNvSpPr/>
          <p:nvPr/>
        </p:nvSpPr>
        <p:spPr>
          <a:xfrm>
            <a:off x="45428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32"/>
          <p:cNvSpPr/>
          <p:nvPr/>
        </p:nvSpPr>
        <p:spPr>
          <a:xfrm>
            <a:off x="5173313" y="24663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2"/>
          <p:cNvSpPr/>
          <p:nvPr/>
        </p:nvSpPr>
        <p:spPr>
          <a:xfrm>
            <a:off x="6352738"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2"/>
          <p:cNvSpPr/>
          <p:nvPr/>
        </p:nvSpPr>
        <p:spPr>
          <a:xfrm>
            <a:off x="7255863"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32"/>
          <p:cNvSpPr/>
          <p:nvPr/>
        </p:nvSpPr>
        <p:spPr>
          <a:xfrm>
            <a:off x="8106788" y="24663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32"/>
          <p:cNvSpPr/>
          <p:nvPr/>
        </p:nvSpPr>
        <p:spPr>
          <a:xfrm>
            <a:off x="758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32"/>
          <p:cNvSpPr/>
          <p:nvPr/>
        </p:nvSpPr>
        <p:spPr>
          <a:xfrm>
            <a:off x="11994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32"/>
          <p:cNvSpPr/>
          <p:nvPr/>
        </p:nvSpPr>
        <p:spPr>
          <a:xfrm>
            <a:off x="1829900"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32"/>
          <p:cNvSpPr/>
          <p:nvPr/>
        </p:nvSpPr>
        <p:spPr>
          <a:xfrm>
            <a:off x="2460325" y="27376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32"/>
          <p:cNvSpPr/>
          <p:nvPr/>
        </p:nvSpPr>
        <p:spPr>
          <a:xfrm>
            <a:off x="34192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32"/>
          <p:cNvSpPr/>
          <p:nvPr/>
        </p:nvSpPr>
        <p:spPr>
          <a:xfrm>
            <a:off x="45428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32"/>
          <p:cNvSpPr/>
          <p:nvPr/>
        </p:nvSpPr>
        <p:spPr>
          <a:xfrm>
            <a:off x="5173300" y="27376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32"/>
          <p:cNvSpPr/>
          <p:nvPr/>
        </p:nvSpPr>
        <p:spPr>
          <a:xfrm>
            <a:off x="6352725"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32"/>
          <p:cNvSpPr/>
          <p:nvPr/>
        </p:nvSpPr>
        <p:spPr>
          <a:xfrm>
            <a:off x="7255850"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32"/>
          <p:cNvSpPr/>
          <p:nvPr/>
        </p:nvSpPr>
        <p:spPr>
          <a:xfrm>
            <a:off x="8106775" y="27376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32"/>
          <p:cNvSpPr/>
          <p:nvPr/>
        </p:nvSpPr>
        <p:spPr>
          <a:xfrm>
            <a:off x="758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32"/>
          <p:cNvSpPr/>
          <p:nvPr/>
        </p:nvSpPr>
        <p:spPr>
          <a:xfrm>
            <a:off x="11994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32"/>
          <p:cNvSpPr/>
          <p:nvPr/>
        </p:nvSpPr>
        <p:spPr>
          <a:xfrm>
            <a:off x="1829913"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32"/>
          <p:cNvSpPr/>
          <p:nvPr/>
        </p:nvSpPr>
        <p:spPr>
          <a:xfrm>
            <a:off x="2460338" y="30089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32"/>
          <p:cNvSpPr/>
          <p:nvPr/>
        </p:nvSpPr>
        <p:spPr>
          <a:xfrm>
            <a:off x="34192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32"/>
          <p:cNvSpPr/>
          <p:nvPr/>
        </p:nvSpPr>
        <p:spPr>
          <a:xfrm>
            <a:off x="45428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32"/>
          <p:cNvSpPr/>
          <p:nvPr/>
        </p:nvSpPr>
        <p:spPr>
          <a:xfrm>
            <a:off x="5173313" y="30089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32"/>
          <p:cNvSpPr/>
          <p:nvPr/>
        </p:nvSpPr>
        <p:spPr>
          <a:xfrm>
            <a:off x="6352738"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32"/>
          <p:cNvSpPr/>
          <p:nvPr/>
        </p:nvSpPr>
        <p:spPr>
          <a:xfrm>
            <a:off x="7255863"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32"/>
          <p:cNvSpPr/>
          <p:nvPr/>
        </p:nvSpPr>
        <p:spPr>
          <a:xfrm>
            <a:off x="8106788" y="30089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32"/>
          <p:cNvSpPr/>
          <p:nvPr/>
        </p:nvSpPr>
        <p:spPr>
          <a:xfrm>
            <a:off x="755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32"/>
          <p:cNvSpPr/>
          <p:nvPr/>
        </p:nvSpPr>
        <p:spPr>
          <a:xfrm>
            <a:off x="11991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32"/>
          <p:cNvSpPr/>
          <p:nvPr/>
        </p:nvSpPr>
        <p:spPr>
          <a:xfrm>
            <a:off x="1829600"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32"/>
          <p:cNvSpPr/>
          <p:nvPr/>
        </p:nvSpPr>
        <p:spPr>
          <a:xfrm>
            <a:off x="2460025" y="32802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32"/>
          <p:cNvSpPr/>
          <p:nvPr/>
        </p:nvSpPr>
        <p:spPr>
          <a:xfrm>
            <a:off x="34189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32"/>
          <p:cNvSpPr/>
          <p:nvPr/>
        </p:nvSpPr>
        <p:spPr>
          <a:xfrm>
            <a:off x="45425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32"/>
          <p:cNvSpPr/>
          <p:nvPr/>
        </p:nvSpPr>
        <p:spPr>
          <a:xfrm>
            <a:off x="5173000" y="32802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32"/>
          <p:cNvSpPr/>
          <p:nvPr/>
        </p:nvSpPr>
        <p:spPr>
          <a:xfrm>
            <a:off x="6352425"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32"/>
          <p:cNvSpPr/>
          <p:nvPr/>
        </p:nvSpPr>
        <p:spPr>
          <a:xfrm>
            <a:off x="7255550"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32"/>
          <p:cNvSpPr/>
          <p:nvPr/>
        </p:nvSpPr>
        <p:spPr>
          <a:xfrm>
            <a:off x="8106475" y="32802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32"/>
          <p:cNvSpPr/>
          <p:nvPr/>
        </p:nvSpPr>
        <p:spPr>
          <a:xfrm>
            <a:off x="758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2"/>
          <p:cNvSpPr/>
          <p:nvPr/>
        </p:nvSpPr>
        <p:spPr>
          <a:xfrm>
            <a:off x="11994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32"/>
          <p:cNvSpPr/>
          <p:nvPr/>
        </p:nvSpPr>
        <p:spPr>
          <a:xfrm>
            <a:off x="1829913"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32"/>
          <p:cNvSpPr/>
          <p:nvPr/>
        </p:nvSpPr>
        <p:spPr>
          <a:xfrm>
            <a:off x="2460338" y="35516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32"/>
          <p:cNvSpPr/>
          <p:nvPr/>
        </p:nvSpPr>
        <p:spPr>
          <a:xfrm>
            <a:off x="34192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2"/>
          <p:cNvSpPr/>
          <p:nvPr/>
        </p:nvSpPr>
        <p:spPr>
          <a:xfrm>
            <a:off x="45428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32"/>
          <p:cNvSpPr/>
          <p:nvPr/>
        </p:nvSpPr>
        <p:spPr>
          <a:xfrm>
            <a:off x="5173313" y="35516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32"/>
          <p:cNvSpPr/>
          <p:nvPr/>
        </p:nvSpPr>
        <p:spPr>
          <a:xfrm>
            <a:off x="6352738"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32"/>
          <p:cNvSpPr/>
          <p:nvPr/>
        </p:nvSpPr>
        <p:spPr>
          <a:xfrm>
            <a:off x="7255863"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2"/>
          <p:cNvSpPr/>
          <p:nvPr/>
        </p:nvSpPr>
        <p:spPr>
          <a:xfrm>
            <a:off x="8106788" y="35516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2"/>
          <p:cNvSpPr/>
          <p:nvPr/>
        </p:nvSpPr>
        <p:spPr>
          <a:xfrm>
            <a:off x="758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32"/>
          <p:cNvSpPr/>
          <p:nvPr/>
        </p:nvSpPr>
        <p:spPr>
          <a:xfrm>
            <a:off x="11994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32"/>
          <p:cNvSpPr/>
          <p:nvPr/>
        </p:nvSpPr>
        <p:spPr>
          <a:xfrm>
            <a:off x="1829900"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32"/>
          <p:cNvSpPr/>
          <p:nvPr/>
        </p:nvSpPr>
        <p:spPr>
          <a:xfrm>
            <a:off x="2460325" y="38229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32"/>
          <p:cNvSpPr/>
          <p:nvPr/>
        </p:nvSpPr>
        <p:spPr>
          <a:xfrm>
            <a:off x="34192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32"/>
          <p:cNvSpPr/>
          <p:nvPr/>
        </p:nvSpPr>
        <p:spPr>
          <a:xfrm>
            <a:off x="45428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2"/>
          <p:cNvSpPr/>
          <p:nvPr/>
        </p:nvSpPr>
        <p:spPr>
          <a:xfrm>
            <a:off x="5173300" y="38229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32"/>
          <p:cNvSpPr/>
          <p:nvPr/>
        </p:nvSpPr>
        <p:spPr>
          <a:xfrm>
            <a:off x="6352725"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32"/>
          <p:cNvSpPr/>
          <p:nvPr/>
        </p:nvSpPr>
        <p:spPr>
          <a:xfrm>
            <a:off x="7255850"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2"/>
          <p:cNvSpPr/>
          <p:nvPr/>
        </p:nvSpPr>
        <p:spPr>
          <a:xfrm>
            <a:off x="8106775" y="38229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2"/>
          <p:cNvSpPr/>
          <p:nvPr/>
        </p:nvSpPr>
        <p:spPr>
          <a:xfrm>
            <a:off x="758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2"/>
          <p:cNvSpPr/>
          <p:nvPr/>
        </p:nvSpPr>
        <p:spPr>
          <a:xfrm>
            <a:off x="11994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2"/>
          <p:cNvSpPr/>
          <p:nvPr/>
        </p:nvSpPr>
        <p:spPr>
          <a:xfrm>
            <a:off x="1829913"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2"/>
          <p:cNvSpPr/>
          <p:nvPr/>
        </p:nvSpPr>
        <p:spPr>
          <a:xfrm>
            <a:off x="2460338" y="40942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2"/>
          <p:cNvSpPr/>
          <p:nvPr/>
        </p:nvSpPr>
        <p:spPr>
          <a:xfrm>
            <a:off x="34192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2"/>
          <p:cNvSpPr/>
          <p:nvPr/>
        </p:nvSpPr>
        <p:spPr>
          <a:xfrm>
            <a:off x="45428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32"/>
          <p:cNvSpPr/>
          <p:nvPr/>
        </p:nvSpPr>
        <p:spPr>
          <a:xfrm>
            <a:off x="5173313" y="40942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32"/>
          <p:cNvSpPr/>
          <p:nvPr/>
        </p:nvSpPr>
        <p:spPr>
          <a:xfrm>
            <a:off x="6352738"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32"/>
          <p:cNvSpPr/>
          <p:nvPr/>
        </p:nvSpPr>
        <p:spPr>
          <a:xfrm>
            <a:off x="7255863"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32"/>
          <p:cNvSpPr/>
          <p:nvPr/>
        </p:nvSpPr>
        <p:spPr>
          <a:xfrm>
            <a:off x="8106788" y="40942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32"/>
          <p:cNvSpPr/>
          <p:nvPr/>
        </p:nvSpPr>
        <p:spPr>
          <a:xfrm>
            <a:off x="758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32"/>
          <p:cNvSpPr/>
          <p:nvPr/>
        </p:nvSpPr>
        <p:spPr>
          <a:xfrm>
            <a:off x="11994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2"/>
          <p:cNvSpPr/>
          <p:nvPr/>
        </p:nvSpPr>
        <p:spPr>
          <a:xfrm>
            <a:off x="1829900"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2"/>
          <p:cNvSpPr/>
          <p:nvPr/>
        </p:nvSpPr>
        <p:spPr>
          <a:xfrm>
            <a:off x="2460325" y="43655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2"/>
          <p:cNvSpPr/>
          <p:nvPr/>
        </p:nvSpPr>
        <p:spPr>
          <a:xfrm>
            <a:off x="34192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32"/>
          <p:cNvSpPr/>
          <p:nvPr/>
        </p:nvSpPr>
        <p:spPr>
          <a:xfrm>
            <a:off x="45428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32"/>
          <p:cNvSpPr/>
          <p:nvPr/>
        </p:nvSpPr>
        <p:spPr>
          <a:xfrm>
            <a:off x="5173300" y="43655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32"/>
          <p:cNvSpPr/>
          <p:nvPr/>
        </p:nvSpPr>
        <p:spPr>
          <a:xfrm>
            <a:off x="6352725"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32"/>
          <p:cNvSpPr/>
          <p:nvPr/>
        </p:nvSpPr>
        <p:spPr>
          <a:xfrm>
            <a:off x="7255850"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32"/>
          <p:cNvSpPr/>
          <p:nvPr/>
        </p:nvSpPr>
        <p:spPr>
          <a:xfrm>
            <a:off x="8106775" y="43655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32"/>
          <p:cNvSpPr/>
          <p:nvPr/>
        </p:nvSpPr>
        <p:spPr>
          <a:xfrm>
            <a:off x="758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32"/>
          <p:cNvSpPr/>
          <p:nvPr/>
        </p:nvSpPr>
        <p:spPr>
          <a:xfrm>
            <a:off x="11994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32"/>
          <p:cNvSpPr/>
          <p:nvPr/>
        </p:nvSpPr>
        <p:spPr>
          <a:xfrm>
            <a:off x="1829913"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2"/>
          <p:cNvSpPr/>
          <p:nvPr/>
        </p:nvSpPr>
        <p:spPr>
          <a:xfrm>
            <a:off x="2460338" y="46369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2"/>
          <p:cNvSpPr/>
          <p:nvPr/>
        </p:nvSpPr>
        <p:spPr>
          <a:xfrm>
            <a:off x="34192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2"/>
          <p:cNvSpPr/>
          <p:nvPr/>
        </p:nvSpPr>
        <p:spPr>
          <a:xfrm>
            <a:off x="45428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2"/>
          <p:cNvSpPr/>
          <p:nvPr/>
        </p:nvSpPr>
        <p:spPr>
          <a:xfrm>
            <a:off x="5173313" y="46369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2"/>
          <p:cNvSpPr/>
          <p:nvPr/>
        </p:nvSpPr>
        <p:spPr>
          <a:xfrm>
            <a:off x="6352738"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2"/>
          <p:cNvSpPr/>
          <p:nvPr/>
        </p:nvSpPr>
        <p:spPr>
          <a:xfrm>
            <a:off x="7255863"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2"/>
          <p:cNvSpPr/>
          <p:nvPr/>
        </p:nvSpPr>
        <p:spPr>
          <a:xfrm>
            <a:off x="8106788" y="46369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32"/>
          <p:cNvSpPr/>
          <p:nvPr/>
        </p:nvSpPr>
        <p:spPr>
          <a:xfrm>
            <a:off x="756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32"/>
          <p:cNvSpPr/>
          <p:nvPr/>
        </p:nvSpPr>
        <p:spPr>
          <a:xfrm>
            <a:off x="11992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32"/>
          <p:cNvSpPr/>
          <p:nvPr/>
        </p:nvSpPr>
        <p:spPr>
          <a:xfrm>
            <a:off x="1829675"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2"/>
          <p:cNvSpPr/>
          <p:nvPr/>
        </p:nvSpPr>
        <p:spPr>
          <a:xfrm>
            <a:off x="2460100" y="49082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2"/>
          <p:cNvSpPr/>
          <p:nvPr/>
        </p:nvSpPr>
        <p:spPr>
          <a:xfrm>
            <a:off x="34190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2"/>
          <p:cNvSpPr/>
          <p:nvPr/>
        </p:nvSpPr>
        <p:spPr>
          <a:xfrm>
            <a:off x="45426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2"/>
          <p:cNvSpPr/>
          <p:nvPr/>
        </p:nvSpPr>
        <p:spPr>
          <a:xfrm>
            <a:off x="5173075" y="49082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2"/>
          <p:cNvSpPr/>
          <p:nvPr/>
        </p:nvSpPr>
        <p:spPr>
          <a:xfrm>
            <a:off x="6352500"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2"/>
          <p:cNvSpPr/>
          <p:nvPr/>
        </p:nvSpPr>
        <p:spPr>
          <a:xfrm>
            <a:off x="7255625"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2"/>
          <p:cNvSpPr/>
          <p:nvPr/>
        </p:nvSpPr>
        <p:spPr>
          <a:xfrm>
            <a:off x="8106550" y="49082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2008"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3"/>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3"/>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3"/>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3"/>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3"/>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3"/>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3"/>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3"/>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3"/>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3"/>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3"/>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3"/>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3"/>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3"/>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3"/>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3"/>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3"/>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3"/>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3"/>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3"/>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3"/>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3"/>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3"/>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3"/>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3"/>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3"/>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3"/>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3"/>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3"/>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3"/>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3"/>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3"/>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3"/>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3"/>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3"/>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3"/>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3"/>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3"/>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3"/>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3"/>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3"/>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3"/>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33"/>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33"/>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3"/>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3"/>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3"/>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33"/>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33"/>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33"/>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33"/>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33"/>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33"/>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33"/>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33"/>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33"/>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33"/>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33"/>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33"/>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33"/>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33"/>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33"/>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33"/>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33"/>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33"/>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33"/>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33"/>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33"/>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33"/>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33"/>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33"/>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3"/>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33"/>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3"/>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3"/>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3"/>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33"/>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33"/>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3"/>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3"/>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3"/>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33"/>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33"/>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3"/>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3"/>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3"/>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3"/>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3"/>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3"/>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3"/>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3"/>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3"/>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3"/>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3"/>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3"/>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3"/>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33"/>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33"/>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33"/>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3"/>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33"/>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33"/>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33"/>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33"/>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33"/>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33"/>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33"/>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33"/>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33"/>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33"/>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33"/>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33"/>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33"/>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33"/>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33"/>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33"/>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33"/>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33"/>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33"/>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33"/>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33"/>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33"/>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3"/>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3"/>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3"/>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3"/>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3"/>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3"/>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3"/>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3"/>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3"/>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3"/>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3"/>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3"/>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3"/>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3"/>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3"/>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3"/>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33"/>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3"/>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33"/>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33"/>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3"/>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3"/>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3"/>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3"/>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3"/>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3"/>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3"/>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3"/>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3"/>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3"/>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3"/>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3"/>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3"/>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3"/>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3"/>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33"/>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3"/>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3"/>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3"/>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3"/>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33"/>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3"/>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3"/>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3"/>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3"/>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3"/>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3"/>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33"/>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33"/>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33"/>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33"/>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33"/>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33"/>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3"/>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3"/>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3"/>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3"/>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3"/>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3"/>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3"/>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3"/>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33"/>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33"/>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3"/>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3"/>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3"/>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3"/>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3"/>
          <p:cNvSpPr txBox="1"/>
          <p:nvPr/>
        </p:nvSpPr>
        <p:spPr>
          <a:xfrm>
            <a:off x="3028950" y="2277900"/>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a:solidFill>
                  <a:srgbClr val="FFFFFF"/>
                </a:solidFill>
              </a:rPr>
              <a:t>DAIR.AI</a:t>
            </a:r>
            <a:endParaRPr sz="26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2203"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4"/>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4"/>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4"/>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4"/>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4"/>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4"/>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4"/>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4"/>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4"/>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4"/>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4"/>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4"/>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4"/>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34"/>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4"/>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4"/>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4"/>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4"/>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34"/>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34"/>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34"/>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34"/>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4"/>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34"/>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34"/>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34"/>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34"/>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34"/>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34"/>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4"/>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4"/>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4"/>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4"/>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4"/>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34"/>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4"/>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34"/>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34"/>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34"/>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34"/>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34"/>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34"/>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34"/>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34"/>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34"/>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34"/>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34"/>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34"/>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34"/>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34"/>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4"/>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4"/>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4"/>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4"/>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4"/>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4"/>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34"/>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34"/>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4"/>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4"/>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4"/>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34"/>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4"/>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4"/>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34"/>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34"/>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34"/>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34"/>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4"/>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34"/>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34"/>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4"/>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34"/>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34"/>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34"/>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34"/>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34"/>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34"/>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34"/>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4"/>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34"/>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34"/>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34"/>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34"/>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34"/>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34"/>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4"/>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4"/>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4"/>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4"/>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4"/>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4"/>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4"/>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4"/>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4"/>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4"/>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4"/>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4"/>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4"/>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4"/>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4"/>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4"/>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4"/>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4"/>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4"/>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4"/>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4"/>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4"/>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4"/>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4"/>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4"/>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4"/>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4"/>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4"/>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4"/>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4"/>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4"/>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4"/>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4"/>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4"/>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4"/>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4"/>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4"/>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4"/>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4"/>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4"/>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4"/>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4"/>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4"/>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4"/>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4"/>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4"/>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4"/>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4"/>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4"/>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4"/>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4"/>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4"/>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4"/>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4"/>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4"/>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4"/>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4"/>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4"/>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4"/>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4"/>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4"/>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4"/>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4"/>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4"/>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4"/>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4"/>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4"/>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4"/>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4"/>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4"/>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4"/>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4"/>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4"/>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4"/>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4"/>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4"/>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4"/>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4"/>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4"/>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4"/>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4"/>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4"/>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4"/>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4"/>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4"/>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4"/>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4"/>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34"/>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34"/>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34"/>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34"/>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4"/>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4"/>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4"/>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4"/>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4"/>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4"/>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4"/>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4"/>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4"/>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4"/>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4"/>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4"/>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2397"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2592" name="Shape 2592"/>
        <p:cNvGrpSpPr/>
        <p:nvPr/>
      </p:nvGrpSpPr>
      <p:grpSpPr>
        <a:xfrm>
          <a:off x="0" y="0"/>
          <a:ext cx="0" cy="0"/>
          <a:chOff x="0" y="0"/>
          <a:chExt cx="0" cy="0"/>
        </a:xfrm>
      </p:grpSpPr>
      <p:sp>
        <p:nvSpPr>
          <p:cNvPr id="2593" name="Google Shape;2593;p36"/>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000000"/>
                </a:solidFill>
              </a:rPr>
              <a:t>Gradient Backgrounds</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2597" name="Shape 259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3"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4890125" y="378275"/>
            <a:ext cx="3027300" cy="790800"/>
          </a:xfrm>
          <a:prstGeom prst="roundRect">
            <a:avLst>
              <a:gd name="adj" fmla="val 5000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a:off x="912025" y="1299075"/>
            <a:ext cx="3027300" cy="7908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a:off x="912025" y="2219875"/>
            <a:ext cx="3136200" cy="7908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912025" y="3140675"/>
            <a:ext cx="3027300" cy="7908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912025" y="4061475"/>
            <a:ext cx="3027300" cy="7908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4890125" y="1252975"/>
            <a:ext cx="3027300" cy="790800"/>
          </a:xfrm>
          <a:prstGeom prst="roundRect">
            <a:avLst>
              <a:gd name="adj" fmla="val 50000"/>
            </a:avLst>
          </a:prstGeom>
          <a:gradFill>
            <a:gsLst>
              <a:gs pos="0">
                <a:srgbClr val="E0EDBA">
                  <a:alpha val="29411"/>
                </a:srgbClr>
              </a:gs>
              <a:gs pos="100000">
                <a:srgbClr val="B6D7A8">
                  <a:alpha val="3098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a:off x="4890125" y="2176350"/>
            <a:ext cx="3027300" cy="7908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4890125" y="3140675"/>
            <a:ext cx="3027300" cy="7908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4890125" y="4061475"/>
            <a:ext cx="3027300" cy="790800"/>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2601" name="Shape 2601"/>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2605" name="Shape 2605"/>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2609" name="Shape 2609"/>
        <p:cNvGrpSpPr/>
        <p:nvPr/>
      </p:nvGrpSpPr>
      <p:grpSpPr>
        <a:xfrm>
          <a:off x="0" y="0"/>
          <a:ext cx="0" cy="0"/>
          <a:chOff x="0" y="0"/>
          <a:chExt cx="0" cy="0"/>
        </a:xfrm>
      </p:grpSpPr>
      <p:sp>
        <p:nvSpPr>
          <p:cNvPr id="2610" name="Google Shape;2610;p40"/>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Community Contributions</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614"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726" name="Google Shape;2726;p41"/>
          <p:cNvCxnSpPr/>
          <p:nvPr/>
        </p:nvCxnSpPr>
        <p:spPr>
          <a:xfrm>
            <a:off x="1655875" y="1684200"/>
            <a:ext cx="534900" cy="6102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120231" y="1683899"/>
            <a:ext cx="562200" cy="6099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1659200" y="1146475"/>
            <a:ext cx="555300" cy="6189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840" name="Google Shape;2840;p41"/>
          <p:cNvCxnSpPr/>
          <p:nvPr/>
        </p:nvCxnSpPr>
        <p:spPr>
          <a:xfrm>
            <a:off x="5729375" y="3114375"/>
            <a:ext cx="689700" cy="6627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5198350" y="3114375"/>
            <a:ext cx="694500" cy="6585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5722775" y="2571750"/>
            <a:ext cx="702900" cy="6672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3446208" y="1505484"/>
            <a:ext cx="2108700" cy="1158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3446208" y="2892084"/>
            <a:ext cx="2107500" cy="14946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4016913" y="159830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S=1</a:t>
            </a:r>
            <a:endParaRPr sz="1100">
              <a:latin typeface="Consolas" panose="020B0609020204030204"/>
              <a:ea typeface="Consolas" panose="020B0609020204030204"/>
              <a:cs typeface="Consolas" panose="020B0609020204030204"/>
              <a:sym typeface="Consolas" panose="020B0609020204030204"/>
            </a:endParaRPr>
          </a:p>
        </p:txBody>
      </p:sp>
      <p:sp>
        <p:nvSpPr>
          <p:cNvPr id="2961" name="Google Shape;2961;p41"/>
          <p:cNvSpPr txBox="1"/>
          <p:nvPr/>
        </p:nvSpPr>
        <p:spPr>
          <a:xfrm>
            <a:off x="4016925" y="395525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S=2</a:t>
            </a:r>
            <a:endParaRPr sz="1100">
              <a:latin typeface="Consolas" panose="020B0609020204030204"/>
              <a:ea typeface="Consolas" panose="020B0609020204030204"/>
              <a:cs typeface="Consolas" panose="020B0609020204030204"/>
              <a:sym typeface="Consolas" panose="020B0609020204030204"/>
            </a:endParaRPr>
          </a:p>
        </p:txBody>
      </p:sp>
      <p:sp>
        <p:nvSpPr>
          <p:cNvPr id="2962" name="Google Shape;2962;p41"/>
          <p:cNvSpPr txBox="1"/>
          <p:nvPr/>
        </p:nvSpPr>
        <p:spPr>
          <a:xfrm>
            <a:off x="324600" y="316975"/>
            <a:ext cx="1219200" cy="5208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Striding in CONV</a:t>
            </a:r>
            <a:endParaRPr sz="1200">
              <a:latin typeface="Consolas" panose="020B0609020204030204"/>
              <a:ea typeface="Consolas" panose="020B0609020204030204"/>
              <a:cs typeface="Consolas" panose="020B0609020204030204"/>
              <a:sym typeface="Consolas" panose="020B0609020204030204"/>
            </a:endParaRPr>
          </a:p>
        </p:txBody>
      </p:sp>
      <p:cxnSp>
        <p:nvCxnSpPr>
          <p:cNvPr id="2963" name="Google Shape;2963;p41"/>
          <p:cNvCxnSpPr/>
          <p:nvPr/>
        </p:nvCxnSpPr>
        <p:spPr>
          <a:xfrm>
            <a:off x="2079600" y="458850"/>
            <a:ext cx="1665300" cy="444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967"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73" name="Google Shape;3173;p42"/>
          <p:cNvSpPr/>
          <p:nvPr/>
        </p:nvSpPr>
        <p:spPr>
          <a:xfrm>
            <a:off x="-546731" y="1041785"/>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42"/>
          <p:cNvSpPr/>
          <p:nvPr/>
        </p:nvSpPr>
        <p:spPr>
          <a:xfrm>
            <a:off x="7926993" y="34264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42"/>
          <p:cNvSpPr/>
          <p:nvPr/>
        </p:nvSpPr>
        <p:spPr>
          <a:xfrm>
            <a:off x="8232475" y="31278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97" name="Google Shape;3797;p42"/>
          <p:cNvSpPr/>
          <p:nvPr/>
        </p:nvSpPr>
        <p:spPr>
          <a:xfrm>
            <a:off x="3014207" y="4498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42"/>
          <p:cNvSpPr/>
          <p:nvPr/>
        </p:nvSpPr>
        <p:spPr>
          <a:xfrm>
            <a:off x="4246470" y="2523601"/>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42"/>
          <p:cNvSpPr/>
          <p:nvPr/>
        </p:nvSpPr>
        <p:spPr>
          <a:xfrm>
            <a:off x="3293732" y="46754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42"/>
          <p:cNvSpPr/>
          <p:nvPr/>
        </p:nvSpPr>
        <p:spPr>
          <a:xfrm>
            <a:off x="3812270" y="25717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42"/>
          <p:cNvSpPr/>
          <p:nvPr/>
        </p:nvSpPr>
        <p:spPr>
          <a:xfrm>
            <a:off x="3537495" y="424116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41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857" name="Shape 4857"/>
        <p:cNvGrpSpPr/>
        <p:nvPr/>
      </p:nvGrpSpPr>
      <p:grpSpPr>
        <a:xfrm>
          <a:off x="0" y="0"/>
          <a:ext cx="0" cy="0"/>
          <a:chOff x="0" y="0"/>
          <a:chExt cx="0" cy="0"/>
        </a:xfrm>
      </p:grpSpPr>
      <p:grpSp>
        <p:nvGrpSpPr>
          <p:cNvPr id="4858" name="Google Shape;4858;p44"/>
          <p:cNvGrpSpPr/>
          <p:nvPr/>
        </p:nvGrpSpPr>
        <p:grpSpPr>
          <a:xfrm>
            <a:off x="1428479" y="761211"/>
            <a:ext cx="6756197" cy="3687658"/>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2" name="Google Shape;4862;p44"/>
            <p:cNvSpPr/>
            <p:nvPr/>
          </p:nvSpPr>
          <p:spPr>
            <a:xfrm>
              <a:off x="2218270" y="2261663"/>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NxNx192</a:t>
              </a:r>
              <a:endParaRPr sz="1000">
                <a:latin typeface="Consolas" panose="020B0609020204030204"/>
                <a:ea typeface="Consolas" panose="020B0609020204030204"/>
                <a:cs typeface="Consolas" panose="020B0609020204030204"/>
                <a:sym typeface="Consolas" panose="020B0609020204030204"/>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NxNx64</a:t>
              </a:r>
              <a:endParaRPr sz="1000">
                <a:latin typeface="Consolas" panose="020B0609020204030204"/>
                <a:ea typeface="Consolas" panose="020B0609020204030204"/>
                <a:cs typeface="Consolas" panose="020B0609020204030204"/>
                <a:sym typeface="Consolas" panose="020B0609020204030204"/>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NxNx32</a:t>
              </a:r>
              <a:endParaRPr sz="1000">
                <a:latin typeface="Consolas" panose="020B0609020204030204"/>
                <a:ea typeface="Consolas" panose="020B0609020204030204"/>
                <a:cs typeface="Consolas" panose="020B0609020204030204"/>
                <a:sym typeface="Consolas" panose="020B0609020204030204"/>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NxNx128</a:t>
              </a:r>
              <a:endParaRPr sz="1000">
                <a:latin typeface="Consolas" panose="020B0609020204030204"/>
                <a:ea typeface="Consolas" panose="020B0609020204030204"/>
                <a:cs typeface="Consolas" panose="020B0609020204030204"/>
                <a:sym typeface="Consolas" panose="020B0609020204030204"/>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NxNx192</a:t>
              </a:r>
              <a:endParaRPr sz="1000">
                <a:latin typeface="Consolas" panose="020B0609020204030204"/>
                <a:ea typeface="Consolas" panose="020B0609020204030204"/>
                <a:cs typeface="Consolas" panose="020B0609020204030204"/>
                <a:sym typeface="Consolas" panose="020B0609020204030204"/>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1x1 Same</a:t>
              </a:r>
              <a:endParaRPr sz="900" i="1">
                <a:latin typeface="Consolas" panose="020B0609020204030204"/>
                <a:ea typeface="Consolas" panose="020B0609020204030204"/>
                <a:cs typeface="Consolas" panose="020B0609020204030204"/>
                <a:sym typeface="Consolas" panose="020B0609020204030204"/>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3x3 Same</a:t>
              </a:r>
              <a:endParaRPr sz="900" i="1">
                <a:latin typeface="Consolas" panose="020B0609020204030204"/>
                <a:ea typeface="Consolas" panose="020B0609020204030204"/>
                <a:cs typeface="Consolas" panose="020B0609020204030204"/>
                <a:sym typeface="Consolas" panose="020B0609020204030204"/>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5x5 Same</a:t>
              </a:r>
              <a:endParaRPr sz="900" i="1">
                <a:latin typeface="Consolas" panose="020B0609020204030204"/>
                <a:ea typeface="Consolas" panose="020B0609020204030204"/>
                <a:cs typeface="Consolas" panose="020B0609020204030204"/>
                <a:sym typeface="Consolas" panose="020B0609020204030204"/>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MaxPool Same s=1</a:t>
              </a:r>
              <a:endParaRPr sz="900" i="1">
                <a:latin typeface="Consolas" panose="020B0609020204030204"/>
                <a:ea typeface="Consolas" panose="020B0609020204030204"/>
                <a:cs typeface="Consolas" panose="020B0609020204030204"/>
                <a:sym typeface="Consolas" panose="020B0609020204030204"/>
              </a:endParaRPr>
            </a:p>
          </p:txBody>
        </p:sp>
      </p:grpSp>
      <p:sp>
        <p:nvSpPr>
          <p:cNvPr id="4877" name="Google Shape;4877;p44"/>
          <p:cNvSpPr txBox="1"/>
          <p:nvPr/>
        </p:nvSpPr>
        <p:spPr>
          <a:xfrm>
            <a:off x="1088550" y="1011675"/>
            <a:ext cx="779400" cy="32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b="1">
                <a:solidFill>
                  <a:schemeClr val="dk1"/>
                </a:solidFill>
                <a:latin typeface="Consolas" panose="020B0609020204030204"/>
                <a:ea typeface="Consolas" panose="020B0609020204030204"/>
                <a:cs typeface="Consolas" panose="020B0609020204030204"/>
                <a:sym typeface="Consolas" panose="020B0609020204030204"/>
              </a:rPr>
              <a:t>Inception Module</a:t>
            </a:r>
            <a:endParaRPr sz="1000" b="1">
              <a:latin typeface="Consolas" panose="020B0609020204030204"/>
              <a:ea typeface="Consolas" panose="020B0609020204030204"/>
              <a:cs typeface="Consolas" panose="020B0609020204030204"/>
              <a:sym typeface="Consolas" panose="020B0609020204030204"/>
            </a:endParaRPr>
          </a:p>
        </p:txBody>
      </p:sp>
      <p:sp>
        <p:nvSpPr>
          <p:cNvPr id="4878" name="Google Shape;4878;p44"/>
          <p:cNvSpPr/>
          <p:nvPr/>
        </p:nvSpPr>
        <p:spPr>
          <a:xfrm>
            <a:off x="535775" y="1491250"/>
            <a:ext cx="455400" cy="19554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82"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a:pPr>
              <a:r>
                <a:rPr lang="en-GB"/>
                <a:t>Retraining w/o expansion</a:t>
              </a:r>
              <a:endParaRPr lang="en-GB"/>
            </a:p>
          </p:txBody>
        </p:sp>
        <p:sp>
          <p:nvSpPr>
            <p:cNvPr id="4918" name="Google Shape;4918;p45"/>
            <p:cNvSpPr txBox="1"/>
            <p:nvPr/>
          </p:nvSpPr>
          <p:spPr>
            <a:xfrm>
              <a:off x="1276750" y="248050"/>
              <a:ext cx="5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
          <p:nvSpPr>
            <p:cNvPr id="4919" name="Google Shape;4919;p45"/>
            <p:cNvSpPr txBox="1"/>
            <p:nvPr/>
          </p:nvSpPr>
          <p:spPr>
            <a:xfrm>
              <a:off x="2495950" y="248050"/>
              <a:ext cx="55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a:p>
              <a:pPr marL="0" lvl="0" indent="0" algn="l" rtl="0">
                <a:spcBef>
                  <a:spcPts val="0"/>
                </a:spcBef>
                <a:spcAft>
                  <a:spcPts val="0"/>
                </a:spcAft>
                <a:buNone/>
              </a:p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23"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30" name="Google Shape;4930;p46"/>
          <p:cNvCxnSpPr>
            <a:stCxn id="4926" idx="6"/>
            <a:endCxn id="4927" idx="2"/>
          </p:cNvCxnSpPr>
          <p:nvPr/>
        </p:nvCxnSpPr>
        <p:spPr>
          <a:xfrm rot="10800000" flipH="1">
            <a:off x="19045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1904525" y="2946050"/>
            <a:ext cx="14976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2653313" y="2946050"/>
            <a:ext cx="748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1" name="Google Shape;4941;p46"/>
          <p:cNvCxnSpPr>
            <a:stCxn id="4929" idx="6"/>
            <a:endCxn id="4939" idx="2"/>
          </p:cNvCxnSpPr>
          <p:nvPr/>
        </p:nvCxnSpPr>
        <p:spPr>
          <a:xfrm rot="10800000" flipH="1">
            <a:off x="17521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17521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25009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22898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30929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9901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9901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1904525" y="2946050"/>
            <a:ext cx="2259600" cy="6789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65" name="Google Shape;4965;p46"/>
          <p:cNvCxnSpPr>
            <a:stCxn id="4961" idx="6"/>
            <a:endCxn id="4962"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76" name="Google Shape;4976;p46"/>
          <p:cNvCxnSpPr>
            <a:stCxn id="4964" idx="6"/>
            <a:endCxn id="4974"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GB"/>
              <a:t>No-</a:t>
            </a:r>
            <a:r>
              <a:rPr lang="en-GB"/>
              <a:t>Retraining w/ expansion</a:t>
            </a:r>
            <a:endParaRPr lang="en-GB"/>
          </a:p>
        </p:txBody>
      </p:sp>
      <p:sp>
        <p:nvSpPr>
          <p:cNvPr id="4988" name="Google Shape;4988;p46"/>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GB"/>
              <a:t>Partial </a:t>
            </a:r>
            <a:r>
              <a:rPr lang="en-GB"/>
              <a:t>Retraining w/ expansion</a:t>
            </a:r>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92"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99" name="Google Shape;4999;p47"/>
          <p:cNvCxnSpPr>
            <a:stCxn id="4995" idx="6"/>
            <a:endCxn id="4996" idx="2"/>
          </p:cNvCxnSpPr>
          <p:nvPr/>
        </p:nvCxnSpPr>
        <p:spPr>
          <a:xfrm rot="10800000" flipH="1">
            <a:off x="18283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18283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25771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33259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0" name="Google Shape;5010;p47"/>
          <p:cNvCxnSpPr>
            <a:stCxn id="4998" idx="6"/>
            <a:endCxn id="5008" idx="2"/>
          </p:cNvCxnSpPr>
          <p:nvPr/>
        </p:nvCxnSpPr>
        <p:spPr>
          <a:xfrm rot="10800000" flipH="1">
            <a:off x="16759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16759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24247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2136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30167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9139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9139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18283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34" name="Google Shape;5034;p47"/>
          <p:cNvCxnSpPr>
            <a:stCxn id="5030" idx="6"/>
            <a:endCxn id="5031"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45" name="Google Shape;5045;p47"/>
          <p:cNvCxnSpPr>
            <a:stCxn id="5033" idx="6"/>
            <a:endCxn id="5043"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GB"/>
              <a:t>No-Retraining w/ expansion</a:t>
            </a:r>
            <a:endParaRPr lang="en-GB"/>
          </a:p>
        </p:txBody>
      </p:sp>
      <p:sp>
        <p:nvSpPr>
          <p:cNvPr id="5057" name="Google Shape;5057;p47"/>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GB"/>
              <a:t>Partial Retraining w/ expansion</a:t>
            </a:r>
            <a:endParaRPr lang="en-GB"/>
          </a:p>
        </p:txBody>
      </p:sp>
      <p:sp>
        <p:nvSpPr>
          <p:cNvPr id="5058" name="Google Shape;5058;p47"/>
          <p:cNvSpPr/>
          <p:nvPr/>
        </p:nvSpPr>
        <p:spPr>
          <a:xfrm>
            <a:off x="514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9" name="Google Shape;5059;p47"/>
          <p:cNvSpPr/>
          <p:nvPr/>
        </p:nvSpPr>
        <p:spPr>
          <a:xfrm>
            <a:off x="29531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0" name="Google Shape;5060;p47"/>
          <p:cNvSpPr/>
          <p:nvPr/>
        </p:nvSpPr>
        <p:spPr>
          <a:xfrm>
            <a:off x="4705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1" name="Google Shape;5061;p47"/>
          <p:cNvSpPr/>
          <p:nvPr/>
        </p:nvSpPr>
        <p:spPr>
          <a:xfrm>
            <a:off x="7112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2" name="Google Shape;5062;p47"/>
          <p:cNvSpPr/>
          <p:nvPr/>
        </p:nvSpPr>
        <p:spPr>
          <a:xfrm>
            <a:off x="14291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3" name="Google Shape;5063;p47"/>
          <p:cNvSpPr/>
          <p:nvPr/>
        </p:nvSpPr>
        <p:spPr>
          <a:xfrm>
            <a:off x="5162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4" name="Google Shape;5064;p47"/>
          <p:cNvSpPr txBox="1"/>
          <p:nvPr/>
        </p:nvSpPr>
        <p:spPr>
          <a:xfrm>
            <a:off x="18166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
        <p:nvSpPr>
          <p:cNvPr id="5065" name="Google Shape;5065;p47"/>
          <p:cNvSpPr txBox="1"/>
          <p:nvPr/>
        </p:nvSpPr>
        <p:spPr>
          <a:xfrm>
            <a:off x="30358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p:txBody>
      </p:sp>
      <p:sp>
        <p:nvSpPr>
          <p:cNvPr id="5066" name="Google Shape;5066;p47"/>
          <p:cNvSpPr txBox="1"/>
          <p:nvPr/>
        </p:nvSpPr>
        <p:spPr>
          <a:xfrm>
            <a:off x="66934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p:txBody>
      </p:sp>
      <p:sp>
        <p:nvSpPr>
          <p:cNvPr id="5067" name="Google Shape;5067;p47"/>
          <p:cNvSpPr txBox="1"/>
          <p:nvPr/>
        </p:nvSpPr>
        <p:spPr>
          <a:xfrm>
            <a:off x="54742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9" name="Google Shape;79;p16"/>
          <p:cNvCxnSpPr/>
          <p:nvPr/>
        </p:nvCxnSpPr>
        <p:spPr>
          <a:xfrm flipH="1">
            <a:off x="27179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345880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419967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494055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56814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6422300" y="2191463"/>
            <a:ext cx="7500" cy="7644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7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91425" tIns="91425" rIns="91425" bIns="91425" anchor="t" anchorCtr="0">
              <a:noAutofit/>
            </a:bodyPr>
            <a:lstStyle/>
            <a:p>
              <a:pPr marL="457200" lvl="0" indent="-381000" algn="ctr" rtl="0">
                <a:spcBef>
                  <a:spcPts val="0"/>
                </a:spcBef>
                <a:spcAft>
                  <a:spcPts val="0"/>
                </a:spcAft>
                <a:buSzPts val="2400"/>
                <a:buFont typeface="Times New Roman" panose="02020603050405020304"/>
                <a:buAutoNum type="alphaLcParenBoth" startAt="2"/>
              </a:pPr>
              <a:r>
                <a:rPr lang="en-GB" sz="2100">
                  <a:latin typeface="Times New Roman" panose="02020603050405020304"/>
                  <a:ea typeface="Times New Roman" panose="02020603050405020304"/>
                  <a:cs typeface="Times New Roman" panose="02020603050405020304"/>
                  <a:sym typeface="Times New Roman" panose="02020603050405020304"/>
                </a:rPr>
                <a:t>No-Retraining expansion</a:t>
              </a:r>
              <a:endParaRPr lang="en-GB"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2" name="Google Shape;5112;p48"/>
            <p:cNvSpPr txBox="1"/>
            <p:nvPr/>
          </p:nvSpPr>
          <p:spPr>
            <a:xfrm>
              <a:off x="3361905" y="234739"/>
              <a:ext cx="5376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91425" tIns="91425" rIns="91425" bIns="91425" anchor="t" anchorCtr="0">
              <a:noAutofit/>
            </a:bodyPr>
            <a:lstStyle/>
            <a:p>
              <a:pPr marL="457200" marR="0" lvl="0" indent="-361950" algn="ctr" rtl="0">
                <a:lnSpc>
                  <a:spcPct val="100000"/>
                </a:lnSpc>
                <a:spcBef>
                  <a:spcPts val="0"/>
                </a:spcBef>
                <a:spcAft>
                  <a:spcPts val="0"/>
                </a:spcAft>
                <a:buSzPts val="2100"/>
                <a:buFont typeface="Times New Roman" panose="02020603050405020304"/>
                <a:buAutoNum type="alphaLcParenBoth" startAt="3"/>
              </a:pPr>
              <a:r>
                <a:rPr lang="en-GB" sz="2100">
                  <a:latin typeface="Times New Roman" panose="02020603050405020304"/>
                  <a:ea typeface="Times New Roman" panose="02020603050405020304"/>
                  <a:cs typeface="Times New Roman" panose="02020603050405020304"/>
                  <a:sym typeface="Times New Roman" panose="02020603050405020304"/>
                </a:rPr>
                <a:t>Partial Retraining expansion</a:t>
              </a:r>
              <a:endParaRPr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48"/>
            <p:cNvSpPr txBox="1"/>
            <p:nvPr/>
          </p:nvSpPr>
          <p:spPr>
            <a:xfrm>
              <a:off x="7836420" y="259455"/>
              <a:ext cx="211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p:txBody>
        </p:sp>
        <p:sp>
          <p:nvSpPr>
            <p:cNvPr id="5147" name="Google Shape;5147;p48"/>
            <p:cNvSpPr txBox="1"/>
            <p:nvPr/>
          </p:nvSpPr>
          <p:spPr>
            <a:xfrm>
              <a:off x="6302731" y="259450"/>
              <a:ext cx="899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91425" tIns="91425" rIns="91425" bIns="91425" anchor="t" anchorCtr="0">
              <a:noAutofit/>
            </a:bodyPr>
            <a:lstStyle/>
            <a:p>
              <a:pPr marL="457200" lvl="0" indent="-361950" algn="ctr" rtl="0">
                <a:spcBef>
                  <a:spcPts val="0"/>
                </a:spcBef>
                <a:spcAft>
                  <a:spcPts val="0"/>
                </a:spcAft>
                <a:buSzPts val="2100"/>
                <a:buFont typeface="Times New Roman" panose="02020603050405020304"/>
                <a:buAutoNum type="alphaLcParenBoth"/>
              </a:pPr>
              <a:r>
                <a:rPr lang="en-GB" sz="2100">
                  <a:latin typeface="Times New Roman" panose="02020603050405020304"/>
                  <a:ea typeface="Times New Roman" panose="02020603050405020304"/>
                  <a:cs typeface="Times New Roman" panose="02020603050405020304"/>
                  <a:sym typeface="Times New Roman" panose="02020603050405020304"/>
                </a:rPr>
                <a:t>Retraining expansion</a:t>
              </a:r>
              <a:endParaRPr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sp>
          <p:nvSpPr>
            <p:cNvPr id="5184" name="Google Shape;5184;p48"/>
            <p:cNvSpPr txBox="1"/>
            <p:nvPr/>
          </p:nvSpPr>
          <p:spPr>
            <a:xfrm>
              <a:off x="2495950" y="248050"/>
              <a:ext cx="5544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a:p>
              <a:pPr marL="0" lvl="0" indent="0" algn="l" rtl="0">
                <a:spcBef>
                  <a:spcPts val="0"/>
                </a:spcBef>
                <a:spcAft>
                  <a:spcPts val="0"/>
                </a:spcAft>
                <a:buNone/>
              </a:pPr>
            </a:p>
          </p:txBody>
        </p:sp>
      </p:grpSp>
      <p:sp>
        <p:nvSpPr>
          <p:cNvPr id="5185" name="Google Shape;5185;p48"/>
          <p:cNvSpPr txBox="1"/>
          <p:nvPr/>
        </p:nvSpPr>
        <p:spPr>
          <a:xfrm>
            <a:off x="3725648" y="913225"/>
            <a:ext cx="6627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189"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1" name="Google Shape;5191;p49"/>
          <p:cNvSpPr/>
          <p:nvPr/>
        </p:nvSpPr>
        <p:spPr>
          <a:xfrm>
            <a:off x="2035975" y="1459775"/>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2" name="Google Shape;5192;p49"/>
          <p:cNvSpPr/>
          <p:nvPr/>
        </p:nvSpPr>
        <p:spPr>
          <a:xfrm>
            <a:off x="2035975" y="23487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3" name="Google Shape;5193;p49"/>
          <p:cNvSpPr/>
          <p:nvPr/>
        </p:nvSpPr>
        <p:spPr>
          <a:xfrm>
            <a:off x="3650150" y="1182700"/>
            <a:ext cx="505200" cy="5235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2541175" y="1444325"/>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2541175" y="1444350"/>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417975" y="3332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198" name="Google Shape;5198;p49"/>
          <p:cNvSpPr txBox="1"/>
          <p:nvPr/>
        </p:nvSpPr>
        <p:spPr>
          <a:xfrm>
            <a:off x="417975" y="8630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#bed</a:t>
            </a:r>
            <a:endParaRPr sz="1200">
              <a:latin typeface="Consolas" panose="020B0609020204030204"/>
              <a:ea typeface="Consolas" panose="020B0609020204030204"/>
              <a:cs typeface="Consolas" panose="020B0609020204030204"/>
              <a:sym typeface="Consolas" panose="020B0609020204030204"/>
            </a:endParaRPr>
          </a:p>
        </p:txBody>
      </p:sp>
      <p:sp>
        <p:nvSpPr>
          <p:cNvPr id="5199" name="Google Shape;5199;p49"/>
          <p:cNvSpPr txBox="1"/>
          <p:nvPr/>
        </p:nvSpPr>
        <p:spPr>
          <a:xfrm>
            <a:off x="417975" y="164845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ZIP</a:t>
            </a:r>
            <a:endParaRPr sz="1200">
              <a:latin typeface="Consolas" panose="020B0609020204030204"/>
              <a:ea typeface="Consolas" panose="020B0609020204030204"/>
              <a:cs typeface="Consolas" panose="020B0609020204030204"/>
              <a:sym typeface="Consolas" panose="020B0609020204030204"/>
            </a:endParaRPr>
          </a:p>
        </p:txBody>
      </p:sp>
      <p:sp>
        <p:nvSpPr>
          <p:cNvPr id="5200" name="Google Shape;5200;p49"/>
          <p:cNvSpPr txBox="1"/>
          <p:nvPr/>
        </p:nvSpPr>
        <p:spPr>
          <a:xfrm>
            <a:off x="417975" y="24339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Wealth</a:t>
            </a:r>
            <a:endParaRPr sz="1200">
              <a:latin typeface="Consolas" panose="020B0609020204030204"/>
              <a:ea typeface="Consolas" panose="020B0609020204030204"/>
              <a:cs typeface="Consolas" panose="020B0609020204030204"/>
              <a:sym typeface="Consolas" panose="020B0609020204030204"/>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185075" y="585950"/>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185075" y="1721500"/>
            <a:ext cx="850800" cy="1035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185075" y="2610450"/>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3001525" y="555425"/>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Family?</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7" name="Google Shape;5207;p49"/>
          <p:cNvSpPr txBox="1"/>
          <p:nvPr/>
        </p:nvSpPr>
        <p:spPr>
          <a:xfrm>
            <a:off x="2628600" y="1258900"/>
            <a:ext cx="5718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Walk?</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8" name="Google Shape;5208;p49"/>
          <p:cNvSpPr txBox="1"/>
          <p:nvPr/>
        </p:nvSpPr>
        <p:spPr>
          <a:xfrm>
            <a:off x="2859900" y="2178200"/>
            <a:ext cx="6810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School</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cxnSp>
        <p:nvCxnSpPr>
          <p:cNvPr id="5209" name="Google Shape;5209;p49"/>
          <p:cNvCxnSpPr/>
          <p:nvPr/>
        </p:nvCxnSpPr>
        <p:spPr>
          <a:xfrm>
            <a:off x="4155350" y="1431100"/>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4556650" y="1267900"/>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FF0000"/>
                </a:solidFill>
                <a:latin typeface="Consolas" panose="020B0609020204030204"/>
                <a:ea typeface="Consolas" panose="020B0609020204030204"/>
                <a:cs typeface="Consolas" panose="020B0609020204030204"/>
                <a:sym typeface="Consolas" panose="020B0609020204030204"/>
              </a:rPr>
              <a:t>PRICE ŷ</a:t>
            </a:r>
            <a:endParaRPr sz="1100">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11" name="Google Shape;5211;p49"/>
          <p:cNvSpPr/>
          <p:nvPr/>
        </p:nvSpPr>
        <p:spPr>
          <a:xfrm>
            <a:off x="7036850" y="5510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2" name="Google Shape;5212;p49"/>
          <p:cNvSpPr txBox="1"/>
          <p:nvPr/>
        </p:nvSpPr>
        <p:spPr>
          <a:xfrm>
            <a:off x="59892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a:t>
            </a:r>
            <a:endParaRPr sz="1200">
              <a:latin typeface="Consolas" panose="020B0609020204030204"/>
              <a:ea typeface="Consolas" panose="020B0609020204030204"/>
              <a:cs typeface="Consolas" panose="020B0609020204030204"/>
              <a:sym typeface="Consolas" panose="020B0609020204030204"/>
            </a:endParaRPr>
          </a:p>
        </p:txBody>
      </p:sp>
      <p:sp>
        <p:nvSpPr>
          <p:cNvPr id="5213" name="Google Shape;5213;p49"/>
          <p:cNvSpPr txBox="1"/>
          <p:nvPr/>
        </p:nvSpPr>
        <p:spPr>
          <a:xfrm>
            <a:off x="79095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Y</a:t>
            </a:r>
            <a:endParaRPr sz="1200">
              <a:latin typeface="Consolas" panose="020B0609020204030204"/>
              <a:ea typeface="Consolas" panose="020B0609020204030204"/>
              <a:cs typeface="Consolas" panose="020B0609020204030204"/>
              <a:sym typeface="Consolas" panose="020B0609020204030204"/>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7542050" y="812750"/>
            <a:ext cx="3675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1521275" y="37999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7" name="Google Shape;5217;p49"/>
          <p:cNvSpPr txBox="1"/>
          <p:nvPr/>
        </p:nvSpPr>
        <p:spPr>
          <a:xfrm>
            <a:off x="473675" y="38851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a:t>
            </a:r>
            <a:endParaRPr sz="1200">
              <a:latin typeface="Consolas" panose="020B0609020204030204"/>
              <a:ea typeface="Consolas" panose="020B0609020204030204"/>
              <a:cs typeface="Consolas" panose="020B0609020204030204"/>
              <a:sym typeface="Consolas" panose="020B0609020204030204"/>
            </a:endParaRPr>
          </a:p>
        </p:txBody>
      </p:sp>
      <p:sp>
        <p:nvSpPr>
          <p:cNvPr id="5218" name="Google Shape;5218;p49"/>
          <p:cNvSpPr txBox="1"/>
          <p:nvPr/>
        </p:nvSpPr>
        <p:spPr>
          <a:xfrm>
            <a:off x="2546375" y="34279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1"/>
                </a:solidFill>
                <a:latin typeface="Consolas" panose="020B0609020204030204"/>
                <a:ea typeface="Consolas" panose="020B0609020204030204"/>
                <a:cs typeface="Consolas" panose="020B0609020204030204"/>
                <a:sym typeface="Consolas" panose="020B0609020204030204"/>
              </a:rPr>
              <a:t>Ŷ</a:t>
            </a:r>
            <a:r>
              <a:rPr lang="en-GB" sz="1200">
                <a:latin typeface="Consolas" panose="020B0609020204030204"/>
                <a:ea typeface="Consolas" panose="020B0609020204030204"/>
                <a:cs typeface="Consolas" panose="020B0609020204030204"/>
                <a:sym typeface="Consolas" panose="020B0609020204030204"/>
              </a:rPr>
              <a:t> = 0</a:t>
            </a:r>
            <a:endParaRPr sz="1200">
              <a:latin typeface="Consolas" panose="020B0609020204030204"/>
              <a:ea typeface="Consolas" panose="020B0609020204030204"/>
              <a:cs typeface="Consolas" panose="020B0609020204030204"/>
              <a:sym typeface="Consolas" panose="020B0609020204030204"/>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026475" y="3604450"/>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026475" y="4061650"/>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2546375" y="42928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Ŷ</a:t>
            </a:r>
            <a:r>
              <a:rPr lang="en-GB" sz="1200">
                <a:latin typeface="Consolas" panose="020B0609020204030204"/>
                <a:ea typeface="Consolas" panose="020B0609020204030204"/>
                <a:cs typeface="Consolas" panose="020B0609020204030204"/>
                <a:sym typeface="Consolas" panose="020B0609020204030204"/>
              </a:rPr>
              <a:t> = 1</a:t>
            </a:r>
            <a:endParaRPr sz="1200">
              <a:latin typeface="Consolas" panose="020B0609020204030204"/>
              <a:ea typeface="Consolas" panose="020B0609020204030204"/>
              <a:cs typeface="Consolas" panose="020B0609020204030204"/>
              <a:sym typeface="Consolas" panose="020B0609020204030204"/>
            </a:endParaRPr>
          </a:p>
        </p:txBody>
      </p:sp>
      <p:sp>
        <p:nvSpPr>
          <p:cNvPr id="5223" name="Google Shape;5223;p49"/>
          <p:cNvSpPr txBox="1"/>
          <p:nvPr/>
        </p:nvSpPr>
        <p:spPr>
          <a:xfrm>
            <a:off x="3704225" y="22195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How does NN work (Insprired from Coursera)</a:t>
            </a:r>
            <a:endParaRPr lang="en-GB"/>
          </a:p>
        </p:txBody>
      </p:sp>
      <p:sp>
        <p:nvSpPr>
          <p:cNvPr id="5224" name="Google Shape;5224;p49"/>
          <p:cNvSpPr txBox="1"/>
          <p:nvPr/>
        </p:nvSpPr>
        <p:spPr>
          <a:xfrm>
            <a:off x="3402125" y="41892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Logistic Regression</a:t>
            </a:r>
            <a:endParaRPr lang="en-GB"/>
          </a:p>
        </p:txBody>
      </p:sp>
      <p:sp>
        <p:nvSpPr>
          <p:cNvPr id="5225" name="Google Shape;5225;p49"/>
          <p:cNvSpPr txBox="1"/>
          <p:nvPr/>
        </p:nvSpPr>
        <p:spPr>
          <a:xfrm>
            <a:off x="6508825" y="1329125"/>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Basic Neuron Model</a:t>
            </a:r>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229"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31" name="Google Shape;5231;p50"/>
          <p:cNvCxnSpPr/>
          <p:nvPr/>
        </p:nvCxnSpPr>
        <p:spPr>
          <a:xfrm rot="10800000">
            <a:off x="1356945" y="3248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1887550" y="2760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3" name="Google Shape;5233;p50"/>
          <p:cNvSpPr/>
          <p:nvPr/>
        </p:nvSpPr>
        <p:spPr>
          <a:xfrm>
            <a:off x="2177534" y="3089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4" name="Google Shape;5234;p50"/>
          <p:cNvSpPr/>
          <p:nvPr/>
        </p:nvSpPr>
        <p:spPr>
          <a:xfrm>
            <a:off x="2254441" y="2430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5" name="Google Shape;5235;p50"/>
          <p:cNvSpPr/>
          <p:nvPr/>
        </p:nvSpPr>
        <p:spPr>
          <a:xfrm>
            <a:off x="2315118" y="3136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6" name="Google Shape;5236;p50"/>
          <p:cNvSpPr/>
          <p:nvPr/>
        </p:nvSpPr>
        <p:spPr>
          <a:xfrm>
            <a:off x="2392025" y="2666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7" name="Google Shape;5237;p50"/>
          <p:cNvSpPr/>
          <p:nvPr/>
        </p:nvSpPr>
        <p:spPr>
          <a:xfrm>
            <a:off x="2208580" y="2901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8" name="Google Shape;5238;p50"/>
          <p:cNvSpPr/>
          <p:nvPr/>
        </p:nvSpPr>
        <p:spPr>
          <a:xfrm>
            <a:off x="2116857" y="2713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9" name="Google Shape;5239;p50"/>
          <p:cNvSpPr/>
          <p:nvPr/>
        </p:nvSpPr>
        <p:spPr>
          <a:xfrm>
            <a:off x="2896500" y="1253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0" name="Google Shape;5240;p50"/>
          <p:cNvSpPr/>
          <p:nvPr/>
        </p:nvSpPr>
        <p:spPr>
          <a:xfrm>
            <a:off x="2346164" y="2477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1" name="Google Shape;5241;p50"/>
          <p:cNvSpPr/>
          <p:nvPr/>
        </p:nvSpPr>
        <p:spPr>
          <a:xfrm>
            <a:off x="3125807" y="1395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2" name="Google Shape;5242;p50"/>
          <p:cNvSpPr/>
          <p:nvPr/>
        </p:nvSpPr>
        <p:spPr>
          <a:xfrm>
            <a:off x="3247868" y="1865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3" name="Google Shape;5243;p50"/>
          <p:cNvSpPr/>
          <p:nvPr/>
        </p:nvSpPr>
        <p:spPr>
          <a:xfrm>
            <a:off x="2483748" y="2195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4" name="Google Shape;5244;p50"/>
          <p:cNvSpPr/>
          <p:nvPr/>
        </p:nvSpPr>
        <p:spPr>
          <a:xfrm>
            <a:off x="2529609" y="1583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5" name="Google Shape;5245;p50"/>
          <p:cNvSpPr/>
          <p:nvPr/>
        </p:nvSpPr>
        <p:spPr>
          <a:xfrm>
            <a:off x="2804777" y="1912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6" name="Google Shape;5246;p50"/>
          <p:cNvSpPr/>
          <p:nvPr/>
        </p:nvSpPr>
        <p:spPr>
          <a:xfrm>
            <a:off x="2758916" y="2995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7" name="Google Shape;5247;p50"/>
          <p:cNvSpPr/>
          <p:nvPr/>
        </p:nvSpPr>
        <p:spPr>
          <a:xfrm>
            <a:off x="2942361" y="2148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8" name="Google Shape;5248;p50"/>
          <p:cNvSpPr/>
          <p:nvPr/>
        </p:nvSpPr>
        <p:spPr>
          <a:xfrm>
            <a:off x="3263391" y="2571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9" name="Google Shape;5249;p50"/>
          <p:cNvSpPr/>
          <p:nvPr/>
        </p:nvSpPr>
        <p:spPr>
          <a:xfrm>
            <a:off x="3187898" y="2350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0" name="Google Shape;5250;p50"/>
          <p:cNvSpPr/>
          <p:nvPr/>
        </p:nvSpPr>
        <p:spPr>
          <a:xfrm>
            <a:off x="2912730" y="2585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1" name="Google Shape;5251;p50"/>
          <p:cNvSpPr/>
          <p:nvPr/>
        </p:nvSpPr>
        <p:spPr>
          <a:xfrm>
            <a:off x="2575470" y="2618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2" name="Google Shape;5252;p50"/>
          <p:cNvSpPr/>
          <p:nvPr/>
        </p:nvSpPr>
        <p:spPr>
          <a:xfrm>
            <a:off x="2850639" y="2854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3" name="Google Shape;5253;p50"/>
          <p:cNvSpPr/>
          <p:nvPr/>
        </p:nvSpPr>
        <p:spPr>
          <a:xfrm>
            <a:off x="3722005" y="1536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4" name="Google Shape;5254;p50"/>
          <p:cNvSpPr/>
          <p:nvPr/>
        </p:nvSpPr>
        <p:spPr>
          <a:xfrm>
            <a:off x="3630282" y="2242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5" name="Google Shape;5255;p50"/>
          <p:cNvSpPr/>
          <p:nvPr/>
        </p:nvSpPr>
        <p:spPr>
          <a:xfrm>
            <a:off x="3859589" y="1630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6" name="Google Shape;5256;p50"/>
          <p:cNvSpPr/>
          <p:nvPr/>
        </p:nvSpPr>
        <p:spPr>
          <a:xfrm>
            <a:off x="3905450" y="1724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7" name="Google Shape;5257;p50"/>
          <p:cNvSpPr/>
          <p:nvPr/>
        </p:nvSpPr>
        <p:spPr>
          <a:xfrm>
            <a:off x="3767866" y="1818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8" name="Google Shape;5258;p50"/>
          <p:cNvSpPr/>
          <p:nvPr/>
        </p:nvSpPr>
        <p:spPr>
          <a:xfrm>
            <a:off x="3676143" y="1677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9" name="Google Shape;5259;p50"/>
          <p:cNvSpPr/>
          <p:nvPr/>
        </p:nvSpPr>
        <p:spPr>
          <a:xfrm>
            <a:off x="3813727" y="1771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0" name="Google Shape;5260;p50"/>
          <p:cNvSpPr/>
          <p:nvPr/>
        </p:nvSpPr>
        <p:spPr>
          <a:xfrm>
            <a:off x="2713055" y="1301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1" name="Google Shape;5261;p50"/>
          <p:cNvSpPr/>
          <p:nvPr/>
        </p:nvSpPr>
        <p:spPr>
          <a:xfrm>
            <a:off x="2300302" y="2524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2" name="Google Shape;5262;p50"/>
          <p:cNvSpPr/>
          <p:nvPr/>
        </p:nvSpPr>
        <p:spPr>
          <a:xfrm>
            <a:off x="2988223" y="1442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3" name="Google Shape;5263;p50"/>
          <p:cNvSpPr/>
          <p:nvPr/>
        </p:nvSpPr>
        <p:spPr>
          <a:xfrm>
            <a:off x="2621332" y="2948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4" name="Google Shape;5264;p50"/>
          <p:cNvSpPr/>
          <p:nvPr/>
        </p:nvSpPr>
        <p:spPr>
          <a:xfrm>
            <a:off x="3034084" y="1960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5" name="Google Shape;5265;p50"/>
          <p:cNvSpPr/>
          <p:nvPr/>
        </p:nvSpPr>
        <p:spPr>
          <a:xfrm>
            <a:off x="2437886" y="2289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6" name="Google Shape;5266;p50"/>
          <p:cNvSpPr/>
          <p:nvPr/>
        </p:nvSpPr>
        <p:spPr>
          <a:xfrm>
            <a:off x="2667193" y="2007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7" name="Google Shape;5267;p50"/>
          <p:cNvSpPr/>
          <p:nvPr/>
        </p:nvSpPr>
        <p:spPr>
          <a:xfrm>
            <a:off x="3309252" y="1206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8" name="Google Shape;5268;p50"/>
          <p:cNvSpPr/>
          <p:nvPr/>
        </p:nvSpPr>
        <p:spPr>
          <a:xfrm>
            <a:off x="3355114" y="2336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9" name="Google Shape;5269;p50"/>
          <p:cNvSpPr/>
          <p:nvPr/>
        </p:nvSpPr>
        <p:spPr>
          <a:xfrm>
            <a:off x="3584420" y="1348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0" name="Google Shape;5270;p50"/>
          <p:cNvSpPr/>
          <p:nvPr/>
        </p:nvSpPr>
        <p:spPr>
          <a:xfrm>
            <a:off x="3538559" y="2054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1" name="Google Shape;5271;p50"/>
          <p:cNvSpPr/>
          <p:nvPr/>
        </p:nvSpPr>
        <p:spPr>
          <a:xfrm>
            <a:off x="3079945" y="1159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2" name="Google Shape;5272;p50"/>
          <p:cNvSpPr/>
          <p:nvPr/>
        </p:nvSpPr>
        <p:spPr>
          <a:xfrm>
            <a:off x="3446836" y="1489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3" name="Google Shape;5273;p50"/>
          <p:cNvSpPr/>
          <p:nvPr/>
        </p:nvSpPr>
        <p:spPr>
          <a:xfrm>
            <a:off x="3400975" y="2383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4" name="Google Shape;5274;p50"/>
          <p:cNvSpPr txBox="1"/>
          <p:nvPr/>
        </p:nvSpPr>
        <p:spPr>
          <a:xfrm>
            <a:off x="2808825" y="3325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275" name="Google Shape;5275;p50"/>
          <p:cNvSpPr txBox="1"/>
          <p:nvPr/>
        </p:nvSpPr>
        <p:spPr>
          <a:xfrm rot="-5400000">
            <a:off x="908800" y="1792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a:t>
            </a:r>
            <a:endParaRPr sz="1200">
              <a:latin typeface="Consolas" panose="020B0609020204030204"/>
              <a:ea typeface="Consolas" panose="020B0609020204030204"/>
              <a:cs typeface="Consolas" panose="020B0609020204030204"/>
              <a:sym typeface="Consolas" panose="020B0609020204030204"/>
            </a:endParaRPr>
          </a:p>
        </p:txBody>
      </p:sp>
      <p:cxnSp>
        <p:nvCxnSpPr>
          <p:cNvPr id="5276" name="Google Shape;5276;p50"/>
          <p:cNvCxnSpPr/>
          <p:nvPr/>
        </p:nvCxnSpPr>
        <p:spPr>
          <a:xfrm rot="10800000" flipH="1">
            <a:off x="1658500" y="1225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441075" y="9820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6095070" y="20995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79" name="Google Shape;5279;p50"/>
          <p:cNvCxnSpPr/>
          <p:nvPr/>
        </p:nvCxnSpPr>
        <p:spPr>
          <a:xfrm rot="10800000">
            <a:off x="5381020" y="32471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5911625" y="27584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1" name="Google Shape;5281;p50"/>
          <p:cNvSpPr/>
          <p:nvPr/>
        </p:nvSpPr>
        <p:spPr>
          <a:xfrm>
            <a:off x="6201609" y="30879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2" name="Google Shape;5282;p50"/>
          <p:cNvSpPr/>
          <p:nvPr/>
        </p:nvSpPr>
        <p:spPr>
          <a:xfrm>
            <a:off x="6278516" y="24289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3" name="Google Shape;5283;p50"/>
          <p:cNvSpPr/>
          <p:nvPr/>
        </p:nvSpPr>
        <p:spPr>
          <a:xfrm>
            <a:off x="6339193" y="31350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4" name="Google Shape;5284;p50"/>
          <p:cNvSpPr/>
          <p:nvPr/>
        </p:nvSpPr>
        <p:spPr>
          <a:xfrm>
            <a:off x="6416100" y="26643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5" name="Google Shape;5285;p50"/>
          <p:cNvSpPr/>
          <p:nvPr/>
        </p:nvSpPr>
        <p:spPr>
          <a:xfrm>
            <a:off x="6232655" y="28996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6" name="Google Shape;5286;p50"/>
          <p:cNvSpPr/>
          <p:nvPr/>
        </p:nvSpPr>
        <p:spPr>
          <a:xfrm>
            <a:off x="6140932" y="27114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7" name="Google Shape;5287;p50"/>
          <p:cNvSpPr/>
          <p:nvPr/>
        </p:nvSpPr>
        <p:spPr>
          <a:xfrm>
            <a:off x="6920575" y="12522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8" name="Google Shape;5288;p50"/>
          <p:cNvSpPr/>
          <p:nvPr/>
        </p:nvSpPr>
        <p:spPr>
          <a:xfrm>
            <a:off x="6370239" y="24760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9" name="Google Shape;5289;p50"/>
          <p:cNvSpPr/>
          <p:nvPr/>
        </p:nvSpPr>
        <p:spPr>
          <a:xfrm>
            <a:off x="7149882" y="13934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0" name="Google Shape;5290;p50"/>
          <p:cNvSpPr/>
          <p:nvPr/>
        </p:nvSpPr>
        <p:spPr>
          <a:xfrm>
            <a:off x="7271943" y="18641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1" name="Google Shape;5291;p50"/>
          <p:cNvSpPr/>
          <p:nvPr/>
        </p:nvSpPr>
        <p:spPr>
          <a:xfrm>
            <a:off x="6507823" y="21936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2" name="Google Shape;5292;p50"/>
          <p:cNvSpPr/>
          <p:nvPr/>
        </p:nvSpPr>
        <p:spPr>
          <a:xfrm>
            <a:off x="6553684" y="15817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3" name="Google Shape;5293;p50"/>
          <p:cNvSpPr/>
          <p:nvPr/>
        </p:nvSpPr>
        <p:spPr>
          <a:xfrm>
            <a:off x="6828852" y="19112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4" name="Google Shape;5294;p50"/>
          <p:cNvSpPr/>
          <p:nvPr/>
        </p:nvSpPr>
        <p:spPr>
          <a:xfrm>
            <a:off x="6782991" y="29938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5" name="Google Shape;5295;p50"/>
          <p:cNvSpPr/>
          <p:nvPr/>
        </p:nvSpPr>
        <p:spPr>
          <a:xfrm>
            <a:off x="6966436" y="21465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6" name="Google Shape;5296;p50"/>
          <p:cNvSpPr/>
          <p:nvPr/>
        </p:nvSpPr>
        <p:spPr>
          <a:xfrm>
            <a:off x="7287466" y="25702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7" name="Google Shape;5297;p50"/>
          <p:cNvSpPr/>
          <p:nvPr/>
        </p:nvSpPr>
        <p:spPr>
          <a:xfrm>
            <a:off x="7211973" y="23483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8" name="Google Shape;5298;p50"/>
          <p:cNvSpPr/>
          <p:nvPr/>
        </p:nvSpPr>
        <p:spPr>
          <a:xfrm>
            <a:off x="6936805" y="25836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9" name="Google Shape;5299;p50"/>
          <p:cNvSpPr/>
          <p:nvPr/>
        </p:nvSpPr>
        <p:spPr>
          <a:xfrm>
            <a:off x="6599545" y="26172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0" name="Google Shape;5300;p50"/>
          <p:cNvSpPr/>
          <p:nvPr/>
        </p:nvSpPr>
        <p:spPr>
          <a:xfrm>
            <a:off x="6874714" y="28526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1" name="Google Shape;5301;p50"/>
          <p:cNvSpPr/>
          <p:nvPr/>
        </p:nvSpPr>
        <p:spPr>
          <a:xfrm>
            <a:off x="7746080" y="15346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2" name="Google Shape;5302;p50"/>
          <p:cNvSpPr/>
          <p:nvPr/>
        </p:nvSpPr>
        <p:spPr>
          <a:xfrm>
            <a:off x="7654357" y="22407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3" name="Google Shape;5303;p50"/>
          <p:cNvSpPr/>
          <p:nvPr/>
        </p:nvSpPr>
        <p:spPr>
          <a:xfrm>
            <a:off x="7883664" y="16288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4" name="Google Shape;5304;p50"/>
          <p:cNvSpPr/>
          <p:nvPr/>
        </p:nvSpPr>
        <p:spPr>
          <a:xfrm>
            <a:off x="7929525" y="17229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5" name="Google Shape;5305;p50"/>
          <p:cNvSpPr/>
          <p:nvPr/>
        </p:nvSpPr>
        <p:spPr>
          <a:xfrm>
            <a:off x="7791941" y="18170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6" name="Google Shape;5306;p50"/>
          <p:cNvSpPr/>
          <p:nvPr/>
        </p:nvSpPr>
        <p:spPr>
          <a:xfrm>
            <a:off x="7700218" y="16758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7" name="Google Shape;5307;p50"/>
          <p:cNvSpPr/>
          <p:nvPr/>
        </p:nvSpPr>
        <p:spPr>
          <a:xfrm>
            <a:off x="7837802" y="17700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8" name="Google Shape;5308;p50"/>
          <p:cNvSpPr/>
          <p:nvPr/>
        </p:nvSpPr>
        <p:spPr>
          <a:xfrm>
            <a:off x="6737130" y="12993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9" name="Google Shape;5309;p50"/>
          <p:cNvSpPr/>
          <p:nvPr/>
        </p:nvSpPr>
        <p:spPr>
          <a:xfrm>
            <a:off x="6324377" y="25231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0" name="Google Shape;5310;p50"/>
          <p:cNvSpPr/>
          <p:nvPr/>
        </p:nvSpPr>
        <p:spPr>
          <a:xfrm>
            <a:off x="7012298" y="14405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1" name="Google Shape;5311;p50"/>
          <p:cNvSpPr/>
          <p:nvPr/>
        </p:nvSpPr>
        <p:spPr>
          <a:xfrm>
            <a:off x="6645407" y="29467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2" name="Google Shape;5312;p50"/>
          <p:cNvSpPr/>
          <p:nvPr/>
        </p:nvSpPr>
        <p:spPr>
          <a:xfrm>
            <a:off x="7058159" y="19583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3" name="Google Shape;5313;p50"/>
          <p:cNvSpPr/>
          <p:nvPr/>
        </p:nvSpPr>
        <p:spPr>
          <a:xfrm>
            <a:off x="6461961" y="22877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4" name="Google Shape;5314;p50"/>
          <p:cNvSpPr/>
          <p:nvPr/>
        </p:nvSpPr>
        <p:spPr>
          <a:xfrm>
            <a:off x="6691268" y="20053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5" name="Google Shape;5315;p50"/>
          <p:cNvSpPr/>
          <p:nvPr/>
        </p:nvSpPr>
        <p:spPr>
          <a:xfrm>
            <a:off x="7333327" y="12051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6" name="Google Shape;5316;p50"/>
          <p:cNvSpPr/>
          <p:nvPr/>
        </p:nvSpPr>
        <p:spPr>
          <a:xfrm>
            <a:off x="7379189" y="23348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7" name="Google Shape;5317;p50"/>
          <p:cNvSpPr/>
          <p:nvPr/>
        </p:nvSpPr>
        <p:spPr>
          <a:xfrm>
            <a:off x="7608495" y="13464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8" name="Google Shape;5318;p50"/>
          <p:cNvSpPr/>
          <p:nvPr/>
        </p:nvSpPr>
        <p:spPr>
          <a:xfrm>
            <a:off x="7562634" y="20524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9" name="Google Shape;5319;p50"/>
          <p:cNvSpPr/>
          <p:nvPr/>
        </p:nvSpPr>
        <p:spPr>
          <a:xfrm>
            <a:off x="7104020" y="11581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0" name="Google Shape;5320;p50"/>
          <p:cNvSpPr/>
          <p:nvPr/>
        </p:nvSpPr>
        <p:spPr>
          <a:xfrm>
            <a:off x="7470911" y="14876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1" name="Google Shape;5321;p50"/>
          <p:cNvSpPr/>
          <p:nvPr/>
        </p:nvSpPr>
        <p:spPr>
          <a:xfrm>
            <a:off x="7425050" y="23819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2" name="Google Shape;5322;p50"/>
          <p:cNvSpPr txBox="1"/>
          <p:nvPr/>
        </p:nvSpPr>
        <p:spPr>
          <a:xfrm>
            <a:off x="6832900" y="33233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323" name="Google Shape;5323;p50"/>
          <p:cNvSpPr txBox="1"/>
          <p:nvPr/>
        </p:nvSpPr>
        <p:spPr>
          <a:xfrm rot="-5400000">
            <a:off x="4932875" y="17905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a:t>
            </a:r>
            <a:endParaRPr sz="1200">
              <a:latin typeface="Consolas" panose="020B0609020204030204"/>
              <a:ea typeface="Consolas" panose="020B0609020204030204"/>
              <a:cs typeface="Consolas" panose="020B0609020204030204"/>
              <a:sym typeface="Consolas" panose="020B0609020204030204"/>
            </a:endParaRPr>
          </a:p>
        </p:txBody>
      </p:sp>
      <p:cxnSp>
        <p:nvCxnSpPr>
          <p:cNvPr id="5324" name="Google Shape;5324;p50"/>
          <p:cNvCxnSpPr/>
          <p:nvPr/>
        </p:nvCxnSpPr>
        <p:spPr>
          <a:xfrm rot="10800000" flipH="1">
            <a:off x="5834975" y="12240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5465150" y="980325"/>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5477875" y="3207450"/>
            <a:ext cx="3561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1553800" y="60355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Linear regression</a:t>
            </a:r>
            <a:endParaRPr lang="en-GB"/>
          </a:p>
        </p:txBody>
      </p:sp>
      <p:sp>
        <p:nvSpPr>
          <p:cNvPr id="5328" name="Google Shape;5328;p50"/>
          <p:cNvSpPr txBox="1"/>
          <p:nvPr/>
        </p:nvSpPr>
        <p:spPr>
          <a:xfrm>
            <a:off x="5850575" y="601850"/>
            <a:ext cx="916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ReLU(x)</a:t>
            </a:r>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332"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a:t>
            </a:r>
            <a:endParaRPr>
              <a:latin typeface="Consolas" panose="020B0609020204030204"/>
              <a:ea typeface="Consolas" panose="020B0609020204030204"/>
              <a:cs typeface="Consolas" panose="020B0609020204030204"/>
              <a:sym typeface="Consolas" panose="020B0609020204030204"/>
            </a:endParaRPr>
          </a:p>
        </p:txBody>
      </p:sp>
      <p:sp>
        <p:nvSpPr>
          <p:cNvPr id="5334" name="Google Shape;5334;p51"/>
          <p:cNvSpPr/>
          <p:nvPr/>
        </p:nvSpPr>
        <p:spPr>
          <a:xfrm>
            <a:off x="1321375" y="310700"/>
            <a:ext cx="1320600" cy="1628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335" name="Google Shape;5335;p51"/>
          <p:cNvSpPr/>
          <p:nvPr/>
        </p:nvSpPr>
        <p:spPr>
          <a:xfrm>
            <a:off x="418625" y="302902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V</a:t>
            </a:r>
            <a:endParaRPr>
              <a:latin typeface="Consolas" panose="020B0609020204030204"/>
              <a:ea typeface="Consolas" panose="020B0609020204030204"/>
              <a:cs typeface="Consolas" panose="020B0609020204030204"/>
              <a:sym typeface="Consolas" panose="020B0609020204030204"/>
            </a:endParaRPr>
          </a:p>
        </p:txBody>
      </p:sp>
      <p:sp>
        <p:nvSpPr>
          <p:cNvPr id="5336" name="Google Shape;5336;p51"/>
          <p:cNvSpPr txBox="1"/>
          <p:nvPr/>
        </p:nvSpPr>
        <p:spPr>
          <a:xfrm>
            <a:off x="236825" y="14411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1</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39" name="Google Shape;5339;p51"/>
          <p:cNvSpPr/>
          <p:nvPr/>
        </p:nvSpPr>
        <p:spPr>
          <a:xfrm rot="7778">
            <a:off x="18176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2</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0" name="Google Shape;5340;p51"/>
          <p:cNvSpPr/>
          <p:nvPr/>
        </p:nvSpPr>
        <p:spPr>
          <a:xfrm rot="7778">
            <a:off x="2240155" y="12339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4</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1" name="Google Shape;5341;p51"/>
          <p:cNvSpPr/>
          <p:nvPr/>
        </p:nvSpPr>
        <p:spPr>
          <a:xfrm rot="7778">
            <a:off x="2266055" y="4166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3</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2" name="Google Shape;5342;p51"/>
          <p:cNvSpPr/>
          <p:nvPr/>
        </p:nvSpPr>
        <p:spPr>
          <a:xfrm>
            <a:off x="2906188" y="4701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3" name="Google Shape;5343;p51"/>
          <p:cNvSpPr/>
          <p:nvPr/>
        </p:nvSpPr>
        <p:spPr>
          <a:xfrm>
            <a:off x="2901325" y="1267850"/>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4" name="Google Shape;5344;p51"/>
          <p:cNvSpPr/>
          <p:nvPr/>
        </p:nvSpPr>
        <p:spPr>
          <a:xfrm>
            <a:off x="3998663" y="741513"/>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5" name="Google Shape;5345;p51"/>
          <p:cNvSpPr/>
          <p:nvPr/>
        </p:nvSpPr>
        <p:spPr>
          <a:xfrm>
            <a:off x="3682988" y="1060388"/>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6" name="Google Shape;5346;p51"/>
          <p:cNvSpPr/>
          <p:nvPr/>
        </p:nvSpPr>
        <p:spPr>
          <a:xfrm>
            <a:off x="4742750" y="310700"/>
            <a:ext cx="1221600" cy="16281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347" name="Google Shape;5347;p51"/>
          <p:cNvSpPr/>
          <p:nvPr/>
        </p:nvSpPr>
        <p:spPr>
          <a:xfrm rot="7778">
            <a:off x="4810692" y="80062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5</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8" name="Google Shape;5348;p51"/>
          <p:cNvSpPr/>
          <p:nvPr/>
        </p:nvSpPr>
        <p:spPr>
          <a:xfrm rot="7778">
            <a:off x="52183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6</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9" name="Google Shape;5349;p51"/>
          <p:cNvSpPr/>
          <p:nvPr/>
        </p:nvSpPr>
        <p:spPr>
          <a:xfrm rot="7778">
            <a:off x="5625942"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7</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50" name="Google Shape;5350;p51"/>
          <p:cNvSpPr/>
          <p:nvPr/>
        </p:nvSpPr>
        <p:spPr>
          <a:xfrm>
            <a:off x="6329650" y="948825"/>
            <a:ext cx="495000" cy="3615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I1</a:t>
            </a:r>
            <a:endParaRPr>
              <a:latin typeface="Consolas" panose="020B0609020204030204"/>
              <a:ea typeface="Consolas" panose="020B0609020204030204"/>
              <a:cs typeface="Consolas" panose="020B0609020204030204"/>
              <a:sym typeface="Consolas" panose="020B0609020204030204"/>
            </a:endParaRPr>
          </a:p>
        </p:txBody>
      </p:sp>
      <p:sp>
        <p:nvSpPr>
          <p:cNvPr id="5351" name="Google Shape;5351;p51"/>
          <p:cNvSpPr txBox="1"/>
          <p:nvPr/>
        </p:nvSpPr>
        <p:spPr>
          <a:xfrm>
            <a:off x="6198275" y="1330100"/>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1660305" y="1124323"/>
            <a:ext cx="157200" cy="9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082830" y="745248"/>
            <a:ext cx="183300" cy="3798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2531255" y="745948"/>
            <a:ext cx="377100" cy="9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2505355" y="1563248"/>
            <a:ext cx="381000" cy="57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3358588" y="544138"/>
            <a:ext cx="1016100" cy="1974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3054102" y="1507962"/>
            <a:ext cx="705300" cy="1335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4135388" y="1124776"/>
            <a:ext cx="607500" cy="96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5075892" y="1124473"/>
            <a:ext cx="142500" cy="54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5483530" y="1124448"/>
            <a:ext cx="142500" cy="6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5891142" y="1125048"/>
            <a:ext cx="438600" cy="45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1512775" y="3046725"/>
            <a:ext cx="937800" cy="361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ENcoder</a:t>
            </a:r>
            <a:endParaRPr>
              <a:latin typeface="Consolas" panose="020B0609020204030204"/>
              <a:ea typeface="Consolas" panose="020B0609020204030204"/>
              <a:cs typeface="Consolas" panose="020B0609020204030204"/>
              <a:sym typeface="Consolas" panose="020B0609020204030204"/>
            </a:endParaRPr>
          </a:p>
        </p:txBody>
      </p:sp>
      <p:sp>
        <p:nvSpPr>
          <p:cNvPr id="5365" name="Google Shape;5365;p51"/>
          <p:cNvSpPr/>
          <p:nvPr/>
        </p:nvSpPr>
        <p:spPr>
          <a:xfrm>
            <a:off x="2886338" y="24195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6" name="Google Shape;5366;p51"/>
          <p:cNvSpPr/>
          <p:nvPr/>
        </p:nvSpPr>
        <p:spPr>
          <a:xfrm>
            <a:off x="2802075" y="3342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7" name="Google Shape;5367;p51"/>
          <p:cNvSpPr/>
          <p:nvPr/>
        </p:nvSpPr>
        <p:spPr>
          <a:xfrm>
            <a:off x="3882813" y="25450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8" name="Google Shape;5368;p51"/>
          <p:cNvSpPr/>
          <p:nvPr/>
        </p:nvSpPr>
        <p:spPr>
          <a:xfrm>
            <a:off x="3553550" y="2884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9" name="Google Shape;5369;p51"/>
          <p:cNvSpPr/>
          <p:nvPr/>
        </p:nvSpPr>
        <p:spPr>
          <a:xfrm>
            <a:off x="4953350" y="2803513"/>
            <a:ext cx="937800" cy="3615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De</a:t>
            </a:r>
            <a:r>
              <a:rPr lang="en-GB">
                <a:latin typeface="Consolas" panose="020B0609020204030204"/>
                <a:ea typeface="Consolas" panose="020B0609020204030204"/>
                <a:cs typeface="Consolas" panose="020B0609020204030204"/>
                <a:sym typeface="Consolas" panose="020B0609020204030204"/>
              </a:rPr>
              <a:t>coder</a:t>
            </a:r>
            <a:endParaRPr>
              <a:latin typeface="Consolas" panose="020B0609020204030204"/>
              <a:ea typeface="Consolas" panose="020B0609020204030204"/>
              <a:cs typeface="Consolas" panose="020B0609020204030204"/>
              <a:sym typeface="Consolas" panose="020B0609020204030204"/>
            </a:endParaRPr>
          </a:p>
        </p:txBody>
      </p:sp>
      <p:cxnSp>
        <p:nvCxnSpPr>
          <p:cNvPr id="5370" name="Google Shape;5370;p51"/>
          <p:cNvCxnSpPr>
            <a:endCxn id="5364" idx="1"/>
          </p:cNvCxnSpPr>
          <p:nvPr/>
        </p:nvCxnSpPr>
        <p:spPr>
          <a:xfrm>
            <a:off x="817375" y="3227475"/>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2450575" y="2793075"/>
            <a:ext cx="435900" cy="4344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2450575" y="3227475"/>
            <a:ext cx="351600" cy="4884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3338738" y="2493538"/>
            <a:ext cx="920100" cy="516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2954852" y="3331937"/>
            <a:ext cx="675000" cy="384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4005950" y="2958313"/>
            <a:ext cx="947400" cy="258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6380075" y="277937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V1</a:t>
            </a:r>
            <a:endParaRPr>
              <a:latin typeface="Consolas" panose="020B0609020204030204"/>
              <a:ea typeface="Consolas" panose="020B0609020204030204"/>
              <a:cs typeface="Consolas" panose="020B0609020204030204"/>
              <a:sym typeface="Consolas" panose="020B0609020204030204"/>
            </a:endParaRPr>
          </a:p>
        </p:txBody>
      </p:sp>
      <p:cxnSp>
        <p:nvCxnSpPr>
          <p:cNvPr id="5377" name="Google Shape;5377;p51"/>
          <p:cNvCxnSpPr>
            <a:stCxn id="5369" idx="3"/>
            <a:endCxn id="5376" idx="1"/>
          </p:cNvCxnSpPr>
          <p:nvPr/>
        </p:nvCxnSpPr>
        <p:spPr>
          <a:xfrm rot="10800000" flipH="1">
            <a:off x="5891150" y="2977963"/>
            <a:ext cx="489000" cy="63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465350" y="2005600"/>
            <a:ext cx="87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E</a:t>
            </a:r>
            <a:r>
              <a:rPr lang="en-GB"/>
              <a:t>ncoder</a:t>
            </a:r>
            <a:endParaRPr lang="en-GB"/>
          </a:p>
        </p:txBody>
      </p:sp>
      <p:sp>
        <p:nvSpPr>
          <p:cNvPr id="5379" name="Google Shape;5379;p51"/>
          <p:cNvSpPr txBox="1"/>
          <p:nvPr/>
        </p:nvSpPr>
        <p:spPr>
          <a:xfrm>
            <a:off x="4958475" y="2050000"/>
            <a:ext cx="9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Decoder</a:t>
            </a:r>
            <a:endParaRPr lang="en-GB"/>
          </a:p>
        </p:txBody>
      </p:sp>
      <p:sp>
        <p:nvSpPr>
          <p:cNvPr id="5380" name="Google Shape;5380;p51"/>
          <p:cNvSpPr txBox="1"/>
          <p:nvPr/>
        </p:nvSpPr>
        <p:spPr>
          <a:xfrm>
            <a:off x="6228400" y="336237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Train</a:t>
            </a:r>
            <a:r>
              <a:rPr lang="en-GB"/>
              <a:t>ing</a:t>
            </a:r>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385" name="Shape 5385"/>
        <p:cNvGrpSpPr/>
        <p:nvPr/>
      </p:nvGrpSpPr>
      <p:grpSpPr>
        <a:xfrm>
          <a:off x="0" y="0"/>
          <a:ext cx="0" cy="0"/>
          <a:chOff x="0" y="0"/>
          <a:chExt cx="0" cy="0"/>
        </a:xfrm>
      </p:grpSpPr>
      <p:cxnSp>
        <p:nvCxnSpPr>
          <p:cNvPr id="5386" name="Google Shape;5386;p52"/>
          <p:cNvCxnSpPr/>
          <p:nvPr/>
        </p:nvCxnSpPr>
        <p:spPr>
          <a:xfrm rot="5400000" flipH="1">
            <a:off x="-333901" y="2421351"/>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916021" y="3587527"/>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163850" y="825975"/>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155225" y="1569325"/>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193900" y="2042375"/>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201400" y="2571750"/>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5481400" y="675800"/>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a:ea typeface="Nanum Gothic"/>
                <a:cs typeface="Nanum Gothic"/>
                <a:sym typeface="Nanum Gothic"/>
              </a:rPr>
              <a:t>Large NN</a:t>
            </a:r>
            <a:endParaRPr i="1">
              <a:latin typeface="Nanum Gothic"/>
              <a:ea typeface="Nanum Gothic"/>
              <a:cs typeface="Nanum Gothic"/>
              <a:sym typeface="Nanum Gothic"/>
            </a:endParaRPr>
          </a:p>
        </p:txBody>
      </p:sp>
      <p:sp>
        <p:nvSpPr>
          <p:cNvPr id="5393" name="Google Shape;5393;p52"/>
          <p:cNvSpPr txBox="1"/>
          <p:nvPr/>
        </p:nvSpPr>
        <p:spPr>
          <a:xfrm>
            <a:off x="5481400" y="1383850"/>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a:ea typeface="Nanum Gothic"/>
                <a:cs typeface="Nanum Gothic"/>
                <a:sym typeface="Nanum Gothic"/>
              </a:rPr>
              <a:t>Med</a:t>
            </a:r>
            <a:r>
              <a:rPr lang="en-GB" i="1">
                <a:latin typeface="Nanum Gothic"/>
                <a:ea typeface="Nanum Gothic"/>
                <a:cs typeface="Nanum Gothic"/>
                <a:sym typeface="Nanum Gothic"/>
              </a:rPr>
              <a:t> NN</a:t>
            </a:r>
            <a:endParaRPr i="1">
              <a:latin typeface="Nanum Gothic"/>
              <a:ea typeface="Nanum Gothic"/>
              <a:cs typeface="Nanum Gothic"/>
              <a:sym typeface="Nanum Gothic"/>
            </a:endParaRPr>
          </a:p>
        </p:txBody>
      </p:sp>
      <p:sp>
        <p:nvSpPr>
          <p:cNvPr id="5394" name="Google Shape;5394;p52"/>
          <p:cNvSpPr txBox="1"/>
          <p:nvPr/>
        </p:nvSpPr>
        <p:spPr>
          <a:xfrm>
            <a:off x="5481400" y="1949225"/>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a:ea typeface="Nanum Gothic"/>
                <a:cs typeface="Nanum Gothic"/>
                <a:sym typeface="Nanum Gothic"/>
              </a:rPr>
              <a:t>Small</a:t>
            </a:r>
            <a:r>
              <a:rPr lang="en-GB" i="1">
                <a:latin typeface="Nanum Gothic"/>
                <a:ea typeface="Nanum Gothic"/>
                <a:cs typeface="Nanum Gothic"/>
                <a:sym typeface="Nanum Gothic"/>
              </a:rPr>
              <a:t> NN</a:t>
            </a:r>
            <a:endParaRPr i="1">
              <a:latin typeface="Nanum Gothic"/>
              <a:ea typeface="Nanum Gothic"/>
              <a:cs typeface="Nanum Gothic"/>
              <a:sym typeface="Nanum Gothic"/>
            </a:endParaRPr>
          </a:p>
        </p:txBody>
      </p:sp>
      <p:sp>
        <p:nvSpPr>
          <p:cNvPr id="5395" name="Google Shape;5395;p52"/>
          <p:cNvSpPr txBox="1"/>
          <p:nvPr/>
        </p:nvSpPr>
        <p:spPr>
          <a:xfrm>
            <a:off x="5481400" y="2571750"/>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a:ea typeface="Nanum Gothic"/>
                <a:cs typeface="Nanum Gothic"/>
                <a:sym typeface="Nanum Gothic"/>
              </a:rPr>
              <a:t>SVM,LR etc</a:t>
            </a:r>
            <a:endParaRPr i="1">
              <a:latin typeface="Nanum Gothic"/>
              <a:ea typeface="Nanum Gothic"/>
              <a:cs typeface="Nanum Gothic"/>
              <a:sym typeface="Nanum Gothic"/>
            </a:endParaRPr>
          </a:p>
        </p:txBody>
      </p:sp>
      <p:sp>
        <p:nvSpPr>
          <p:cNvPr id="5396" name="Google Shape;5396;p52"/>
          <p:cNvSpPr txBox="1"/>
          <p:nvPr/>
        </p:nvSpPr>
        <p:spPr>
          <a:xfrm>
            <a:off x="633700" y="1892200"/>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η</a:t>
            </a:r>
            <a:endParaRPr>
              <a:latin typeface="Consolas" panose="020B0609020204030204"/>
              <a:ea typeface="Consolas" panose="020B0609020204030204"/>
              <a:cs typeface="Consolas" panose="020B0609020204030204"/>
              <a:sym typeface="Consolas" panose="020B0609020204030204"/>
            </a:endParaRPr>
          </a:p>
        </p:txBody>
      </p:sp>
      <p:sp>
        <p:nvSpPr>
          <p:cNvPr id="5397" name="Google Shape;5397;p52"/>
          <p:cNvSpPr txBox="1"/>
          <p:nvPr/>
        </p:nvSpPr>
        <p:spPr>
          <a:xfrm>
            <a:off x="3188900" y="3696525"/>
            <a:ext cx="15492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Amount of Data</a:t>
            </a:r>
            <a:endParaRPr>
              <a:latin typeface="Consolas" panose="020B0609020204030204"/>
              <a:ea typeface="Consolas" panose="020B0609020204030204"/>
              <a:cs typeface="Consolas" panose="020B0609020204030204"/>
              <a:sym typeface="Consolas" panose="020B0609020204030204"/>
            </a:endParaRPr>
          </a:p>
        </p:txBody>
      </p:sp>
      <p:sp>
        <p:nvSpPr>
          <p:cNvPr id="5398" name="Google Shape;5398;p52"/>
          <p:cNvSpPr txBox="1"/>
          <p:nvPr/>
        </p:nvSpPr>
        <p:spPr>
          <a:xfrm>
            <a:off x="2852800" y="42904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Why does Deep learning work?</a:t>
            </a:r>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402"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200" baseline="-25000"/>
          </a:p>
        </p:txBody>
      </p:sp>
      <p:sp>
        <p:nvSpPr>
          <p:cNvPr id="5404" name="Google Shape;5404;p53"/>
          <p:cNvSpPr/>
          <p:nvPr/>
        </p:nvSpPr>
        <p:spPr>
          <a:xfrm>
            <a:off x="4485958" y="17906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a:t>
            </a:r>
            <a:endParaRPr sz="1200">
              <a:latin typeface="Consolas" panose="020B0609020204030204"/>
              <a:ea typeface="Consolas" panose="020B0609020204030204"/>
              <a:cs typeface="Consolas" panose="020B0609020204030204"/>
              <a:sym typeface="Consolas" panose="020B0609020204030204"/>
            </a:endParaRPr>
          </a:p>
        </p:txBody>
      </p:sp>
      <p:sp>
        <p:nvSpPr>
          <p:cNvPr id="5407" name="Google Shape;5407;p53"/>
          <p:cNvSpPr txBox="1"/>
          <p:nvPr/>
        </p:nvSpPr>
        <p:spPr>
          <a:xfrm>
            <a:off x="4346283" y="313350"/>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a:t>
            </a:r>
            <a:endParaRPr sz="1200">
              <a:latin typeface="Consolas" panose="020B0609020204030204"/>
              <a:ea typeface="Consolas" panose="020B0609020204030204"/>
              <a:cs typeface="Consolas" panose="020B0609020204030204"/>
              <a:sym typeface="Consolas" panose="020B0609020204030204"/>
            </a:endParaRPr>
          </a:p>
        </p:txBody>
      </p:sp>
      <p:sp>
        <p:nvSpPr>
          <p:cNvPr id="5408" name="Google Shape;5408;p53"/>
          <p:cNvSpPr txBox="1"/>
          <p:nvPr/>
        </p:nvSpPr>
        <p:spPr>
          <a:xfrm>
            <a:off x="5799631"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a:t>
            </a:r>
            <a:endParaRPr sz="1200">
              <a:latin typeface="Consolas" panose="020B0609020204030204"/>
              <a:ea typeface="Consolas" panose="020B0609020204030204"/>
              <a:cs typeface="Consolas" panose="020B0609020204030204"/>
              <a:sym typeface="Consolas" panose="020B0609020204030204"/>
            </a:endParaRPr>
          </a:p>
        </p:txBody>
      </p:sp>
      <p:sp>
        <p:nvSpPr>
          <p:cNvPr id="5409" name="Google Shape;5409;p53"/>
          <p:cNvSpPr txBox="1"/>
          <p:nvPr/>
        </p:nvSpPr>
        <p:spPr>
          <a:xfrm>
            <a:off x="2486078"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5410" name="Google Shape;5410;p53"/>
          <p:cNvSpPr/>
          <p:nvPr/>
        </p:nvSpPr>
        <p:spPr>
          <a:xfrm>
            <a:off x="4485958" y="357200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2" name="Google Shape;5412;p53"/>
          <p:cNvSpPr/>
          <p:nvPr/>
        </p:nvSpPr>
        <p:spPr>
          <a:xfrm>
            <a:off x="2900281" y="252329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3" name="Google Shape;5413;p53"/>
          <p:cNvSpPr/>
          <p:nvPr/>
        </p:nvSpPr>
        <p:spPr>
          <a:xfrm>
            <a:off x="2900281" y="279078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4" name="Google Shape;5414;p53"/>
          <p:cNvSpPr/>
          <p:nvPr/>
        </p:nvSpPr>
        <p:spPr>
          <a:xfrm>
            <a:off x="5952022" y="22808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rot="10800000" flipH="1">
            <a:off x="2979781" y="1205806"/>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2979781" y="1205694"/>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2979781" y="1205881"/>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2979781" y="2096506"/>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2979781" y="2096394"/>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2979781" y="2096581"/>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6490822" y="2557551"/>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4217647"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5430" name="Google Shape;5430;p53"/>
          <p:cNvSpPr txBox="1"/>
          <p:nvPr/>
        </p:nvSpPr>
        <p:spPr>
          <a:xfrm>
            <a:off x="6076972"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sp>
        <p:nvSpPr>
          <p:cNvPr id="5431" name="Google Shape;5431;p53"/>
          <p:cNvSpPr/>
          <p:nvPr/>
        </p:nvSpPr>
        <p:spPr>
          <a:xfrm>
            <a:off x="2795108" y="1609101"/>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2" name="Google Shape;5432;p53"/>
          <p:cNvSpPr txBox="1"/>
          <p:nvPr/>
        </p:nvSpPr>
        <p:spPr>
          <a:xfrm>
            <a:off x="2280100" y="237155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5433" name="Google Shape;5433;p53"/>
          <p:cNvCxnSpPr>
            <a:stCxn id="5410" idx="6"/>
            <a:endCxn id="5414" idx="2"/>
          </p:cNvCxnSpPr>
          <p:nvPr/>
        </p:nvCxnSpPr>
        <p:spPr>
          <a:xfrm rot="10800000" flipH="1">
            <a:off x="5079058" y="2559659"/>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5079058" y="2559686"/>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7174525" y="236940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5437" name="Google Shape;5437;p53"/>
          <p:cNvSpPr txBox="1"/>
          <p:nvPr/>
        </p:nvSpPr>
        <p:spPr>
          <a:xfrm rot="-5400000">
            <a:off x="180150" y="21627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One hidden layer neural network</a:t>
            </a:r>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44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5445" name="Google Shape;5445;p54"/>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5524" name="Google Shape;5524;p54"/>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Neural network templates</a:t>
            </a:r>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5528"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5532" name="Google Shape;5532;p55"/>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5611" name="Google Shape;5611;p55"/>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Neural network templates</a:t>
            </a:r>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5615"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Train</a:t>
              </a:r>
              <a:endParaRPr>
                <a:latin typeface="Consolas" panose="020B0609020204030204"/>
                <a:ea typeface="Consolas" panose="020B0609020204030204"/>
                <a:cs typeface="Consolas" panose="020B0609020204030204"/>
                <a:sym typeface="Consolas" panose="020B0609020204030204"/>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solidFill>
                    <a:schemeClr val="dk1"/>
                  </a:solidFill>
                  <a:latin typeface="Consolas" panose="020B0609020204030204"/>
                  <a:ea typeface="Consolas" panose="020B0609020204030204"/>
                  <a:cs typeface="Consolas" panose="020B0609020204030204"/>
                  <a:sym typeface="Consolas" panose="020B0609020204030204"/>
                </a:rPr>
                <a:t>Valid</a:t>
              </a:r>
              <a:endParaRPr>
                <a:solidFill>
                  <a:schemeClr val="dk1"/>
                </a:solidFill>
                <a:latin typeface="Consolas" panose="020B0609020204030204"/>
                <a:ea typeface="Consolas" panose="020B0609020204030204"/>
                <a:cs typeface="Consolas" panose="020B0609020204030204"/>
                <a:sym typeface="Consolas" panose="020B0609020204030204"/>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Consolas" panose="020B0609020204030204"/>
                  <a:ea typeface="Consolas" panose="020B0609020204030204"/>
                  <a:cs typeface="Consolas" panose="020B0609020204030204"/>
                  <a:sym typeface="Consolas" panose="020B0609020204030204"/>
                </a:rPr>
                <a:t>Test</a:t>
              </a:r>
              <a:endParaRPr lang="en-GB">
                <a:solidFill>
                  <a:schemeClr val="dk1"/>
                </a:solidFill>
                <a:latin typeface="Consolas" panose="020B0609020204030204"/>
                <a:ea typeface="Consolas" panose="020B0609020204030204"/>
                <a:cs typeface="Consolas" panose="020B0609020204030204"/>
                <a:sym typeface="Consolas" panose="020B0609020204030204"/>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0" name="Google Shape;5630;p56"/>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0" name="Google Shape;5690;p56"/>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9" name="Google Shape;5749;p56"/>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2834125" y="4540375"/>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Train-Dev-Test vs. Model fitting</a:t>
            </a:r>
            <a:endParaRPr lang="en-GB"/>
          </a:p>
        </p:txBody>
      </p:sp>
      <p:sp>
        <p:nvSpPr>
          <p:cNvPr id="5804" name="Google Shape;5804;p56"/>
          <p:cNvSpPr txBox="1"/>
          <p:nvPr/>
        </p:nvSpPr>
        <p:spPr>
          <a:xfrm>
            <a:off x="871125"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Underfitting</a:t>
            </a:r>
            <a:endParaRPr>
              <a:latin typeface="Consolas" panose="020B0609020204030204"/>
              <a:ea typeface="Consolas" panose="020B0609020204030204"/>
              <a:cs typeface="Consolas" panose="020B0609020204030204"/>
              <a:sym typeface="Consolas" panose="020B0609020204030204"/>
            </a:endParaRPr>
          </a:p>
        </p:txBody>
      </p:sp>
      <p:sp>
        <p:nvSpPr>
          <p:cNvPr id="5805" name="Google Shape;5805;p56"/>
          <p:cNvSpPr txBox="1"/>
          <p:nvPr/>
        </p:nvSpPr>
        <p:spPr>
          <a:xfrm>
            <a:off x="384905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Good fit</a:t>
            </a:r>
            <a:endParaRPr>
              <a:latin typeface="Consolas" panose="020B0609020204030204"/>
              <a:ea typeface="Consolas" panose="020B0609020204030204"/>
              <a:cs typeface="Consolas" panose="020B0609020204030204"/>
              <a:sym typeface="Consolas" panose="020B0609020204030204"/>
            </a:endParaRPr>
          </a:p>
        </p:txBody>
      </p:sp>
      <p:sp>
        <p:nvSpPr>
          <p:cNvPr id="5806" name="Google Shape;5806;p56"/>
          <p:cNvSpPr txBox="1"/>
          <p:nvPr/>
        </p:nvSpPr>
        <p:spPr>
          <a:xfrm>
            <a:off x="694060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Overfitting</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5810"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6504425" y="9322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25000">
                <a:latin typeface="Consolas" panose="020B0609020204030204"/>
                <a:ea typeface="Consolas" panose="020B0609020204030204"/>
                <a:cs typeface="Consolas" panose="020B0609020204030204"/>
                <a:sym typeface="Consolas" panose="020B0609020204030204"/>
              </a:rPr>
              <a:t>[L]</a:t>
            </a:r>
            <a:endParaRPr sz="1100" baseline="-25000">
              <a:latin typeface="Consolas" panose="020B0609020204030204"/>
              <a:ea typeface="Consolas" panose="020B0609020204030204"/>
              <a:cs typeface="Consolas" panose="020B0609020204030204"/>
              <a:sym typeface="Consolas" panose="020B0609020204030204"/>
            </a:endParaRPr>
          </a:p>
        </p:txBody>
      </p:sp>
      <p:cxnSp>
        <p:nvCxnSpPr>
          <p:cNvPr id="5881" name="Google Shape;5881;p57"/>
          <p:cNvCxnSpPr/>
          <p:nvPr/>
        </p:nvCxnSpPr>
        <p:spPr>
          <a:xfrm rot="10800000">
            <a:off x="1814145" y="4620452"/>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2344750" y="41317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3" name="Google Shape;5883;p57"/>
          <p:cNvSpPr/>
          <p:nvPr/>
        </p:nvSpPr>
        <p:spPr>
          <a:xfrm>
            <a:off x="2589580" y="41205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4" name="Google Shape;5884;p57"/>
          <p:cNvSpPr/>
          <p:nvPr/>
        </p:nvSpPr>
        <p:spPr>
          <a:xfrm>
            <a:off x="2574057" y="39323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5" name="Google Shape;5885;p57"/>
          <p:cNvSpPr/>
          <p:nvPr/>
        </p:nvSpPr>
        <p:spPr>
          <a:xfrm>
            <a:off x="22255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6" name="Google Shape;5886;p57"/>
          <p:cNvSpPr/>
          <p:nvPr/>
        </p:nvSpPr>
        <p:spPr>
          <a:xfrm>
            <a:off x="23172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7" name="Google Shape;5887;p57"/>
          <p:cNvSpPr/>
          <p:nvPr/>
        </p:nvSpPr>
        <p:spPr>
          <a:xfrm>
            <a:off x="2087932" y="3634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8" name="Google Shape;5888;p57"/>
          <p:cNvSpPr txBox="1"/>
          <p:nvPr/>
        </p:nvSpPr>
        <p:spPr>
          <a:xfrm>
            <a:off x="2960525" y="4529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889" name="Google Shape;5889;p57"/>
          <p:cNvSpPr txBox="1"/>
          <p:nvPr/>
        </p:nvSpPr>
        <p:spPr>
          <a:xfrm rot="-5400000">
            <a:off x="1518400" y="33162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890" name="Google Shape;5890;p57"/>
          <p:cNvCxnSpPr/>
          <p:nvPr/>
        </p:nvCxnSpPr>
        <p:spPr>
          <a:xfrm rot="10800000" flipH="1">
            <a:off x="1898275" y="2498825"/>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2878782" y="41317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2" name="Google Shape;5892;p57"/>
          <p:cNvSpPr/>
          <p:nvPr/>
        </p:nvSpPr>
        <p:spPr>
          <a:xfrm>
            <a:off x="23165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3" name="Google Shape;5893;p57"/>
          <p:cNvSpPr/>
          <p:nvPr/>
        </p:nvSpPr>
        <p:spPr>
          <a:xfrm>
            <a:off x="25303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4" name="Google Shape;5894;p57"/>
          <p:cNvSpPr/>
          <p:nvPr/>
        </p:nvSpPr>
        <p:spPr>
          <a:xfrm>
            <a:off x="26220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5" name="Google Shape;5895;p57"/>
          <p:cNvSpPr/>
          <p:nvPr/>
        </p:nvSpPr>
        <p:spPr>
          <a:xfrm>
            <a:off x="2621332" y="3786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6" name="Google Shape;5896;p57"/>
          <p:cNvSpPr/>
          <p:nvPr/>
        </p:nvSpPr>
        <p:spPr>
          <a:xfrm>
            <a:off x="29113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7" name="Google Shape;5897;p57"/>
          <p:cNvSpPr/>
          <p:nvPr/>
        </p:nvSpPr>
        <p:spPr>
          <a:xfrm>
            <a:off x="30030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8" name="Google Shape;5898;p57"/>
          <p:cNvSpPr/>
          <p:nvPr/>
        </p:nvSpPr>
        <p:spPr>
          <a:xfrm>
            <a:off x="30023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9" name="Google Shape;5899;p57"/>
          <p:cNvSpPr/>
          <p:nvPr/>
        </p:nvSpPr>
        <p:spPr>
          <a:xfrm>
            <a:off x="28351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0" name="Google Shape;5900;p57"/>
          <p:cNvSpPr/>
          <p:nvPr/>
        </p:nvSpPr>
        <p:spPr>
          <a:xfrm>
            <a:off x="29261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1" name="Google Shape;5901;p57"/>
          <p:cNvSpPr/>
          <p:nvPr/>
        </p:nvSpPr>
        <p:spPr>
          <a:xfrm>
            <a:off x="26065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2" name="Google Shape;5902;p57"/>
          <p:cNvSpPr/>
          <p:nvPr/>
        </p:nvSpPr>
        <p:spPr>
          <a:xfrm>
            <a:off x="24541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3" name="Google Shape;5903;p57"/>
          <p:cNvSpPr/>
          <p:nvPr/>
        </p:nvSpPr>
        <p:spPr>
          <a:xfrm>
            <a:off x="25458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4" name="Google Shape;5904;p57"/>
          <p:cNvSpPr/>
          <p:nvPr/>
        </p:nvSpPr>
        <p:spPr>
          <a:xfrm>
            <a:off x="2269257" y="33989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5" name="Google Shape;5905;p57"/>
          <p:cNvSpPr/>
          <p:nvPr/>
        </p:nvSpPr>
        <p:spPr>
          <a:xfrm>
            <a:off x="23017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6" name="Google Shape;5906;p57"/>
          <p:cNvSpPr/>
          <p:nvPr/>
        </p:nvSpPr>
        <p:spPr>
          <a:xfrm>
            <a:off x="23927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7" name="Google Shape;5907;p57"/>
          <p:cNvSpPr/>
          <p:nvPr/>
        </p:nvSpPr>
        <p:spPr>
          <a:xfrm>
            <a:off x="24696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8" name="Google Shape;5908;p57"/>
          <p:cNvSpPr/>
          <p:nvPr/>
        </p:nvSpPr>
        <p:spPr>
          <a:xfrm>
            <a:off x="33078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9" name="Google Shape;5909;p57"/>
          <p:cNvSpPr/>
          <p:nvPr/>
        </p:nvSpPr>
        <p:spPr>
          <a:xfrm>
            <a:off x="31399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0" name="Google Shape;5910;p57"/>
          <p:cNvSpPr/>
          <p:nvPr/>
        </p:nvSpPr>
        <p:spPr>
          <a:xfrm>
            <a:off x="3307839" y="3235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1" name="Google Shape;5911;p57"/>
          <p:cNvSpPr/>
          <p:nvPr/>
        </p:nvSpPr>
        <p:spPr>
          <a:xfrm>
            <a:off x="30637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2" name="Google Shape;5912;p57"/>
          <p:cNvSpPr/>
          <p:nvPr/>
        </p:nvSpPr>
        <p:spPr>
          <a:xfrm>
            <a:off x="32316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3" name="Google Shape;5913;p57"/>
          <p:cNvSpPr/>
          <p:nvPr/>
        </p:nvSpPr>
        <p:spPr>
          <a:xfrm>
            <a:off x="31399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4" name="Google Shape;5914;p57"/>
          <p:cNvSpPr/>
          <p:nvPr/>
        </p:nvSpPr>
        <p:spPr>
          <a:xfrm>
            <a:off x="3231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5" name="Google Shape;5915;p57"/>
          <p:cNvSpPr/>
          <p:nvPr/>
        </p:nvSpPr>
        <p:spPr>
          <a:xfrm>
            <a:off x="31547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6" name="Google Shape;5916;p57"/>
          <p:cNvSpPr/>
          <p:nvPr/>
        </p:nvSpPr>
        <p:spPr>
          <a:xfrm>
            <a:off x="29268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7" name="Google Shape;5917;p57"/>
          <p:cNvSpPr/>
          <p:nvPr/>
        </p:nvSpPr>
        <p:spPr>
          <a:xfrm>
            <a:off x="2682716" y="3071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8" name="Google Shape;5918;p57"/>
          <p:cNvSpPr/>
          <p:nvPr/>
        </p:nvSpPr>
        <p:spPr>
          <a:xfrm>
            <a:off x="28506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9" name="Google Shape;5919;p57"/>
          <p:cNvSpPr/>
          <p:nvPr/>
        </p:nvSpPr>
        <p:spPr>
          <a:xfrm>
            <a:off x="32161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0" name="Google Shape;5920;p57"/>
          <p:cNvSpPr/>
          <p:nvPr/>
        </p:nvSpPr>
        <p:spPr>
          <a:xfrm>
            <a:off x="29875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1" name="Google Shape;5921;p57"/>
          <p:cNvSpPr/>
          <p:nvPr/>
        </p:nvSpPr>
        <p:spPr>
          <a:xfrm>
            <a:off x="2835116" y="2843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2" name="Google Shape;5922;p57"/>
          <p:cNvSpPr/>
          <p:nvPr/>
        </p:nvSpPr>
        <p:spPr>
          <a:xfrm>
            <a:off x="3003039" y="2854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3" name="Google Shape;5923;p57"/>
          <p:cNvSpPr/>
          <p:nvPr/>
        </p:nvSpPr>
        <p:spPr>
          <a:xfrm>
            <a:off x="27589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4" name="Google Shape;5924;p57"/>
          <p:cNvSpPr/>
          <p:nvPr/>
        </p:nvSpPr>
        <p:spPr>
          <a:xfrm>
            <a:off x="3063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5" name="Google Shape;5925;p57"/>
          <p:cNvSpPr/>
          <p:nvPr/>
        </p:nvSpPr>
        <p:spPr>
          <a:xfrm>
            <a:off x="31554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6" name="Google Shape;5926;p57"/>
          <p:cNvSpPr/>
          <p:nvPr/>
        </p:nvSpPr>
        <p:spPr>
          <a:xfrm>
            <a:off x="22255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7" name="Google Shape;5927;p57"/>
          <p:cNvSpPr/>
          <p:nvPr/>
        </p:nvSpPr>
        <p:spPr>
          <a:xfrm>
            <a:off x="2469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8" name="Google Shape;5928;p57"/>
          <p:cNvSpPr/>
          <p:nvPr/>
        </p:nvSpPr>
        <p:spPr>
          <a:xfrm>
            <a:off x="2468932" y="4015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9" name="Google Shape;5929;p57"/>
          <p:cNvSpPr/>
          <p:nvPr/>
        </p:nvSpPr>
        <p:spPr>
          <a:xfrm>
            <a:off x="27744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30" name="Google Shape;5930;p57"/>
          <p:cNvCxnSpPr/>
          <p:nvPr/>
        </p:nvCxnSpPr>
        <p:spPr>
          <a:xfrm>
            <a:off x="1849075" y="4347225"/>
            <a:ext cx="1059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1849075" y="2670825"/>
            <a:ext cx="1059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1924481" y="2722077"/>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039100" y="4574475"/>
            <a:ext cx="0" cy="1365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3410700" y="4574475"/>
            <a:ext cx="0" cy="1365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4993025" y="2989225"/>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6" name="Google Shape;5986;p57"/>
          <p:cNvSpPr txBox="1"/>
          <p:nvPr/>
        </p:nvSpPr>
        <p:spPr>
          <a:xfrm>
            <a:off x="5779375" y="26708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i="1">
                <a:solidFill>
                  <a:srgbClr val="0000FF"/>
                </a:solidFill>
                <a:latin typeface="Consolas" panose="020B0609020204030204"/>
                <a:ea typeface="Consolas" panose="020B0609020204030204"/>
                <a:cs typeface="Consolas" panose="020B0609020204030204"/>
                <a:sym typeface="Consolas" panose="020B0609020204030204"/>
              </a:rPr>
              <a:t>r=</a:t>
            </a:r>
            <a:r>
              <a:rPr lang="en-GB" sz="1200" i="1">
                <a:solidFill>
                  <a:srgbClr val="0000FF"/>
                </a:solidFill>
                <a:latin typeface="Consolas" panose="020B0609020204030204"/>
                <a:ea typeface="Consolas" panose="020B0609020204030204"/>
                <a:cs typeface="Consolas" panose="020B0609020204030204"/>
                <a:sym typeface="Consolas" panose="020B0609020204030204"/>
              </a:rPr>
              <a:t>1</a:t>
            </a:r>
            <a:endParaRPr sz="1200" i="1">
              <a:solidFill>
                <a:srgbClr val="0000FF"/>
              </a:solidFill>
              <a:latin typeface="Consolas" panose="020B0609020204030204"/>
              <a:ea typeface="Consolas" panose="020B0609020204030204"/>
              <a:cs typeface="Consolas" panose="020B0609020204030204"/>
              <a:sym typeface="Consolas" panose="020B0609020204030204"/>
            </a:endParaRPr>
          </a:p>
        </p:txBody>
      </p:sp>
      <p:sp>
        <p:nvSpPr>
          <p:cNvPr id="5987" name="Google Shape;5987;p57"/>
          <p:cNvSpPr/>
          <p:nvPr/>
        </p:nvSpPr>
        <p:spPr>
          <a:xfrm>
            <a:off x="3816600" y="3566525"/>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8" name="Google Shape;5988;p57"/>
          <p:cNvSpPr txBox="1"/>
          <p:nvPr/>
        </p:nvSpPr>
        <p:spPr>
          <a:xfrm>
            <a:off x="6148775" y="3681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i="1">
                <a:latin typeface="Consolas" panose="020B0609020204030204"/>
                <a:ea typeface="Consolas" panose="020B0609020204030204"/>
                <a:cs typeface="Consolas" panose="020B0609020204030204"/>
                <a:sym typeface="Consolas" panose="020B0609020204030204"/>
              </a:rPr>
              <a:t>x1</a:t>
            </a:r>
            <a:endParaRPr sz="1000" i="1">
              <a:latin typeface="Consolas" panose="020B0609020204030204"/>
              <a:ea typeface="Consolas" panose="020B0609020204030204"/>
              <a:cs typeface="Consolas" panose="020B0609020204030204"/>
              <a:sym typeface="Consolas" panose="020B0609020204030204"/>
            </a:endParaRPr>
          </a:p>
        </p:txBody>
      </p:sp>
      <p:sp>
        <p:nvSpPr>
          <p:cNvPr id="5989" name="Google Shape;5989;p57"/>
          <p:cNvSpPr txBox="1"/>
          <p:nvPr/>
        </p:nvSpPr>
        <p:spPr>
          <a:xfrm rot="-5400000">
            <a:off x="5204275" y="2670825"/>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latin typeface="Consolas" panose="020B0609020204030204"/>
                <a:ea typeface="Consolas" panose="020B0609020204030204"/>
                <a:cs typeface="Consolas" panose="020B0609020204030204"/>
                <a:sym typeface="Consolas" panose="020B0609020204030204"/>
              </a:rPr>
              <a:t>x2</a:t>
            </a:r>
            <a:endParaRPr sz="1000">
              <a:latin typeface="Consolas" panose="020B0609020204030204"/>
              <a:ea typeface="Consolas" panose="020B0609020204030204"/>
              <a:cs typeface="Consolas" panose="020B0609020204030204"/>
              <a:sym typeface="Consolas" panose="020B0609020204030204"/>
            </a:endParaRPr>
          </a:p>
        </p:txBody>
      </p:sp>
      <p:sp>
        <p:nvSpPr>
          <p:cNvPr id="5990" name="Google Shape;5990;p57"/>
          <p:cNvSpPr txBox="1"/>
          <p:nvPr/>
        </p:nvSpPr>
        <p:spPr>
          <a:xfrm>
            <a:off x="7034925" y="9322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DropOut</a:t>
            </a:r>
            <a:endParaRPr>
              <a:latin typeface="Consolas" panose="020B0609020204030204"/>
              <a:ea typeface="Consolas" panose="020B0609020204030204"/>
              <a:cs typeface="Consolas" panose="020B0609020204030204"/>
              <a:sym typeface="Consolas" panose="020B0609020204030204"/>
            </a:endParaRPr>
          </a:p>
        </p:txBody>
      </p:sp>
      <p:sp>
        <p:nvSpPr>
          <p:cNvPr id="5991" name="Google Shape;5991;p57"/>
          <p:cNvSpPr txBox="1"/>
          <p:nvPr/>
        </p:nvSpPr>
        <p:spPr>
          <a:xfrm>
            <a:off x="7034925" y="35529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Normalization</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grpSp>
        <p:nvGrpSpPr>
          <p:cNvPr id="89" name="Google Shape;89;p17"/>
          <p:cNvGrpSpPr/>
          <p:nvPr/>
        </p:nvGrpSpPr>
        <p:grpSpPr>
          <a:xfrm>
            <a:off x="2553578" y="21606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5995"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375913" y="2776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786950" y="1565125"/>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825188" y="1077218"/>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00" name="Google Shape;6000;p58"/>
          <p:cNvCxnSpPr>
            <a:stCxn id="5999" idx="2"/>
            <a:endCxn id="5999" idx="6"/>
          </p:cNvCxnSpPr>
          <p:nvPr/>
        </p:nvCxnSpPr>
        <p:spPr>
          <a:xfrm rot="10800000" flipH="1">
            <a:off x="984625" y="828600"/>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07" name="Google Shape;6007;p58"/>
          <p:cNvSpPr txBox="1"/>
          <p:nvPr/>
        </p:nvSpPr>
        <p:spPr>
          <a:xfrm>
            <a:off x="2319925" y="157292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08" name="Google Shape;6008;p58"/>
          <p:cNvSpPr txBox="1"/>
          <p:nvPr/>
        </p:nvSpPr>
        <p:spPr>
          <a:xfrm>
            <a:off x="4401425" y="14811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09" name="Google Shape;6009;p58"/>
          <p:cNvSpPr txBox="1"/>
          <p:nvPr/>
        </p:nvSpPr>
        <p:spPr>
          <a:xfrm>
            <a:off x="758700" y="2117363"/>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10" name="Google Shape;6010;p58"/>
          <p:cNvSpPr txBox="1"/>
          <p:nvPr/>
        </p:nvSpPr>
        <p:spPr>
          <a:xfrm>
            <a:off x="1007425" y="3385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J</a:t>
            </a:r>
            <a:endParaRPr sz="1100">
              <a:latin typeface="Consolas" panose="020B0609020204030204"/>
              <a:ea typeface="Consolas" panose="020B0609020204030204"/>
              <a:cs typeface="Consolas" panose="020B0609020204030204"/>
              <a:sym typeface="Consolas" panose="020B0609020204030204"/>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J</a:t>
              </a:r>
              <a:endParaRPr sz="1100">
                <a:latin typeface="Consolas" panose="020B0609020204030204"/>
                <a:ea typeface="Consolas" panose="020B0609020204030204"/>
                <a:cs typeface="Consolas" panose="020B0609020204030204"/>
                <a:sym typeface="Consolas" panose="020B0609020204030204"/>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8" name="Google Shape;6028;p58"/>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grpSp>
      <p:sp>
        <p:nvSpPr>
          <p:cNvPr id="6030" name="Google Shape;6030;p58"/>
          <p:cNvSpPr txBox="1"/>
          <p:nvPr/>
        </p:nvSpPr>
        <p:spPr>
          <a:xfrm>
            <a:off x="2864838" y="277675"/>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31" name="Google Shape;6031;p58"/>
          <p:cNvSpPr txBox="1"/>
          <p:nvPr/>
        </p:nvSpPr>
        <p:spPr>
          <a:xfrm>
            <a:off x="2264125" y="2070875"/>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Before </a:t>
            </a:r>
            <a:r>
              <a:rPr lang="en-GB">
                <a:latin typeface="Consolas" panose="020B0609020204030204"/>
                <a:ea typeface="Consolas" panose="020B0609020204030204"/>
                <a:cs typeface="Consolas" panose="020B0609020204030204"/>
                <a:sym typeface="Consolas" panose="020B0609020204030204"/>
              </a:rPr>
              <a:t>Normalization</a:t>
            </a:r>
            <a:endParaRPr>
              <a:latin typeface="Consolas" panose="020B0609020204030204"/>
              <a:ea typeface="Consolas" panose="020B0609020204030204"/>
              <a:cs typeface="Consolas" panose="020B0609020204030204"/>
              <a:sym typeface="Consolas" panose="020B0609020204030204"/>
            </a:endParaRPr>
          </a:p>
        </p:txBody>
      </p:sp>
      <p:sp>
        <p:nvSpPr>
          <p:cNvPr id="6032" name="Google Shape;6032;p58"/>
          <p:cNvSpPr txBox="1"/>
          <p:nvPr/>
        </p:nvSpPr>
        <p:spPr>
          <a:xfrm>
            <a:off x="2264125" y="46094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After Normalization</a:t>
            </a:r>
            <a:endParaRPr>
              <a:latin typeface="Consolas" panose="020B0609020204030204"/>
              <a:ea typeface="Consolas" panose="020B0609020204030204"/>
              <a:cs typeface="Consolas" panose="020B0609020204030204"/>
              <a:sym typeface="Consolas" panose="020B0609020204030204"/>
            </a:endParaRPr>
          </a:p>
        </p:txBody>
      </p:sp>
      <p:sp>
        <p:nvSpPr>
          <p:cNvPr id="6033" name="Google Shape;6033;p58"/>
          <p:cNvSpPr txBox="1"/>
          <p:nvPr/>
        </p:nvSpPr>
        <p:spPr>
          <a:xfrm>
            <a:off x="6328613" y="2825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Early stopping</a:t>
            </a:r>
            <a:endParaRPr>
              <a:latin typeface="Consolas" panose="020B0609020204030204"/>
              <a:ea typeface="Consolas" panose="020B0609020204030204"/>
              <a:cs typeface="Consolas" panose="020B0609020204030204"/>
              <a:sym typeface="Consolas" panose="020B0609020204030204"/>
            </a:endParaRPr>
          </a:p>
        </p:txBody>
      </p:sp>
      <p:cxnSp>
        <p:nvCxnSpPr>
          <p:cNvPr id="6034" name="Google Shape;6034;p58"/>
          <p:cNvCxnSpPr/>
          <p:nvPr/>
        </p:nvCxnSpPr>
        <p:spPr>
          <a:xfrm rot="10800000">
            <a:off x="6030600" y="2810200"/>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6030744" y="700236"/>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6065750" y="970325"/>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6030600" y="1054300"/>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7856025" y="2255925"/>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8076400" y="2130663"/>
            <a:ext cx="787200" cy="37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GB" sz="1100">
                <a:solidFill>
                  <a:srgbClr val="FF0000"/>
                </a:solidFill>
                <a:latin typeface="Consolas" panose="020B0609020204030204"/>
                <a:ea typeface="Consolas" panose="020B0609020204030204"/>
                <a:cs typeface="Consolas" panose="020B0609020204030204"/>
                <a:sym typeface="Consolas" panose="020B0609020204030204"/>
              </a:rPr>
              <a:t>Dev</a:t>
            </a:r>
            <a:endParaRPr sz="1100">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sz="1100">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Clr>
                <a:schemeClr val="dk1"/>
              </a:buClr>
              <a:buSzPts val="1100"/>
              <a:buFont typeface="Arial" panose="020B0604020202020204"/>
              <a:buNone/>
            </a:pPr>
            <a:r>
              <a:rPr lang="en-GB" sz="1100">
                <a:solidFill>
                  <a:srgbClr val="0000FF"/>
                </a:solidFill>
                <a:latin typeface="Consolas" panose="020B0609020204030204"/>
                <a:ea typeface="Consolas" panose="020B0609020204030204"/>
                <a:cs typeface="Consolas" panose="020B0609020204030204"/>
                <a:sym typeface="Consolas" panose="020B0609020204030204"/>
              </a:rPr>
              <a:t>Train</a:t>
            </a:r>
            <a:endParaRPr sz="1100">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6040" name="Google Shape;6040;p58"/>
          <p:cNvSpPr txBox="1"/>
          <p:nvPr/>
        </p:nvSpPr>
        <p:spPr>
          <a:xfrm>
            <a:off x="5618250" y="73600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Err</a:t>
            </a:r>
            <a:endParaRPr sz="1100">
              <a:latin typeface="Consolas" panose="020B0609020204030204"/>
              <a:ea typeface="Consolas" panose="020B0609020204030204"/>
              <a:cs typeface="Consolas" panose="020B0609020204030204"/>
              <a:sym typeface="Consolas" panose="020B0609020204030204"/>
            </a:endParaRPr>
          </a:p>
        </p:txBody>
      </p:sp>
      <p:sp>
        <p:nvSpPr>
          <p:cNvPr id="6041" name="Google Shape;6041;p58"/>
          <p:cNvSpPr txBox="1"/>
          <p:nvPr/>
        </p:nvSpPr>
        <p:spPr>
          <a:xfrm>
            <a:off x="8636525" y="252915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it.</a:t>
            </a:r>
            <a:endParaRPr sz="1100">
              <a:latin typeface="Consolas" panose="020B0609020204030204"/>
              <a:ea typeface="Consolas" panose="020B0609020204030204"/>
              <a:cs typeface="Consolas" panose="020B0609020204030204"/>
              <a:sym typeface="Consolas" panose="020B0609020204030204"/>
            </a:endParaRPr>
          </a:p>
        </p:txBody>
      </p:sp>
      <p:cxnSp>
        <p:nvCxnSpPr>
          <p:cNvPr id="6042" name="Google Shape;6042;p58"/>
          <p:cNvCxnSpPr/>
          <p:nvPr/>
        </p:nvCxnSpPr>
        <p:spPr>
          <a:xfrm flipH="1">
            <a:off x="7914425" y="1760250"/>
            <a:ext cx="6600" cy="1017300"/>
          </a:xfrm>
          <a:prstGeom prst="straightConnector1">
            <a:avLst/>
          </a:prstGeom>
          <a:noFill/>
          <a:ln w="19050" cap="flat" cmpd="sng">
            <a:solidFill>
              <a:srgbClr val="6AA84F"/>
            </a:solidFill>
            <a:prstDash val="solid"/>
            <a:round/>
            <a:headEnd type="none" w="med" len="med"/>
            <a:tailEnd type="none" w="med" len="me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046" name="Shape 6046"/>
        <p:cNvGrpSpPr/>
        <p:nvPr/>
      </p:nvGrpSpPr>
      <p:grpSpPr>
        <a:xfrm>
          <a:off x="0" y="0"/>
          <a:ext cx="0" cy="0"/>
          <a:chOff x="0" y="0"/>
          <a:chExt cx="0" cy="0"/>
        </a:xfrm>
      </p:grpSpPr>
      <p:sp>
        <p:nvSpPr>
          <p:cNvPr id="6047" name="Google Shape;6047;p59"/>
          <p:cNvSpPr/>
          <p:nvPr/>
        </p:nvSpPr>
        <p:spPr>
          <a:xfrm>
            <a:off x="1895158"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48" name="Google Shape;6048;p59"/>
          <p:cNvSpPr/>
          <p:nvPr/>
        </p:nvSpPr>
        <p:spPr>
          <a:xfrm>
            <a:off x="1895158"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49" name="Google Shape;6049;p59"/>
          <p:cNvSpPr txBox="1"/>
          <p:nvPr/>
        </p:nvSpPr>
        <p:spPr>
          <a:xfrm>
            <a:off x="926276" y="3916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6050" name="Google Shape;6050;p59"/>
          <p:cNvSpPr/>
          <p:nvPr/>
        </p:nvSpPr>
        <p:spPr>
          <a:xfrm>
            <a:off x="6425247" y="6927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051" name="Google Shape;6051;p59"/>
          <p:cNvCxnSpPr>
            <a:stCxn id="6050" idx="6"/>
          </p:cNvCxnSpPr>
          <p:nvPr/>
        </p:nvCxnSpPr>
        <p:spPr>
          <a:xfrm>
            <a:off x="6964047" y="971551"/>
            <a:ext cx="501900" cy="0"/>
          </a:xfrm>
          <a:prstGeom prst="straightConnector1">
            <a:avLst/>
          </a:prstGeom>
          <a:noFill/>
          <a:ln w="9525" cap="flat" cmpd="sng">
            <a:solidFill>
              <a:schemeClr val="dk2"/>
            </a:solidFill>
            <a:prstDash val="solid"/>
            <a:round/>
            <a:headEnd type="none" w="med" len="med"/>
            <a:tailEnd type="triangle" w="med" len="med"/>
          </a:ln>
        </p:spPr>
      </p:cxnSp>
      <p:sp>
        <p:nvSpPr>
          <p:cNvPr id="6052" name="Google Shape;6052;p59"/>
          <p:cNvSpPr txBox="1"/>
          <p:nvPr/>
        </p:nvSpPr>
        <p:spPr>
          <a:xfrm>
            <a:off x="916876" y="1168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grpSp>
        <p:nvGrpSpPr>
          <p:cNvPr id="6053" name="Google Shape;6053;p59"/>
          <p:cNvGrpSpPr/>
          <p:nvPr/>
        </p:nvGrpSpPr>
        <p:grpSpPr>
          <a:xfrm>
            <a:off x="1432449" y="496407"/>
            <a:ext cx="462868" cy="954948"/>
            <a:chOff x="837658" y="496313"/>
            <a:chExt cx="1057500" cy="954948"/>
          </a:xfrm>
        </p:grpSpPr>
        <p:cxnSp>
          <p:nvCxnSpPr>
            <p:cNvPr id="6054" name="Google Shape;6054;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5" name="Google Shape;6055;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8" name="Google Shape;6058;p59"/>
          <p:cNvGrpSpPr/>
          <p:nvPr/>
        </p:nvGrpSpPr>
        <p:grpSpPr>
          <a:xfrm>
            <a:off x="2428836" y="496407"/>
            <a:ext cx="480634" cy="954948"/>
            <a:chOff x="837658" y="496313"/>
            <a:chExt cx="1057500" cy="954948"/>
          </a:xfrm>
        </p:grpSpPr>
        <p:cxnSp>
          <p:nvCxnSpPr>
            <p:cNvPr id="6059" name="Google Shape;605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0" name="Google Shape;606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3" name="Google Shape;6063;p59"/>
          <p:cNvSpPr/>
          <p:nvPr/>
        </p:nvSpPr>
        <p:spPr>
          <a:xfrm>
            <a:off x="2858933"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64" name="Google Shape;6064;p59"/>
          <p:cNvSpPr/>
          <p:nvPr/>
        </p:nvSpPr>
        <p:spPr>
          <a:xfrm>
            <a:off x="2868333"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grpSp>
        <p:nvGrpSpPr>
          <p:cNvPr id="6065" name="Google Shape;6065;p59"/>
          <p:cNvGrpSpPr/>
          <p:nvPr/>
        </p:nvGrpSpPr>
        <p:grpSpPr>
          <a:xfrm>
            <a:off x="3392636" y="494082"/>
            <a:ext cx="480634" cy="954948"/>
            <a:chOff x="837658" y="496313"/>
            <a:chExt cx="1057500" cy="954948"/>
          </a:xfrm>
        </p:grpSpPr>
        <p:cxnSp>
          <p:nvCxnSpPr>
            <p:cNvPr id="6066" name="Google Shape;6066;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7" name="Google Shape;6067;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0" name="Google Shape;6070;p59"/>
          <p:cNvCxnSpPr/>
          <p:nvPr/>
        </p:nvCxnSpPr>
        <p:spPr>
          <a:xfrm>
            <a:off x="3870849" y="999900"/>
            <a:ext cx="257700" cy="5700"/>
          </a:xfrm>
          <a:prstGeom prst="straightConnector1">
            <a:avLst/>
          </a:prstGeom>
          <a:noFill/>
          <a:ln w="28575" cap="flat" cmpd="sng">
            <a:solidFill>
              <a:schemeClr val="dk2"/>
            </a:solidFill>
            <a:prstDash val="dot"/>
            <a:round/>
            <a:headEnd type="none" w="med" len="med"/>
            <a:tailEnd type="none" w="med" len="med"/>
          </a:ln>
        </p:spPr>
      </p:cxnSp>
      <p:sp>
        <p:nvSpPr>
          <p:cNvPr id="6071" name="Google Shape;6071;p59"/>
          <p:cNvSpPr/>
          <p:nvPr/>
        </p:nvSpPr>
        <p:spPr>
          <a:xfrm>
            <a:off x="4618733"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72" name="Google Shape;6072;p59"/>
          <p:cNvSpPr/>
          <p:nvPr/>
        </p:nvSpPr>
        <p:spPr>
          <a:xfrm>
            <a:off x="4618733"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grpSp>
        <p:nvGrpSpPr>
          <p:cNvPr id="6073" name="Google Shape;6073;p59"/>
          <p:cNvGrpSpPr/>
          <p:nvPr/>
        </p:nvGrpSpPr>
        <p:grpSpPr>
          <a:xfrm>
            <a:off x="4156024" y="489275"/>
            <a:ext cx="462868" cy="954948"/>
            <a:chOff x="837658" y="496313"/>
            <a:chExt cx="1057500" cy="954948"/>
          </a:xfrm>
        </p:grpSpPr>
        <p:cxnSp>
          <p:nvCxnSpPr>
            <p:cNvPr id="6074" name="Google Shape;6074;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5" name="Google Shape;6075;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8" name="Google Shape;6078;p59"/>
          <p:cNvGrpSpPr/>
          <p:nvPr/>
        </p:nvGrpSpPr>
        <p:grpSpPr>
          <a:xfrm>
            <a:off x="5152411" y="489275"/>
            <a:ext cx="480634" cy="954948"/>
            <a:chOff x="837658" y="496313"/>
            <a:chExt cx="1057500" cy="954948"/>
          </a:xfrm>
        </p:grpSpPr>
        <p:cxnSp>
          <p:nvCxnSpPr>
            <p:cNvPr id="6079" name="Google Shape;6079;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0" name="Google Shape;6080;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3" name="Google Shape;6083;p59"/>
          <p:cNvSpPr/>
          <p:nvPr/>
        </p:nvSpPr>
        <p:spPr>
          <a:xfrm>
            <a:off x="5582508"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84" name="Google Shape;6084;p59"/>
          <p:cNvSpPr/>
          <p:nvPr/>
        </p:nvSpPr>
        <p:spPr>
          <a:xfrm>
            <a:off x="5591908"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085" name="Google Shape;6085;p59"/>
          <p:cNvCxnSpPr>
            <a:stCxn id="6083" idx="6"/>
            <a:endCxn id="6050" idx="2"/>
          </p:cNvCxnSpPr>
          <p:nvPr/>
        </p:nvCxnSpPr>
        <p:spPr>
          <a:xfrm>
            <a:off x="6116208" y="493656"/>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6086" name="Google Shape;6086;p59"/>
          <p:cNvCxnSpPr>
            <a:stCxn id="6084" idx="6"/>
            <a:endCxn id="6050" idx="2"/>
          </p:cNvCxnSpPr>
          <p:nvPr/>
        </p:nvCxnSpPr>
        <p:spPr>
          <a:xfrm rot="10800000" flipH="1">
            <a:off x="6125608" y="971407"/>
            <a:ext cx="299700" cy="464400"/>
          </a:xfrm>
          <a:prstGeom prst="straightConnector1">
            <a:avLst/>
          </a:prstGeom>
          <a:noFill/>
          <a:ln w="9525" cap="flat" cmpd="sng">
            <a:solidFill>
              <a:schemeClr val="dk2"/>
            </a:solidFill>
            <a:prstDash val="solid"/>
            <a:round/>
            <a:headEnd type="none" w="med" len="med"/>
            <a:tailEnd type="none" w="med" len="med"/>
          </a:ln>
        </p:spPr>
      </p:cxnSp>
      <p:sp>
        <p:nvSpPr>
          <p:cNvPr id="6087" name="Google Shape;6087;p59"/>
          <p:cNvSpPr txBox="1"/>
          <p:nvPr/>
        </p:nvSpPr>
        <p:spPr>
          <a:xfrm>
            <a:off x="1892601"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88" name="Google Shape;6088;p59"/>
          <p:cNvSpPr txBox="1"/>
          <p:nvPr/>
        </p:nvSpPr>
        <p:spPr>
          <a:xfrm>
            <a:off x="2856376"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89" name="Google Shape;6089;p59"/>
          <p:cNvSpPr txBox="1"/>
          <p:nvPr/>
        </p:nvSpPr>
        <p:spPr>
          <a:xfrm>
            <a:off x="4616175"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0" name="Google Shape;6090;p59"/>
          <p:cNvSpPr txBox="1"/>
          <p:nvPr/>
        </p:nvSpPr>
        <p:spPr>
          <a:xfrm>
            <a:off x="5532050"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1" name="Google Shape;6091;p59"/>
          <p:cNvSpPr txBox="1"/>
          <p:nvPr/>
        </p:nvSpPr>
        <p:spPr>
          <a:xfrm>
            <a:off x="6369125" y="12548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2" name="Google Shape;6092;p59"/>
          <p:cNvSpPr/>
          <p:nvPr/>
        </p:nvSpPr>
        <p:spPr>
          <a:xfrm>
            <a:off x="3315600" y="2583575"/>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3" name="Google Shape;6093;p59"/>
          <p:cNvSpPr/>
          <p:nvPr/>
        </p:nvSpPr>
        <p:spPr>
          <a:xfrm>
            <a:off x="3687450" y="2949263"/>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4" name="Google Shape;6094;p59"/>
          <p:cNvSpPr/>
          <p:nvPr/>
        </p:nvSpPr>
        <p:spPr>
          <a:xfrm>
            <a:off x="4413000" y="2579075"/>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5" name="Google Shape;6095;p59"/>
          <p:cNvSpPr/>
          <p:nvPr/>
        </p:nvSpPr>
        <p:spPr>
          <a:xfrm>
            <a:off x="4418850" y="2949263"/>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6" name="Google Shape;6096;p59"/>
          <p:cNvSpPr txBox="1"/>
          <p:nvPr/>
        </p:nvSpPr>
        <p:spPr>
          <a:xfrm>
            <a:off x="33156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FN</a:t>
            </a:r>
            <a:endParaRPr sz="1300">
              <a:latin typeface="Consolas" panose="020B0609020204030204"/>
              <a:ea typeface="Consolas" panose="020B0609020204030204"/>
              <a:cs typeface="Consolas" panose="020B0609020204030204"/>
              <a:sym typeface="Consolas" panose="020B0609020204030204"/>
            </a:endParaRPr>
          </a:p>
        </p:txBody>
      </p:sp>
      <p:sp>
        <p:nvSpPr>
          <p:cNvPr id="6097" name="Google Shape;6097;p59"/>
          <p:cNvSpPr txBox="1"/>
          <p:nvPr/>
        </p:nvSpPr>
        <p:spPr>
          <a:xfrm>
            <a:off x="50481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TN</a:t>
            </a:r>
            <a:endParaRPr sz="1300">
              <a:latin typeface="Consolas" panose="020B0609020204030204"/>
              <a:ea typeface="Consolas" panose="020B0609020204030204"/>
              <a:cs typeface="Consolas" panose="020B0609020204030204"/>
              <a:sym typeface="Consolas" panose="020B0609020204030204"/>
            </a:endParaRPr>
          </a:p>
        </p:txBody>
      </p:sp>
      <p:sp>
        <p:nvSpPr>
          <p:cNvPr id="6098" name="Google Shape;6098;p59"/>
          <p:cNvSpPr txBox="1"/>
          <p:nvPr/>
        </p:nvSpPr>
        <p:spPr>
          <a:xfrm>
            <a:off x="38289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TP</a:t>
            </a:r>
            <a:endParaRPr sz="1300">
              <a:latin typeface="Consolas" panose="020B0609020204030204"/>
              <a:ea typeface="Consolas" panose="020B0609020204030204"/>
              <a:cs typeface="Consolas" panose="020B0609020204030204"/>
              <a:sym typeface="Consolas" panose="020B0609020204030204"/>
            </a:endParaRPr>
          </a:p>
        </p:txBody>
      </p:sp>
      <p:sp>
        <p:nvSpPr>
          <p:cNvPr id="6099" name="Google Shape;6099;p59"/>
          <p:cNvSpPr txBox="1"/>
          <p:nvPr/>
        </p:nvSpPr>
        <p:spPr>
          <a:xfrm>
            <a:off x="45534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FP</a:t>
            </a:r>
            <a:endParaRPr sz="1300">
              <a:latin typeface="Consolas" panose="020B0609020204030204"/>
              <a:ea typeface="Consolas" panose="020B0609020204030204"/>
              <a:cs typeface="Consolas" panose="020B0609020204030204"/>
              <a:sym typeface="Consolas" panose="020B0609020204030204"/>
            </a:endParaRPr>
          </a:p>
        </p:txBody>
      </p:sp>
      <p:sp>
        <p:nvSpPr>
          <p:cNvPr id="6100" name="Google Shape;6100;p59"/>
          <p:cNvSpPr txBox="1"/>
          <p:nvPr/>
        </p:nvSpPr>
        <p:spPr>
          <a:xfrm>
            <a:off x="6301175" y="1831225"/>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Deep neural networks</a:t>
            </a:r>
            <a:endParaRPr>
              <a:latin typeface="Consolas" panose="020B0609020204030204"/>
              <a:ea typeface="Consolas" panose="020B0609020204030204"/>
              <a:cs typeface="Consolas" panose="020B0609020204030204"/>
              <a:sym typeface="Consolas" panose="020B0609020204030204"/>
            </a:endParaRPr>
          </a:p>
        </p:txBody>
      </p:sp>
      <p:sp>
        <p:nvSpPr>
          <p:cNvPr id="6101" name="Google Shape;6101;p59"/>
          <p:cNvSpPr txBox="1"/>
          <p:nvPr/>
        </p:nvSpPr>
        <p:spPr>
          <a:xfrm>
            <a:off x="6213450" y="35668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Understanding</a:t>
            </a:r>
            <a:endParaRPr>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Precision &amp; Recall </a:t>
            </a:r>
            <a:endParaRPr>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6105" name="Shape 6105"/>
        <p:cNvGrpSpPr/>
        <p:nvPr/>
      </p:nvGrpSpPr>
      <p:grpSpPr>
        <a:xfrm>
          <a:off x="0" y="0"/>
          <a:ext cx="0" cy="0"/>
          <a:chOff x="0" y="0"/>
          <a:chExt cx="0" cy="0"/>
        </a:xfrm>
      </p:grpSpPr>
      <p:pic>
        <p:nvPicPr>
          <p:cNvPr id="6106" name="Google Shape;6106;p60"/>
          <p:cNvPicPr preferRelativeResize="0"/>
          <p:nvPr/>
        </p:nvPicPr>
        <p:blipFill>
          <a:blip r:embed="rId1"/>
          <a:stretch>
            <a:fillRect/>
          </a:stretch>
        </p:blipFill>
        <p:spPr>
          <a:xfrm>
            <a:off x="127325" y="178650"/>
            <a:ext cx="3309099" cy="2263225"/>
          </a:xfrm>
          <a:prstGeom prst="rect">
            <a:avLst/>
          </a:prstGeom>
          <a:noFill/>
          <a:ln>
            <a:noFill/>
          </a:ln>
        </p:spPr>
      </p:pic>
      <p:pic>
        <p:nvPicPr>
          <p:cNvPr id="6107" name="Google Shape;6107;p60"/>
          <p:cNvPicPr preferRelativeResize="0"/>
          <p:nvPr/>
        </p:nvPicPr>
        <p:blipFill>
          <a:blip r:embed="rId2"/>
          <a:stretch>
            <a:fillRect/>
          </a:stretch>
        </p:blipFill>
        <p:spPr>
          <a:xfrm>
            <a:off x="90225" y="102450"/>
            <a:ext cx="3309099" cy="2263225"/>
          </a:xfrm>
          <a:prstGeom prst="rect">
            <a:avLst/>
          </a:prstGeom>
          <a:noFill/>
          <a:ln>
            <a:noFill/>
          </a:ln>
        </p:spPr>
      </p:pic>
      <p:pic>
        <p:nvPicPr>
          <p:cNvPr id="6108" name="Google Shape;6108;p60"/>
          <p:cNvPicPr preferRelativeResize="0"/>
          <p:nvPr/>
        </p:nvPicPr>
        <p:blipFill>
          <a:blip r:embed="rId1"/>
          <a:stretch>
            <a:fillRect/>
          </a:stretch>
        </p:blipFill>
        <p:spPr>
          <a:xfrm>
            <a:off x="3150900" y="159838"/>
            <a:ext cx="3222675" cy="2148450"/>
          </a:xfrm>
          <a:prstGeom prst="rect">
            <a:avLst/>
          </a:prstGeom>
          <a:noFill/>
          <a:ln>
            <a:noFill/>
          </a:ln>
        </p:spPr>
      </p:pic>
      <p:cxnSp>
        <p:nvCxnSpPr>
          <p:cNvPr id="6109" name="Google Shape;6109;p60"/>
          <p:cNvCxnSpPr/>
          <p:nvPr/>
        </p:nvCxnSpPr>
        <p:spPr>
          <a:xfrm rot="10800000" flipH="1">
            <a:off x="6455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10" name="Google Shape;6110;p60"/>
          <p:cNvSpPr/>
          <p:nvPr/>
        </p:nvSpPr>
        <p:spPr>
          <a:xfrm rot="-789993">
            <a:off x="6714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1" name="Google Shape;6111;p60"/>
          <p:cNvSpPr txBox="1"/>
          <p:nvPr/>
        </p:nvSpPr>
        <p:spPr>
          <a:xfrm>
            <a:off x="26835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112" name="Google Shape;6112;p60"/>
          <p:cNvSpPr txBox="1"/>
          <p:nvPr/>
        </p:nvSpPr>
        <p:spPr>
          <a:xfrm>
            <a:off x="3311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113" name="Google Shape;6113;p60"/>
          <p:cNvSpPr/>
          <p:nvPr/>
        </p:nvSpPr>
        <p:spPr>
          <a:xfrm rot="-789437">
            <a:off x="10732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4" name="Google Shape;6114;p60"/>
          <p:cNvSpPr/>
          <p:nvPr/>
        </p:nvSpPr>
        <p:spPr>
          <a:xfrm rot="-789496">
            <a:off x="14403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15" name="Google Shape;6115;p60"/>
          <p:cNvCxnSpPr/>
          <p:nvPr/>
        </p:nvCxnSpPr>
        <p:spPr>
          <a:xfrm rot="10800000" flipH="1">
            <a:off x="6531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16" name="Google Shape;6116;p60"/>
          <p:cNvGrpSpPr/>
          <p:nvPr/>
        </p:nvGrpSpPr>
        <p:grpSpPr>
          <a:xfrm>
            <a:off x="929750" y="3838435"/>
            <a:ext cx="829460" cy="867165"/>
            <a:chOff x="853550" y="3838435"/>
            <a:chExt cx="829460" cy="867165"/>
          </a:xfrm>
        </p:grpSpPr>
        <p:cxnSp>
          <p:nvCxnSpPr>
            <p:cNvPr id="6117" name="Google Shape;6117;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8" name="Google Shape;6118;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8" name="Google Shape;6128;p60"/>
          <p:cNvSpPr/>
          <p:nvPr/>
        </p:nvSpPr>
        <p:spPr>
          <a:xfrm>
            <a:off x="1881200" y="299085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29" name="Google Shape;6129;p60"/>
          <p:cNvSpPr txBox="1"/>
          <p:nvPr/>
        </p:nvSpPr>
        <p:spPr>
          <a:xfrm>
            <a:off x="1266825" y="4667250"/>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SGD</a:t>
            </a:r>
            <a:endParaRPr sz="1100">
              <a:latin typeface="Consolas" panose="020B0609020204030204"/>
              <a:ea typeface="Consolas" panose="020B0609020204030204"/>
              <a:cs typeface="Consolas" panose="020B0609020204030204"/>
              <a:sym typeface="Consolas" panose="020B0609020204030204"/>
            </a:endParaRPr>
          </a:p>
        </p:txBody>
      </p:sp>
      <p:sp>
        <p:nvSpPr>
          <p:cNvPr id="6130" name="Google Shape;6130;p60"/>
          <p:cNvSpPr txBox="1"/>
          <p:nvPr/>
        </p:nvSpPr>
        <p:spPr>
          <a:xfrm>
            <a:off x="2085750" y="293322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solidFill>
                  <a:srgbClr val="FF00FF"/>
                </a:solidFill>
                <a:latin typeface="Consolas" panose="020B0609020204030204"/>
                <a:ea typeface="Consolas" panose="020B0609020204030204"/>
                <a:cs typeface="Consolas" panose="020B0609020204030204"/>
                <a:sym typeface="Consolas" panose="020B0609020204030204"/>
              </a:rPr>
              <a:t>B</a:t>
            </a:r>
            <a:r>
              <a:rPr lang="en-GB" sz="1100">
                <a:solidFill>
                  <a:srgbClr val="FF00FF"/>
                </a:solidFill>
                <a:latin typeface="Consolas" panose="020B0609020204030204"/>
                <a:ea typeface="Consolas" panose="020B0609020204030204"/>
                <a:cs typeface="Consolas" panose="020B0609020204030204"/>
                <a:sym typeface="Consolas" panose="020B0609020204030204"/>
              </a:rPr>
              <a:t>GD</a:t>
            </a:r>
            <a:endParaRPr sz="1100">
              <a:solidFill>
                <a:srgbClr val="FF00FF"/>
              </a:solidFill>
              <a:latin typeface="Consolas" panose="020B0609020204030204"/>
              <a:ea typeface="Consolas" panose="020B0609020204030204"/>
              <a:cs typeface="Consolas" panose="020B0609020204030204"/>
              <a:sym typeface="Consolas" panose="020B0609020204030204"/>
            </a:endParaRPr>
          </a:p>
        </p:txBody>
      </p:sp>
      <p:cxnSp>
        <p:nvCxnSpPr>
          <p:cNvPr id="6131" name="Google Shape;6131;p60"/>
          <p:cNvCxnSpPr/>
          <p:nvPr/>
        </p:nvCxnSpPr>
        <p:spPr>
          <a:xfrm rot="10800000" flipH="1">
            <a:off x="38459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32" name="Google Shape;6132;p60"/>
          <p:cNvSpPr/>
          <p:nvPr/>
        </p:nvSpPr>
        <p:spPr>
          <a:xfrm rot="-789993">
            <a:off x="38718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3" name="Google Shape;6133;p60"/>
          <p:cNvSpPr txBox="1"/>
          <p:nvPr/>
        </p:nvSpPr>
        <p:spPr>
          <a:xfrm>
            <a:off x="58839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134" name="Google Shape;6134;p60"/>
          <p:cNvSpPr txBox="1"/>
          <p:nvPr/>
        </p:nvSpPr>
        <p:spPr>
          <a:xfrm>
            <a:off x="35315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135" name="Google Shape;6135;p60"/>
          <p:cNvSpPr/>
          <p:nvPr/>
        </p:nvSpPr>
        <p:spPr>
          <a:xfrm rot="-789437">
            <a:off x="42736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6" name="Google Shape;6136;p60"/>
          <p:cNvSpPr/>
          <p:nvPr/>
        </p:nvSpPr>
        <p:spPr>
          <a:xfrm rot="-789496">
            <a:off x="46407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37" name="Google Shape;6137;p60"/>
          <p:cNvCxnSpPr/>
          <p:nvPr/>
        </p:nvCxnSpPr>
        <p:spPr>
          <a:xfrm rot="10800000" flipH="1">
            <a:off x="38535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38" name="Google Shape;6138;p60"/>
          <p:cNvGrpSpPr/>
          <p:nvPr/>
        </p:nvGrpSpPr>
        <p:grpSpPr>
          <a:xfrm rot="6975666">
            <a:off x="4489084" y="3247977"/>
            <a:ext cx="750796" cy="767793"/>
            <a:chOff x="997923" y="3838435"/>
            <a:chExt cx="685087" cy="833107"/>
          </a:xfrm>
        </p:grpSpPr>
        <p:cxnSp>
          <p:nvCxnSpPr>
            <p:cNvPr id="6139" name="Google Shape;6139;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0" name="Google Shape;614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49" name="Google Shape;6149;p60"/>
          <p:cNvSpPr txBox="1"/>
          <p:nvPr/>
        </p:nvSpPr>
        <p:spPr>
          <a:xfrm>
            <a:off x="5126850" y="303607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SGD</a:t>
            </a:r>
            <a:endParaRPr sz="1100">
              <a:latin typeface="Consolas" panose="020B0609020204030204"/>
              <a:ea typeface="Consolas" panose="020B0609020204030204"/>
              <a:cs typeface="Consolas" panose="020B0609020204030204"/>
              <a:sym typeface="Consolas" panose="020B0609020204030204"/>
            </a:endParaRPr>
          </a:p>
        </p:txBody>
      </p:sp>
      <p:sp>
        <p:nvSpPr>
          <p:cNvPr id="6150" name="Google Shape;6150;p60"/>
          <p:cNvSpPr txBox="1"/>
          <p:nvPr/>
        </p:nvSpPr>
        <p:spPr>
          <a:xfrm>
            <a:off x="6275100" y="15585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Batch vs. Mini-batch </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Gradient Descent</a:t>
            </a:r>
            <a:endParaRPr>
              <a:latin typeface="Consolas" panose="020B0609020204030204"/>
              <a:ea typeface="Consolas" panose="020B0609020204030204"/>
              <a:cs typeface="Consolas" panose="020B0609020204030204"/>
              <a:sym typeface="Consolas" panose="020B0609020204030204"/>
            </a:endParaRPr>
          </a:p>
        </p:txBody>
      </p:sp>
      <p:sp>
        <p:nvSpPr>
          <p:cNvPr id="6151" name="Google Shape;6151;p60"/>
          <p:cNvSpPr txBox="1"/>
          <p:nvPr/>
        </p:nvSpPr>
        <p:spPr>
          <a:xfrm>
            <a:off x="6518400" y="3566450"/>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a:t>
            </a:r>
            <a:r>
              <a:rPr lang="en-GB">
                <a:latin typeface="Consolas" panose="020B0609020204030204"/>
                <a:ea typeface="Consolas" panose="020B0609020204030204"/>
                <a:cs typeface="Consolas" panose="020B0609020204030204"/>
                <a:sym typeface="Consolas" panose="020B0609020204030204"/>
              </a:rPr>
              <a:t>atch </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Gradient Descent vs. SGD</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155" name="Shape 6155"/>
        <p:cNvGrpSpPr/>
        <p:nvPr/>
      </p:nvGrpSpPr>
      <p:grpSpPr>
        <a:xfrm>
          <a:off x="0" y="0"/>
          <a:ext cx="0" cy="0"/>
          <a:chOff x="0" y="0"/>
          <a:chExt cx="0" cy="0"/>
        </a:xfrm>
      </p:grpSpPr>
      <p:grpSp>
        <p:nvGrpSpPr>
          <p:cNvPr id="6156" name="Google Shape;6156;p61"/>
          <p:cNvGrpSpPr/>
          <p:nvPr/>
        </p:nvGrpSpPr>
        <p:grpSpPr>
          <a:xfrm>
            <a:off x="1210975" y="1309278"/>
            <a:ext cx="6907150" cy="1733100"/>
            <a:chOff x="521000" y="285753"/>
            <a:chExt cx="6907150" cy="1733100"/>
          </a:xfrm>
        </p:grpSpPr>
        <p:grpSp>
          <p:nvGrpSpPr>
            <p:cNvPr id="6157" name="Google Shape;6157;p61"/>
            <p:cNvGrpSpPr/>
            <p:nvPr/>
          </p:nvGrpSpPr>
          <p:grpSpPr>
            <a:xfrm>
              <a:off x="521000" y="285753"/>
              <a:ext cx="6372277" cy="1733100"/>
              <a:chOff x="521000" y="285753"/>
              <a:chExt cx="6372277" cy="1733100"/>
            </a:xfrm>
          </p:grpSpPr>
          <p:sp>
            <p:nvSpPr>
              <p:cNvPr id="6158" name="Google Shape;6158;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59" name="Google Shape;6159;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0" name="Google Shape;6160;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1" name="Google Shape;6161;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2" name="Google Shape;6162;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3" name="Google Shape;6163;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4" name="Google Shape;6164;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5" name="Google Shape;6165;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6" name="Google Shape;6166;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7" name="Google Shape;6167;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8" name="Google Shape;6168;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9" name="Google Shape;6169;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170" name="Google Shape;6170;p61"/>
              <p:cNvCxnSpPr>
                <a:stCxn id="6158" idx="6"/>
                <a:endCxn id="6161"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1" name="Google Shape;6171;p61"/>
              <p:cNvCxnSpPr>
                <a:stCxn id="6158" idx="6"/>
                <a:endCxn id="6162"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endCxn id="6163"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stCxn id="6159" idx="6"/>
                <a:endCxn id="6161"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59" idx="6"/>
                <a:endCxn id="6162"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59" idx="6"/>
                <a:endCxn id="6163"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1"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0" idx="6"/>
                <a:endCxn id="6162"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0" idx="6"/>
                <a:endCxn id="6163"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0" name="Google Shape;6180;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8" name="Google Shape;6198;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5" name="Google Shape;6215;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216" name="Google Shape;6216;p61"/>
              <p:cNvCxnSpPr>
                <a:stCxn id="6167" idx="6"/>
                <a:endCxn id="6215"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7" name="Google Shape;6217;p61"/>
              <p:cNvCxnSpPr>
                <a:stCxn id="6168" idx="6"/>
                <a:endCxn id="6215"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215"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19" name="Google Shape;6219;p61"/>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0" name="Google Shape;6220;p61"/>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1" name="Google Shape;6221;p61"/>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2" name="Google Shape;6222;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223" name="Google Shape;6223;p61"/>
              <p:cNvCxnSpPr>
                <a:stCxn id="6167" idx="6"/>
                <a:endCxn id="6222"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4" name="Google Shape;6224;p61"/>
              <p:cNvCxnSpPr>
                <a:stCxn id="6168" idx="6"/>
                <a:endCxn id="6222"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2"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69" idx="6"/>
                <a:endCxn id="6215"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8" name="Google Shape;6228;p61"/>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p</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9" name="Google Shape;6229;p61"/>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p</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6230" name="Google Shape;6230;p61"/>
          <p:cNvSpPr txBox="1"/>
          <p:nvPr/>
        </p:nvSpPr>
        <p:spPr>
          <a:xfrm>
            <a:off x="3336575" y="33563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Softmax Prediction with 2 outputs</a:t>
            </a:r>
            <a:endParaRPr>
              <a:latin typeface="Consolas" panose="020B0609020204030204"/>
              <a:ea typeface="Consolas" panose="020B0609020204030204"/>
              <a:cs typeface="Consolas" panose="020B0609020204030204"/>
              <a:sym typeface="Consolas" panose="020B0609020204030204"/>
            </a:endParaRPr>
          </a:p>
        </p:txBody>
      </p:sp>
      <p:cxnSp>
        <p:nvCxnSpPr>
          <p:cNvPr id="6231" name="Google Shape;6231;p61"/>
          <p:cNvCxnSpPr/>
          <p:nvPr/>
        </p:nvCxnSpPr>
        <p:spPr>
          <a:xfrm>
            <a:off x="4103624" y="2175825"/>
            <a:ext cx="257700" cy="57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6235" name="Shape 6235"/>
        <p:cNvGrpSpPr/>
        <p:nvPr/>
      </p:nvGrpSpPr>
      <p:grpSpPr>
        <a:xfrm>
          <a:off x="0" y="0"/>
          <a:ext cx="0" cy="0"/>
          <a:chOff x="0" y="0"/>
          <a:chExt cx="0" cy="0"/>
        </a:xfrm>
      </p:grpSpPr>
      <p:sp>
        <p:nvSpPr>
          <p:cNvPr id="6236" name="Google Shape;6236;p62"/>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Miscellaneous</a:t>
            </a:r>
            <a:endParaRPr>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240" name="Shape 6240"/>
        <p:cNvGrpSpPr/>
        <p:nvPr/>
      </p:nvGrpSpPr>
      <p:grpSpPr>
        <a:xfrm>
          <a:off x="0" y="0"/>
          <a:ext cx="0" cy="0"/>
          <a:chOff x="0" y="0"/>
          <a:chExt cx="0" cy="0"/>
        </a:xfrm>
      </p:grpSpPr>
      <p:sp>
        <p:nvSpPr>
          <p:cNvPr id="6241" name="Google Shape;6241;p63"/>
          <p:cNvSpPr/>
          <p:nvPr/>
        </p:nvSpPr>
        <p:spPr>
          <a:xfrm>
            <a:off x="2034224"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2" name="Google Shape;6242;p63"/>
          <p:cNvSpPr/>
          <p:nvPr/>
        </p:nvSpPr>
        <p:spPr>
          <a:xfrm>
            <a:off x="1326538" y="1122750"/>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3" name="Google Shape;6243;p63"/>
          <p:cNvSpPr/>
          <p:nvPr/>
        </p:nvSpPr>
        <p:spPr>
          <a:xfrm>
            <a:off x="1376755" y="17982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4" name="Google Shape;6244;p63"/>
          <p:cNvSpPr/>
          <p:nvPr/>
        </p:nvSpPr>
        <p:spPr>
          <a:xfrm>
            <a:off x="2104093" y="149690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5" name="Google Shape;6245;p63"/>
          <p:cNvSpPr/>
          <p:nvPr/>
        </p:nvSpPr>
        <p:spPr>
          <a:xfrm rot="5400000">
            <a:off x="2196899" y="229479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6" name="Google Shape;6246;p63"/>
          <p:cNvSpPr/>
          <p:nvPr/>
        </p:nvSpPr>
        <p:spPr>
          <a:xfrm>
            <a:off x="24115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7" name="Google Shape;6247;p63"/>
          <p:cNvSpPr/>
          <p:nvPr/>
        </p:nvSpPr>
        <p:spPr>
          <a:xfrm>
            <a:off x="2289146"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8" name="Google Shape;6248;p63"/>
          <p:cNvSpPr/>
          <p:nvPr/>
        </p:nvSpPr>
        <p:spPr>
          <a:xfrm>
            <a:off x="2530518"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9" name="Google Shape;6249;p63"/>
          <p:cNvSpPr/>
          <p:nvPr/>
        </p:nvSpPr>
        <p:spPr>
          <a:xfrm>
            <a:off x="2649481" y="3303263"/>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0" name="Google Shape;6250;p63"/>
          <p:cNvSpPr/>
          <p:nvPr/>
        </p:nvSpPr>
        <p:spPr>
          <a:xfrm rot="5400000">
            <a:off x="2649440" y="317987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1" name="Google Shape;6251;p63"/>
          <p:cNvSpPr/>
          <p:nvPr/>
        </p:nvSpPr>
        <p:spPr>
          <a:xfrm>
            <a:off x="2903726" y="3303263"/>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2" name="Google Shape;6252;p63"/>
          <p:cNvSpPr/>
          <p:nvPr/>
        </p:nvSpPr>
        <p:spPr>
          <a:xfrm>
            <a:off x="2776603"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3" name="Google Shape;6253;p63"/>
          <p:cNvSpPr/>
          <p:nvPr/>
        </p:nvSpPr>
        <p:spPr>
          <a:xfrm>
            <a:off x="3088316"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4" name="Google Shape;6254;p63"/>
          <p:cNvSpPr/>
          <p:nvPr/>
        </p:nvSpPr>
        <p:spPr>
          <a:xfrm>
            <a:off x="2219898"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5" name="Google Shape;6255;p63"/>
          <p:cNvSpPr/>
          <p:nvPr/>
        </p:nvSpPr>
        <p:spPr>
          <a:xfrm>
            <a:off x="2212653" y="2417339"/>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6" name="Google Shape;6256;p63"/>
          <p:cNvSpPr/>
          <p:nvPr/>
        </p:nvSpPr>
        <p:spPr>
          <a:xfrm>
            <a:off x="2649481"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7" name="Google Shape;6257;p63"/>
          <p:cNvSpPr/>
          <p:nvPr/>
        </p:nvSpPr>
        <p:spPr>
          <a:xfrm>
            <a:off x="3215428"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8" name="Google Shape;6258;p63"/>
          <p:cNvSpPr/>
          <p:nvPr/>
        </p:nvSpPr>
        <p:spPr>
          <a:xfrm rot="5400000">
            <a:off x="3244124" y="3714015"/>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9" name="Google Shape;6259;p63"/>
          <p:cNvSpPr/>
          <p:nvPr/>
        </p:nvSpPr>
        <p:spPr>
          <a:xfrm>
            <a:off x="3215423" y="3824251"/>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0" name="Google Shape;6260;p63"/>
          <p:cNvSpPr/>
          <p:nvPr/>
        </p:nvSpPr>
        <p:spPr>
          <a:xfrm>
            <a:off x="3509127" y="382425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1" name="Google Shape;6261;p63"/>
          <p:cNvSpPr/>
          <p:nvPr/>
        </p:nvSpPr>
        <p:spPr>
          <a:xfrm>
            <a:off x="3391018"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2" name="Google Shape;6262;p63"/>
          <p:cNvSpPr/>
          <p:nvPr/>
        </p:nvSpPr>
        <p:spPr>
          <a:xfrm>
            <a:off x="3859581" y="382425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3" name="Google Shape;6263;p63"/>
          <p:cNvSpPr/>
          <p:nvPr/>
        </p:nvSpPr>
        <p:spPr>
          <a:xfrm>
            <a:off x="3741473"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4" name="Google Shape;6264;p63"/>
          <p:cNvSpPr/>
          <p:nvPr/>
        </p:nvSpPr>
        <p:spPr>
          <a:xfrm>
            <a:off x="3859591" y="4221392"/>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5" name="Google Shape;6265;p63"/>
          <p:cNvSpPr/>
          <p:nvPr/>
        </p:nvSpPr>
        <p:spPr>
          <a:xfrm rot="5400000">
            <a:off x="3916672" y="4117611"/>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6" name="Google Shape;6266;p63"/>
          <p:cNvSpPr/>
          <p:nvPr/>
        </p:nvSpPr>
        <p:spPr>
          <a:xfrm>
            <a:off x="4231701"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7" name="Google Shape;6267;p63"/>
          <p:cNvSpPr/>
          <p:nvPr/>
        </p:nvSpPr>
        <p:spPr>
          <a:xfrm>
            <a:off x="4102760"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8" name="Google Shape;6268;p63"/>
          <p:cNvSpPr/>
          <p:nvPr/>
        </p:nvSpPr>
        <p:spPr>
          <a:xfrm>
            <a:off x="4700497"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9" name="Google Shape;6269;p63"/>
          <p:cNvSpPr/>
          <p:nvPr/>
        </p:nvSpPr>
        <p:spPr>
          <a:xfrm>
            <a:off x="4571556"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0" name="Google Shape;6270;p63"/>
          <p:cNvSpPr/>
          <p:nvPr/>
        </p:nvSpPr>
        <p:spPr>
          <a:xfrm>
            <a:off x="4487859" y="382423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1" name="Google Shape;6271;p63"/>
          <p:cNvSpPr/>
          <p:nvPr/>
        </p:nvSpPr>
        <p:spPr>
          <a:xfrm>
            <a:off x="4704240" y="3824225"/>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2" name="Google Shape;6272;p63"/>
          <p:cNvSpPr/>
          <p:nvPr/>
        </p:nvSpPr>
        <p:spPr>
          <a:xfrm>
            <a:off x="5185793"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3" name="Google Shape;6273;p63"/>
          <p:cNvSpPr/>
          <p:nvPr/>
        </p:nvSpPr>
        <p:spPr>
          <a:xfrm>
            <a:off x="5047318" y="391812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4" name="Google Shape;6274;p63"/>
          <p:cNvSpPr/>
          <p:nvPr/>
        </p:nvSpPr>
        <p:spPr>
          <a:xfrm>
            <a:off x="5539224"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5" name="Google Shape;6275;p63"/>
          <p:cNvSpPr/>
          <p:nvPr/>
        </p:nvSpPr>
        <p:spPr>
          <a:xfrm>
            <a:off x="5419619" y="391815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6" name="Google Shape;6276;p63"/>
          <p:cNvSpPr/>
          <p:nvPr/>
        </p:nvSpPr>
        <p:spPr>
          <a:xfrm rot="5400000" flipH="1">
            <a:off x="4754832" y="4119947"/>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7" name="Google Shape;6277;p63"/>
          <p:cNvSpPr/>
          <p:nvPr/>
        </p:nvSpPr>
        <p:spPr>
          <a:xfrm>
            <a:off x="5539234" y="3303263"/>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8" name="Google Shape;6278;p63"/>
          <p:cNvSpPr/>
          <p:nvPr/>
        </p:nvSpPr>
        <p:spPr>
          <a:xfrm>
            <a:off x="5377901"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9" name="Google Shape;6279;p63"/>
          <p:cNvSpPr/>
          <p:nvPr/>
        </p:nvSpPr>
        <p:spPr>
          <a:xfrm rot="5400000" flipH="1">
            <a:off x="5596315" y="371403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0" name="Google Shape;6280;p63"/>
          <p:cNvSpPr/>
          <p:nvPr/>
        </p:nvSpPr>
        <p:spPr>
          <a:xfrm>
            <a:off x="5915326" y="3303275"/>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1" name="Google Shape;6281;p63"/>
          <p:cNvSpPr/>
          <p:nvPr/>
        </p:nvSpPr>
        <p:spPr>
          <a:xfrm>
            <a:off x="5776320"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2" name="Google Shape;6282;p63"/>
          <p:cNvSpPr/>
          <p:nvPr/>
        </p:nvSpPr>
        <p:spPr>
          <a:xfrm rot="5400000" flipH="1">
            <a:off x="6304004" y="317991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3" name="Google Shape;6283;p63"/>
          <p:cNvSpPr/>
          <p:nvPr/>
        </p:nvSpPr>
        <p:spPr>
          <a:xfrm>
            <a:off x="6270339" y="2417350"/>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4" name="Google Shape;6284;p63"/>
          <p:cNvSpPr/>
          <p:nvPr/>
        </p:nvSpPr>
        <p:spPr>
          <a:xfrm>
            <a:off x="6275222" y="3303200"/>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5" name="Google Shape;6285;p63"/>
          <p:cNvSpPr/>
          <p:nvPr/>
        </p:nvSpPr>
        <p:spPr>
          <a:xfrm>
            <a:off x="6120015" y="3438957"/>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6" name="Google Shape;6286;p63"/>
          <p:cNvSpPr/>
          <p:nvPr/>
        </p:nvSpPr>
        <p:spPr>
          <a:xfrm>
            <a:off x="6163859"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7" name="Google Shape;6287;p63"/>
          <p:cNvSpPr/>
          <p:nvPr/>
        </p:nvSpPr>
        <p:spPr>
          <a:xfrm>
            <a:off x="662520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8" name="Google Shape;6288;p63"/>
          <p:cNvSpPr/>
          <p:nvPr/>
        </p:nvSpPr>
        <p:spPr>
          <a:xfrm>
            <a:off x="649112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9" name="Google Shape;6289;p63"/>
          <p:cNvSpPr/>
          <p:nvPr/>
        </p:nvSpPr>
        <p:spPr>
          <a:xfrm>
            <a:off x="68933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0" name="Google Shape;6290;p63"/>
          <p:cNvSpPr/>
          <p:nvPr/>
        </p:nvSpPr>
        <p:spPr>
          <a:xfrm>
            <a:off x="675929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1" name="Google Shape;6291;p63"/>
          <p:cNvSpPr/>
          <p:nvPr/>
        </p:nvSpPr>
        <p:spPr>
          <a:xfrm rot="5400000" flipH="1">
            <a:off x="6893352" y="229484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2" name="Google Shape;6292;p63"/>
          <p:cNvSpPr/>
          <p:nvPr/>
        </p:nvSpPr>
        <p:spPr>
          <a:xfrm>
            <a:off x="6893375" y="821425"/>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3" name="Google Shape;6293;p63"/>
          <p:cNvSpPr/>
          <p:nvPr/>
        </p:nvSpPr>
        <p:spPr>
          <a:xfrm>
            <a:off x="6834183"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4" name="Google Shape;6294;p63"/>
          <p:cNvSpPr/>
          <p:nvPr/>
        </p:nvSpPr>
        <p:spPr>
          <a:xfrm>
            <a:off x="7390141"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5" name="Google Shape;6295;p63"/>
          <p:cNvSpPr/>
          <p:nvPr/>
        </p:nvSpPr>
        <p:spPr>
          <a:xfrm>
            <a:off x="725339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6" name="Google Shape;6296;p63"/>
          <p:cNvSpPr/>
          <p:nvPr/>
        </p:nvSpPr>
        <p:spPr>
          <a:xfrm>
            <a:off x="7496344" y="1496901"/>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7" name="Google Shape;6297;p63"/>
          <p:cNvSpPr/>
          <p:nvPr/>
        </p:nvSpPr>
        <p:spPr>
          <a:xfrm>
            <a:off x="7648434" y="821425"/>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8" name="Google Shape;6298;p63"/>
          <p:cNvSpPr/>
          <p:nvPr/>
        </p:nvSpPr>
        <p:spPr>
          <a:xfrm>
            <a:off x="7162568"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9" name="Google Shape;6299;p63"/>
          <p:cNvSpPr/>
          <p:nvPr/>
        </p:nvSpPr>
        <p:spPr>
          <a:xfrm>
            <a:off x="702795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00" name="Google Shape;6300;p63"/>
          <p:cNvCxnSpPr/>
          <p:nvPr/>
        </p:nvCxnSpPr>
        <p:spPr>
          <a:xfrm>
            <a:off x="2423475" y="1531520"/>
            <a:ext cx="4271700" cy="0"/>
          </a:xfrm>
          <a:prstGeom prst="straightConnector1">
            <a:avLst/>
          </a:prstGeom>
          <a:noFill/>
          <a:ln w="19050" cap="flat" cmpd="sng">
            <a:solidFill>
              <a:srgbClr val="980000"/>
            </a:solidFill>
            <a:prstDash val="solid"/>
            <a:round/>
            <a:headEnd type="none" w="med" len="med"/>
            <a:tailEnd type="triangle" w="med" len="med"/>
          </a:ln>
        </p:spPr>
      </p:cxnSp>
      <p:cxnSp>
        <p:nvCxnSpPr>
          <p:cNvPr id="6301" name="Google Shape;6301;p63"/>
          <p:cNvCxnSpPr/>
          <p:nvPr/>
        </p:nvCxnSpPr>
        <p:spPr>
          <a:xfrm rot="10800000" flipH="1">
            <a:off x="2879225" y="2756663"/>
            <a:ext cx="3154200" cy="2670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a:off x="3459818" y="3470450"/>
            <a:ext cx="1830600" cy="66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rot="10800000" flipH="1">
            <a:off x="4128145" y="3951488"/>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04" name="Google Shape;6304;p63"/>
          <p:cNvSpPr txBox="1"/>
          <p:nvPr/>
        </p:nvSpPr>
        <p:spPr>
          <a:xfrm>
            <a:off x="1218992" y="944233"/>
            <a:ext cx="213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434343"/>
                </a:solidFill>
                <a:latin typeface="Roboto"/>
                <a:ea typeface="Roboto"/>
                <a:cs typeface="Roboto"/>
                <a:sym typeface="Roboto"/>
              </a:rPr>
              <a:t>3</a:t>
            </a:r>
            <a:endParaRPr sz="900">
              <a:solidFill>
                <a:srgbClr val="434343"/>
              </a:solidFill>
              <a:latin typeface="Roboto"/>
              <a:ea typeface="Roboto"/>
              <a:cs typeface="Roboto"/>
              <a:sym typeface="Roboto"/>
            </a:endParaRPr>
          </a:p>
        </p:txBody>
      </p:sp>
      <p:sp>
        <p:nvSpPr>
          <p:cNvPr id="6305" name="Google Shape;6305;p63"/>
          <p:cNvSpPr txBox="1"/>
          <p:nvPr/>
        </p:nvSpPr>
        <p:spPr>
          <a:xfrm>
            <a:off x="3081625" y="309097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06" name="Google Shape;6306;p63"/>
          <p:cNvSpPr txBox="1"/>
          <p:nvPr/>
        </p:nvSpPr>
        <p:spPr>
          <a:xfrm>
            <a:off x="1304008" y="9523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7" name="Google Shape;6307;p63"/>
          <p:cNvSpPr txBox="1"/>
          <p:nvPr/>
        </p:nvSpPr>
        <p:spPr>
          <a:xfrm>
            <a:off x="2027108" y="65099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8" name="Google Shape;6308;p63"/>
          <p:cNvSpPr txBox="1"/>
          <p:nvPr/>
        </p:nvSpPr>
        <p:spPr>
          <a:xfrm>
            <a:off x="2244025" y="222414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09" name="Google Shape;6309;p63"/>
          <p:cNvSpPr txBox="1"/>
          <p:nvPr/>
        </p:nvSpPr>
        <p:spPr>
          <a:xfrm>
            <a:off x="2486875" y="22347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0" name="Google Shape;6310;p63"/>
          <p:cNvSpPr txBox="1"/>
          <p:nvPr/>
        </p:nvSpPr>
        <p:spPr>
          <a:xfrm>
            <a:off x="2769925" y="309087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11" name="Google Shape;6311;p63"/>
          <p:cNvSpPr txBox="1"/>
          <p:nvPr/>
        </p:nvSpPr>
        <p:spPr>
          <a:xfrm>
            <a:off x="3403700" y="3645627"/>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2" name="Google Shape;6312;p63"/>
          <p:cNvSpPr txBox="1"/>
          <p:nvPr/>
        </p:nvSpPr>
        <p:spPr>
          <a:xfrm>
            <a:off x="3754050" y="364636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3" name="Google Shape;6313;p63"/>
          <p:cNvSpPr txBox="1"/>
          <p:nvPr/>
        </p:nvSpPr>
        <p:spPr>
          <a:xfrm>
            <a:off x="4184548" y="4280886"/>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4" name="Google Shape;6314;p63"/>
          <p:cNvSpPr txBox="1"/>
          <p:nvPr/>
        </p:nvSpPr>
        <p:spPr>
          <a:xfrm>
            <a:off x="4643325" y="42897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5" name="Google Shape;6315;p63"/>
          <p:cNvSpPr txBox="1"/>
          <p:nvPr/>
        </p:nvSpPr>
        <p:spPr>
          <a:xfrm>
            <a:off x="4348915" y="3643365"/>
            <a:ext cx="7791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128+256</a:t>
            </a:r>
            <a:endParaRPr sz="1000">
              <a:solidFill>
                <a:srgbClr val="434343"/>
              </a:solidFill>
              <a:latin typeface="Roboto"/>
              <a:ea typeface="Roboto"/>
              <a:cs typeface="Roboto"/>
              <a:sym typeface="Roboto"/>
            </a:endParaRPr>
          </a:p>
        </p:txBody>
      </p:sp>
      <p:sp>
        <p:nvSpPr>
          <p:cNvPr id="6316" name="Google Shape;6316;p63"/>
          <p:cNvSpPr txBox="1"/>
          <p:nvPr/>
        </p:nvSpPr>
        <p:spPr>
          <a:xfrm>
            <a:off x="5064138" y="364338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7" name="Google Shape;6317;p63"/>
          <p:cNvSpPr txBox="1"/>
          <p:nvPr/>
        </p:nvSpPr>
        <p:spPr>
          <a:xfrm>
            <a:off x="7453423" y="6510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p:txBody>
      </p:sp>
      <p:sp>
        <p:nvSpPr>
          <p:cNvPr id="6318" name="Google Shape;6318;p63"/>
          <p:cNvSpPr txBox="1"/>
          <p:nvPr/>
        </p:nvSpPr>
        <p:spPr>
          <a:xfrm>
            <a:off x="5234525" y="3120165"/>
            <a:ext cx="616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64+128</a:t>
            </a:r>
            <a:endParaRPr sz="1000">
              <a:solidFill>
                <a:srgbClr val="434343"/>
              </a:solidFill>
              <a:latin typeface="Roboto"/>
              <a:ea typeface="Roboto"/>
              <a:cs typeface="Roboto"/>
              <a:sym typeface="Roboto"/>
            </a:endParaRPr>
          </a:p>
        </p:txBody>
      </p:sp>
      <p:sp>
        <p:nvSpPr>
          <p:cNvPr id="6319" name="Google Shape;6319;p63"/>
          <p:cNvSpPr txBox="1"/>
          <p:nvPr/>
        </p:nvSpPr>
        <p:spPr>
          <a:xfrm>
            <a:off x="5769393" y="312326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20" name="Google Shape;6320;p63"/>
          <p:cNvSpPr txBox="1"/>
          <p:nvPr/>
        </p:nvSpPr>
        <p:spPr>
          <a:xfrm>
            <a:off x="5997608" y="223814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32+64</a:t>
            </a:r>
            <a:endParaRPr sz="1000">
              <a:solidFill>
                <a:srgbClr val="434343"/>
              </a:solidFill>
              <a:latin typeface="Roboto"/>
              <a:ea typeface="Roboto"/>
              <a:cs typeface="Roboto"/>
              <a:sym typeface="Roboto"/>
            </a:endParaRPr>
          </a:p>
        </p:txBody>
      </p:sp>
      <p:sp>
        <p:nvSpPr>
          <p:cNvPr id="6321" name="Google Shape;6321;p63"/>
          <p:cNvSpPr txBox="1"/>
          <p:nvPr/>
        </p:nvSpPr>
        <p:spPr>
          <a:xfrm>
            <a:off x="6394051" y="223475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22" name="Google Shape;6322;p63"/>
          <p:cNvSpPr txBox="1"/>
          <p:nvPr/>
        </p:nvSpPr>
        <p:spPr>
          <a:xfrm>
            <a:off x="6610408" y="642902"/>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16+32</a:t>
            </a:r>
            <a:endParaRPr sz="1000">
              <a:solidFill>
                <a:srgbClr val="434343"/>
              </a:solidFill>
              <a:latin typeface="Roboto"/>
              <a:ea typeface="Roboto"/>
              <a:cs typeface="Roboto"/>
              <a:sym typeface="Roboto"/>
            </a:endParaRPr>
          </a:p>
        </p:txBody>
      </p:sp>
      <p:sp>
        <p:nvSpPr>
          <p:cNvPr id="6323" name="Google Shape;6323;p63"/>
          <p:cNvSpPr txBox="1"/>
          <p:nvPr/>
        </p:nvSpPr>
        <p:spPr>
          <a:xfrm>
            <a:off x="6970445" y="64291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4" name="Google Shape;6324;p63"/>
          <p:cNvSpPr txBox="1"/>
          <p:nvPr/>
        </p:nvSpPr>
        <p:spPr>
          <a:xfrm>
            <a:off x="7204675" y="650995"/>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5" name="Google Shape;6325;p63"/>
          <p:cNvSpPr/>
          <p:nvPr/>
        </p:nvSpPr>
        <p:spPr>
          <a:xfrm>
            <a:off x="2792513" y="856813"/>
            <a:ext cx="3477000"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6" name="Google Shape;6326;p63"/>
          <p:cNvSpPr/>
          <p:nvPr/>
        </p:nvSpPr>
        <p:spPr>
          <a:xfrm>
            <a:off x="2870130" y="924439"/>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7" name="Google Shape;6327;p63"/>
          <p:cNvSpPr/>
          <p:nvPr/>
        </p:nvSpPr>
        <p:spPr>
          <a:xfrm rot="5400000">
            <a:off x="2870149" y="111270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28" name="Google Shape;6328;p63"/>
          <p:cNvCxnSpPr/>
          <p:nvPr/>
        </p:nvCxnSpPr>
        <p:spPr>
          <a:xfrm rot="10800000" flipH="1">
            <a:off x="4051317" y="1163250"/>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29" name="Google Shape;6329;p63"/>
          <p:cNvSpPr/>
          <p:nvPr/>
        </p:nvSpPr>
        <p:spPr>
          <a:xfrm>
            <a:off x="4264413" y="1304189"/>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0" name="Google Shape;6330;p63"/>
          <p:cNvSpPr/>
          <p:nvPr/>
        </p:nvSpPr>
        <p:spPr>
          <a:xfrm>
            <a:off x="4243219" y="924439"/>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1" name="Google Shape;6331;p63"/>
          <p:cNvSpPr/>
          <p:nvPr/>
        </p:nvSpPr>
        <p:spPr>
          <a:xfrm rot="5400000" flipH="1">
            <a:off x="2870129" y="131584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2" name="Google Shape;6332;p63"/>
          <p:cNvSpPr/>
          <p:nvPr/>
        </p:nvSpPr>
        <p:spPr>
          <a:xfrm>
            <a:off x="2118959"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3" name="Google Shape;6333;p63"/>
          <p:cNvSpPr/>
          <p:nvPr/>
        </p:nvSpPr>
        <p:spPr>
          <a:xfrm>
            <a:off x="254538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4" name="Google Shape;6334;p63"/>
          <p:cNvSpPr/>
          <p:nvPr/>
        </p:nvSpPr>
        <p:spPr>
          <a:xfrm>
            <a:off x="3103234"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5" name="Google Shape;6335;p63"/>
          <p:cNvSpPr/>
          <p:nvPr/>
        </p:nvSpPr>
        <p:spPr>
          <a:xfrm>
            <a:off x="4586409" y="4351523"/>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6" name="Google Shape;6336;p63"/>
          <p:cNvSpPr/>
          <p:nvPr/>
        </p:nvSpPr>
        <p:spPr>
          <a:xfrm>
            <a:off x="677413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7" name="Google Shape;6337;p63"/>
          <p:cNvSpPr/>
          <p:nvPr/>
        </p:nvSpPr>
        <p:spPr>
          <a:xfrm>
            <a:off x="7511184"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8" name="Google Shape;6338;p63"/>
          <p:cNvSpPr/>
          <p:nvPr/>
        </p:nvSpPr>
        <p:spPr>
          <a:xfrm>
            <a:off x="6138921"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9" name="Google Shape;6339;p63"/>
          <p:cNvSpPr/>
          <p:nvPr/>
        </p:nvSpPr>
        <p:spPr>
          <a:xfrm>
            <a:off x="5421171"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0" name="Google Shape;6340;p63"/>
          <p:cNvSpPr/>
          <p:nvPr/>
        </p:nvSpPr>
        <p:spPr>
          <a:xfrm>
            <a:off x="3743034"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1" name="Google Shape;6341;p63"/>
          <p:cNvSpPr/>
          <p:nvPr/>
        </p:nvSpPr>
        <p:spPr>
          <a:xfrm>
            <a:off x="5328634" y="944236"/>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2" name="Google Shape;6342;p63"/>
          <p:cNvSpPr/>
          <p:nvPr/>
        </p:nvSpPr>
        <p:spPr>
          <a:xfrm>
            <a:off x="5328634" y="1129961"/>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3" name="Google Shape;6343;p63"/>
          <p:cNvSpPr/>
          <p:nvPr/>
        </p:nvSpPr>
        <p:spPr>
          <a:xfrm>
            <a:off x="5328634" y="1315848"/>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4" name="Google Shape;6344;p63"/>
          <p:cNvSpPr txBox="1"/>
          <p:nvPr/>
        </p:nvSpPr>
        <p:spPr>
          <a:xfrm>
            <a:off x="2819238"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Convolution 3x3</a:t>
            </a:r>
            <a:endParaRPr sz="1000">
              <a:solidFill>
                <a:srgbClr val="434343"/>
              </a:solidFill>
              <a:latin typeface="Roboto"/>
              <a:ea typeface="Roboto"/>
              <a:cs typeface="Roboto"/>
              <a:sym typeface="Roboto"/>
            </a:endParaRPr>
          </a:p>
        </p:txBody>
      </p:sp>
      <p:sp>
        <p:nvSpPr>
          <p:cNvPr id="6345" name="Google Shape;6345;p63"/>
          <p:cNvSpPr txBox="1"/>
          <p:nvPr/>
        </p:nvSpPr>
        <p:spPr>
          <a:xfrm>
            <a:off x="2819238" y="104037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Max Pooling 2x2</a:t>
            </a:r>
            <a:endParaRPr sz="1000">
              <a:solidFill>
                <a:srgbClr val="434343"/>
              </a:solidFill>
              <a:latin typeface="Roboto"/>
              <a:ea typeface="Roboto"/>
              <a:cs typeface="Roboto"/>
              <a:sym typeface="Roboto"/>
            </a:endParaRPr>
          </a:p>
        </p:txBody>
      </p:sp>
      <p:sp>
        <p:nvSpPr>
          <p:cNvPr id="6346" name="Google Shape;6346;p63"/>
          <p:cNvSpPr txBox="1"/>
          <p:nvPr/>
        </p:nvSpPr>
        <p:spPr>
          <a:xfrm>
            <a:off x="4212985"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Convolution 1x1</a:t>
            </a:r>
            <a:endParaRPr sz="1000">
              <a:solidFill>
                <a:srgbClr val="434343"/>
              </a:solidFill>
              <a:latin typeface="Roboto"/>
              <a:ea typeface="Roboto"/>
              <a:cs typeface="Roboto"/>
              <a:sym typeface="Roboto"/>
            </a:endParaRPr>
          </a:p>
        </p:txBody>
      </p:sp>
      <p:sp>
        <p:nvSpPr>
          <p:cNvPr id="6347" name="Google Shape;6347;p63"/>
          <p:cNvSpPr txBox="1"/>
          <p:nvPr/>
        </p:nvSpPr>
        <p:spPr>
          <a:xfrm>
            <a:off x="4218439" y="105932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Skip connection</a:t>
            </a:r>
            <a:endParaRPr sz="1000">
              <a:solidFill>
                <a:srgbClr val="434343"/>
              </a:solidFill>
              <a:latin typeface="Roboto"/>
              <a:ea typeface="Roboto"/>
              <a:cs typeface="Roboto"/>
              <a:sym typeface="Roboto"/>
            </a:endParaRPr>
          </a:p>
        </p:txBody>
      </p:sp>
      <p:sp>
        <p:nvSpPr>
          <p:cNvPr id="6348" name="Google Shape;6348;p63"/>
          <p:cNvSpPr txBox="1"/>
          <p:nvPr/>
        </p:nvSpPr>
        <p:spPr>
          <a:xfrm>
            <a:off x="2819238" y="126115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Up Sampling 2x2</a:t>
            </a:r>
            <a:endParaRPr sz="1000">
              <a:solidFill>
                <a:srgbClr val="434343"/>
              </a:solidFill>
              <a:latin typeface="Roboto"/>
              <a:ea typeface="Roboto"/>
              <a:cs typeface="Roboto"/>
              <a:sym typeface="Roboto"/>
            </a:endParaRPr>
          </a:p>
        </p:txBody>
      </p:sp>
      <p:sp>
        <p:nvSpPr>
          <p:cNvPr id="6349" name="Google Shape;6349;p63"/>
          <p:cNvSpPr txBox="1"/>
          <p:nvPr/>
        </p:nvSpPr>
        <p:spPr>
          <a:xfrm>
            <a:off x="4141869" y="1258537"/>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Block copied</a:t>
            </a:r>
            <a:endParaRPr sz="1000">
              <a:solidFill>
                <a:srgbClr val="434343"/>
              </a:solidFill>
              <a:latin typeface="Roboto"/>
              <a:ea typeface="Roboto"/>
              <a:cs typeface="Roboto"/>
              <a:sym typeface="Roboto"/>
            </a:endParaRPr>
          </a:p>
        </p:txBody>
      </p:sp>
      <p:sp>
        <p:nvSpPr>
          <p:cNvPr id="6350" name="Google Shape;6350;p63"/>
          <p:cNvSpPr txBox="1"/>
          <p:nvPr/>
        </p:nvSpPr>
        <p:spPr>
          <a:xfrm>
            <a:off x="5392856" y="873450"/>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Dropout 0.1</a:t>
            </a:r>
            <a:endParaRPr sz="1000">
              <a:solidFill>
                <a:srgbClr val="434343"/>
              </a:solidFill>
              <a:latin typeface="Roboto"/>
              <a:ea typeface="Roboto"/>
              <a:cs typeface="Roboto"/>
              <a:sym typeface="Roboto"/>
            </a:endParaRPr>
          </a:p>
        </p:txBody>
      </p:sp>
      <p:sp>
        <p:nvSpPr>
          <p:cNvPr id="6351" name="Google Shape;6351;p63"/>
          <p:cNvSpPr txBox="1"/>
          <p:nvPr/>
        </p:nvSpPr>
        <p:spPr>
          <a:xfrm>
            <a:off x="5395228" y="1059412"/>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Dropout 0.2</a:t>
            </a:r>
            <a:endParaRPr sz="1000">
              <a:solidFill>
                <a:srgbClr val="434343"/>
              </a:solidFill>
              <a:latin typeface="Roboto"/>
              <a:ea typeface="Roboto"/>
              <a:cs typeface="Roboto"/>
              <a:sym typeface="Roboto"/>
            </a:endParaRPr>
          </a:p>
        </p:txBody>
      </p:sp>
      <p:sp>
        <p:nvSpPr>
          <p:cNvPr id="6352" name="Google Shape;6352;p63"/>
          <p:cNvSpPr txBox="1"/>
          <p:nvPr/>
        </p:nvSpPr>
        <p:spPr>
          <a:xfrm>
            <a:off x="5395252" y="1245195"/>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a:ea typeface="Roboto"/>
                <a:cs typeface="Roboto"/>
                <a:sym typeface="Roboto"/>
              </a:rPr>
              <a:t>Dropout 0.3</a:t>
            </a:r>
            <a:endParaRPr sz="1000">
              <a:solidFill>
                <a:srgbClr val="434343"/>
              </a:solidFill>
              <a:latin typeface="Roboto"/>
              <a:ea typeface="Roboto"/>
              <a:cs typeface="Roboto"/>
              <a:sym typeface="Roboto"/>
            </a:endParaRPr>
          </a:p>
        </p:txBody>
      </p:sp>
      <p:sp>
        <p:nvSpPr>
          <p:cNvPr id="6353" name="Google Shape;6353;p63"/>
          <p:cNvSpPr/>
          <p:nvPr/>
        </p:nvSpPr>
        <p:spPr>
          <a:xfrm>
            <a:off x="185513" y="13375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4" name="Google Shape;6354;p63"/>
          <p:cNvSpPr/>
          <p:nvPr/>
        </p:nvSpPr>
        <p:spPr>
          <a:xfrm>
            <a:off x="261713" y="14137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5" name="Google Shape;6355;p63"/>
          <p:cNvSpPr/>
          <p:nvPr/>
        </p:nvSpPr>
        <p:spPr>
          <a:xfrm>
            <a:off x="337913" y="14899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6" name="Google Shape;6356;p63"/>
          <p:cNvSpPr/>
          <p:nvPr/>
        </p:nvSpPr>
        <p:spPr>
          <a:xfrm>
            <a:off x="414113" y="15661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7" name="Google Shape;6357;p63"/>
          <p:cNvSpPr/>
          <p:nvPr/>
        </p:nvSpPr>
        <p:spPr>
          <a:xfrm>
            <a:off x="7796288" y="9980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8" name="Google Shape;6358;p63"/>
          <p:cNvSpPr/>
          <p:nvPr/>
        </p:nvSpPr>
        <p:spPr>
          <a:xfrm>
            <a:off x="7872488" y="10742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9" name="Google Shape;6359;p63"/>
          <p:cNvSpPr/>
          <p:nvPr/>
        </p:nvSpPr>
        <p:spPr>
          <a:xfrm>
            <a:off x="7948688" y="11504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0" name="Google Shape;6360;p63"/>
          <p:cNvSpPr/>
          <p:nvPr/>
        </p:nvSpPr>
        <p:spPr>
          <a:xfrm>
            <a:off x="8024888" y="12266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364" name="Shape 6364"/>
        <p:cNvGrpSpPr/>
        <p:nvPr/>
      </p:nvGrpSpPr>
      <p:grpSpPr>
        <a:xfrm>
          <a:off x="0" y="0"/>
          <a:ext cx="0" cy="0"/>
          <a:chOff x="0" y="0"/>
          <a:chExt cx="0" cy="0"/>
        </a:xfrm>
      </p:grpSpPr>
      <p:sp>
        <p:nvSpPr>
          <p:cNvPr id="6365" name="Google Shape;6365;p64"/>
          <p:cNvSpPr/>
          <p:nvPr/>
        </p:nvSpPr>
        <p:spPr>
          <a:xfrm rot="5400000">
            <a:off x="3092875" y="3646550"/>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366" name="Google Shape;6366;p64"/>
          <p:cNvSpPr/>
          <p:nvPr/>
        </p:nvSpPr>
        <p:spPr>
          <a:xfrm rot="5400000">
            <a:off x="378885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367" name="Google Shape;6367;p64"/>
          <p:cNvSpPr/>
          <p:nvPr/>
        </p:nvSpPr>
        <p:spPr>
          <a:xfrm rot="5400000">
            <a:off x="343930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Conv3-32</a:t>
            </a:r>
            <a:endParaRPr sz="1200"/>
          </a:p>
        </p:txBody>
      </p:sp>
      <p:sp>
        <p:nvSpPr>
          <p:cNvPr id="6368" name="Google Shape;6368;p64"/>
          <p:cNvSpPr/>
          <p:nvPr/>
        </p:nvSpPr>
        <p:spPr>
          <a:xfrm rot="5400000">
            <a:off x="4485025"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Max-Pool</a:t>
            </a:r>
            <a:endParaRPr sz="1200"/>
          </a:p>
        </p:txBody>
      </p:sp>
      <p:sp>
        <p:nvSpPr>
          <p:cNvPr id="6369" name="Google Shape;6369;p64"/>
          <p:cNvSpPr/>
          <p:nvPr/>
        </p:nvSpPr>
        <p:spPr>
          <a:xfrm rot="5400000">
            <a:off x="413545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Conv3-32</a:t>
            </a:r>
            <a:endParaRPr sz="1200"/>
          </a:p>
        </p:txBody>
      </p:sp>
      <p:sp>
        <p:nvSpPr>
          <p:cNvPr id="6370" name="Google Shape;6370;p64"/>
          <p:cNvSpPr/>
          <p:nvPr/>
        </p:nvSpPr>
        <p:spPr>
          <a:xfrm rot="5400000">
            <a:off x="5883325"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Conv3-128</a:t>
            </a:r>
            <a:endParaRPr sz="1200"/>
          </a:p>
        </p:txBody>
      </p:sp>
      <p:sp>
        <p:nvSpPr>
          <p:cNvPr id="6371" name="Google Shape;6371;p64"/>
          <p:cNvSpPr/>
          <p:nvPr/>
        </p:nvSpPr>
        <p:spPr>
          <a:xfrm rot="5400000">
            <a:off x="623290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Max-Pool</a:t>
            </a:r>
            <a:endParaRPr sz="1200"/>
          </a:p>
        </p:txBody>
      </p:sp>
      <p:sp>
        <p:nvSpPr>
          <p:cNvPr id="6372" name="Google Shape;6372;p64"/>
          <p:cNvSpPr/>
          <p:nvPr/>
        </p:nvSpPr>
        <p:spPr>
          <a:xfrm rot="5400000">
            <a:off x="483460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373" name="Google Shape;6373;p64"/>
          <p:cNvSpPr/>
          <p:nvPr/>
        </p:nvSpPr>
        <p:spPr>
          <a:xfrm rot="5400000">
            <a:off x="5184175" y="365270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374" name="Google Shape;6374;p64"/>
          <p:cNvSpPr/>
          <p:nvPr/>
        </p:nvSpPr>
        <p:spPr>
          <a:xfrm rot="5400000">
            <a:off x="553375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375" name="Google Shape;6375;p64"/>
          <p:cNvCxnSpPr>
            <a:stCxn id="6365" idx="0"/>
            <a:endCxn id="6367" idx="2"/>
          </p:cNvCxnSpPr>
          <p:nvPr/>
        </p:nvCxnSpPr>
        <p:spPr>
          <a:xfrm>
            <a:off x="3694675" y="3784100"/>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6" name="Google Shape;6376;p64"/>
          <p:cNvCxnSpPr>
            <a:stCxn id="6367" idx="0"/>
            <a:endCxn id="6367"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6" idx="0"/>
            <a:endCxn id="6369" idx="2"/>
          </p:cNvCxnSpPr>
          <p:nvPr/>
        </p:nvCxnSpPr>
        <p:spPr>
          <a:xfrm>
            <a:off x="4393800" y="3787249"/>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67"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7" idx="0"/>
            <a:endCxn id="6367"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6" idx="2"/>
            <a:endCxn id="6367" idx="0"/>
          </p:cNvCxnSpPr>
          <p:nvPr/>
        </p:nvCxnSpPr>
        <p:spPr>
          <a:xfrm rot="10800000">
            <a:off x="4044300" y="3787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9" idx="0"/>
            <a:endCxn id="6368" idx="2"/>
          </p:cNvCxnSpPr>
          <p:nvPr/>
        </p:nvCxnSpPr>
        <p:spPr>
          <a:xfrm>
            <a:off x="47434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68" idx="0"/>
            <a:endCxn id="6372" idx="2"/>
          </p:cNvCxnSpPr>
          <p:nvPr/>
        </p:nvCxnSpPr>
        <p:spPr>
          <a:xfrm>
            <a:off x="5092975"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72" idx="0"/>
            <a:endCxn id="6373" idx="2"/>
          </p:cNvCxnSpPr>
          <p:nvPr/>
        </p:nvCxnSpPr>
        <p:spPr>
          <a:xfrm>
            <a:off x="544255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5792125" y="379025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0" idx="2"/>
          </p:cNvCxnSpPr>
          <p:nvPr/>
        </p:nvCxnSpPr>
        <p:spPr>
          <a:xfrm>
            <a:off x="61417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0" idx="0"/>
            <a:endCxn id="6371" idx="2"/>
          </p:cNvCxnSpPr>
          <p:nvPr/>
        </p:nvCxnSpPr>
        <p:spPr>
          <a:xfrm>
            <a:off x="6491275" y="3790249"/>
            <a:ext cx="74400" cy="0"/>
          </a:xfrm>
          <a:prstGeom prst="straightConnector1">
            <a:avLst/>
          </a:prstGeom>
          <a:noFill/>
          <a:ln w="9525" cap="flat" cmpd="sng">
            <a:solidFill>
              <a:schemeClr val="dk2"/>
            </a:solidFill>
            <a:prstDash val="solid"/>
            <a:round/>
            <a:headEnd type="none" w="med" len="med"/>
            <a:tailEnd type="none" w="med" len="med"/>
          </a:ln>
        </p:spPr>
      </p:cxnSp>
      <p:sp>
        <p:nvSpPr>
          <p:cNvPr id="6387" name="Google Shape;6387;p64"/>
          <p:cNvSpPr/>
          <p:nvPr/>
        </p:nvSpPr>
        <p:spPr>
          <a:xfrm>
            <a:off x="1579048" y="2449679"/>
            <a:ext cx="7731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Input</a:t>
            </a:r>
            <a:endParaRPr sz="1100"/>
          </a:p>
        </p:txBody>
      </p:sp>
      <p:sp>
        <p:nvSpPr>
          <p:cNvPr id="6388" name="Google Shape;6388;p64"/>
          <p:cNvSpPr/>
          <p:nvPr/>
        </p:nvSpPr>
        <p:spPr>
          <a:xfrm>
            <a:off x="1579048" y="2100106"/>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Conv</a:t>
            </a:r>
            <a:endParaRPr sz="1100"/>
          </a:p>
        </p:txBody>
      </p:sp>
      <p:sp>
        <p:nvSpPr>
          <p:cNvPr id="6389" name="Google Shape;6389;p64"/>
          <p:cNvSpPr/>
          <p:nvPr/>
        </p:nvSpPr>
        <p:spPr>
          <a:xfrm>
            <a:off x="1579048" y="1400960"/>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Conv</a:t>
            </a:r>
            <a:endParaRPr sz="1100"/>
          </a:p>
        </p:txBody>
      </p:sp>
      <p:sp>
        <p:nvSpPr>
          <p:cNvPr id="6390" name="Google Shape;6390;p64"/>
          <p:cNvSpPr/>
          <p:nvPr/>
        </p:nvSpPr>
        <p:spPr>
          <a:xfrm>
            <a:off x="1579048" y="1750532"/>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Max-Pool</a:t>
            </a:r>
            <a:endParaRPr sz="1100"/>
          </a:p>
        </p:txBody>
      </p:sp>
      <p:sp>
        <p:nvSpPr>
          <p:cNvPr id="6391" name="Google Shape;6391;p64"/>
          <p:cNvSpPr/>
          <p:nvPr/>
        </p:nvSpPr>
        <p:spPr>
          <a:xfrm>
            <a:off x="1579048" y="1051375"/>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Max-Pool</a:t>
            </a:r>
            <a:endParaRPr sz="1100"/>
          </a:p>
        </p:txBody>
      </p:sp>
      <p:sp>
        <p:nvSpPr>
          <p:cNvPr id="6392" name="Google Shape;6392;p64"/>
          <p:cNvSpPr/>
          <p:nvPr/>
        </p:nvSpPr>
        <p:spPr>
          <a:xfrm>
            <a:off x="1579048" y="692598"/>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FC</a:t>
            </a:r>
            <a:endParaRPr sz="1100"/>
          </a:p>
        </p:txBody>
      </p:sp>
      <p:sp>
        <p:nvSpPr>
          <p:cNvPr id="6393" name="Google Shape;6393;p64"/>
          <p:cNvSpPr txBox="1"/>
          <p:nvPr/>
        </p:nvSpPr>
        <p:spPr>
          <a:xfrm rot="-3921551">
            <a:off x="1050349" y="23320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394" name="Google Shape;6394;p64"/>
          <p:cNvSpPr/>
          <p:nvPr/>
        </p:nvSpPr>
        <p:spPr>
          <a:xfrm>
            <a:off x="1579048" y="-218996"/>
            <a:ext cx="7731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Softmax</a:t>
            </a:r>
            <a:endParaRPr sz="1100"/>
          </a:p>
        </p:txBody>
      </p:sp>
      <p:sp>
        <p:nvSpPr>
          <p:cNvPr id="6395" name="Google Shape;6395;p64"/>
          <p:cNvSpPr/>
          <p:nvPr/>
        </p:nvSpPr>
        <p:spPr>
          <a:xfrm>
            <a:off x="1579048" y="328154"/>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FC</a:t>
            </a:r>
            <a:endParaRPr sz="1100"/>
          </a:p>
        </p:txBody>
      </p:sp>
      <p:cxnSp>
        <p:nvCxnSpPr>
          <p:cNvPr id="6396" name="Google Shape;6396;p64"/>
          <p:cNvCxnSpPr>
            <a:stCxn id="6387" idx="0"/>
            <a:endCxn id="6388" idx="2"/>
          </p:cNvCxnSpPr>
          <p:nvPr/>
        </p:nvCxnSpPr>
        <p:spPr>
          <a:xfrm rot="10800000">
            <a:off x="1965598" y="2375279"/>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7" name="Google Shape;6397;p64"/>
          <p:cNvCxnSpPr>
            <a:stCxn id="6388" idx="0"/>
            <a:endCxn id="6390" idx="2"/>
          </p:cNvCxnSpPr>
          <p:nvPr/>
        </p:nvCxnSpPr>
        <p:spPr>
          <a:xfrm rot="10800000">
            <a:off x="1965598" y="2025706"/>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90" idx="0"/>
            <a:endCxn id="6390" idx="0"/>
          </p:cNvCxnSpPr>
          <p:nvPr/>
        </p:nvCxnSpPr>
        <p:spPr>
          <a:xfrm>
            <a:off x="1965598" y="1750532"/>
            <a:ext cx="0" cy="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89" idx="0"/>
            <a:endCxn id="6391" idx="2"/>
          </p:cNvCxnSpPr>
          <p:nvPr/>
        </p:nvCxnSpPr>
        <p:spPr>
          <a:xfrm rot="10800000">
            <a:off x="1965598" y="13265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0" idx="0"/>
          </p:cNvCxnSpPr>
          <p:nvPr/>
        </p:nvCxnSpPr>
        <p:spPr>
          <a:xfrm>
            <a:off x="1965598" y="1750532"/>
            <a:ext cx="0" cy="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0" idx="0"/>
            <a:endCxn id="6390" idx="0"/>
          </p:cNvCxnSpPr>
          <p:nvPr/>
        </p:nvCxnSpPr>
        <p:spPr>
          <a:xfrm>
            <a:off x="1965598" y="1750532"/>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89" idx="2"/>
            <a:endCxn id="6390" idx="0"/>
          </p:cNvCxnSpPr>
          <p:nvPr/>
        </p:nvCxnSpPr>
        <p:spPr>
          <a:xfrm>
            <a:off x="1965598" y="16760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1" idx="0"/>
            <a:endCxn id="6404" idx="2"/>
          </p:cNvCxnSpPr>
          <p:nvPr/>
        </p:nvCxnSpPr>
        <p:spPr>
          <a:xfrm rot="10800000">
            <a:off x="1965598" y="976975"/>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5" name="Google Shape;6405;p64"/>
          <p:cNvCxnSpPr>
            <a:stCxn id="6392" idx="0"/>
            <a:endCxn id="6395" idx="2"/>
          </p:cNvCxnSpPr>
          <p:nvPr/>
        </p:nvCxnSpPr>
        <p:spPr>
          <a:xfrm rot="10800000">
            <a:off x="1965598" y="603198"/>
            <a:ext cx="0" cy="894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5" idx="0"/>
            <a:endCxn id="6394" idx="2"/>
          </p:cNvCxnSpPr>
          <p:nvPr/>
        </p:nvCxnSpPr>
        <p:spPr>
          <a:xfrm rot="10800000">
            <a:off x="1965598" y="56054"/>
            <a:ext cx="0" cy="272100"/>
          </a:xfrm>
          <a:prstGeom prst="straightConnector1">
            <a:avLst/>
          </a:prstGeom>
          <a:noFill/>
          <a:ln w="9525" cap="flat" cmpd="sng">
            <a:solidFill>
              <a:schemeClr val="dk2"/>
            </a:solidFill>
            <a:prstDash val="solid"/>
            <a:round/>
            <a:headEnd type="none" w="med" len="med"/>
            <a:tailEnd type="none" w="med" len="med"/>
          </a:ln>
        </p:spPr>
      </p:cxnSp>
      <p:sp>
        <p:nvSpPr>
          <p:cNvPr id="6407" name="Google Shape;6407;p64"/>
          <p:cNvSpPr txBox="1"/>
          <p:nvPr/>
        </p:nvSpPr>
        <p:spPr>
          <a:xfrm rot="-3921551">
            <a:off x="1050349" y="16462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08" name="Google Shape;6408;p64"/>
          <p:cNvSpPr txBox="1"/>
          <p:nvPr/>
        </p:nvSpPr>
        <p:spPr>
          <a:xfrm rot="-3921551">
            <a:off x="1050349" y="8842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09" name="Google Shape;6409;p64"/>
          <p:cNvSpPr txBox="1"/>
          <p:nvPr/>
        </p:nvSpPr>
        <p:spPr>
          <a:xfrm rot="-3921551">
            <a:off x="1050349" y="545069"/>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Layer4</a:t>
            </a:r>
            <a:endParaRPr sz="1000"/>
          </a:p>
        </p:txBody>
      </p:sp>
      <p:sp>
        <p:nvSpPr>
          <p:cNvPr id="6410" name="Google Shape;6410;p64"/>
          <p:cNvSpPr txBox="1"/>
          <p:nvPr/>
        </p:nvSpPr>
        <p:spPr>
          <a:xfrm rot="1478449">
            <a:off x="3030175" y="299574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411" name="Google Shape;6411;p64"/>
          <p:cNvSpPr txBox="1"/>
          <p:nvPr/>
        </p:nvSpPr>
        <p:spPr>
          <a:xfrm rot="1478449">
            <a:off x="4782775" y="3023253"/>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12" name="Google Shape;6412;p64"/>
          <p:cNvSpPr txBox="1"/>
          <p:nvPr/>
        </p:nvSpPr>
        <p:spPr>
          <a:xfrm rot="1478449">
            <a:off x="5822069" y="302269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13" name="Google Shape;6413;p64"/>
          <p:cNvSpPr txBox="1"/>
          <p:nvPr/>
        </p:nvSpPr>
        <p:spPr>
          <a:xfrm rot="1478449">
            <a:off x="6556303" y="299574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Layer4</a:t>
            </a:r>
            <a:endParaRPr sz="1000"/>
          </a:p>
        </p:txBody>
      </p:sp>
      <p:sp>
        <p:nvSpPr>
          <p:cNvPr id="6414" name="Google Shape;6414;p64"/>
          <p:cNvSpPr/>
          <p:nvPr/>
        </p:nvSpPr>
        <p:spPr>
          <a:xfrm rot="5400000">
            <a:off x="3657700" y="1254724"/>
            <a:ext cx="9285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415" name="Google Shape;6415;p64"/>
          <p:cNvSpPr/>
          <p:nvPr/>
        </p:nvSpPr>
        <p:spPr>
          <a:xfrm rot="5400000">
            <a:off x="4007275" y="1254725"/>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416" name="Google Shape;6416;p64"/>
          <p:cNvSpPr/>
          <p:nvPr/>
        </p:nvSpPr>
        <p:spPr>
          <a:xfrm rot="5400000">
            <a:off x="470325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417" name="Google Shape;6417;p64"/>
          <p:cNvSpPr/>
          <p:nvPr/>
        </p:nvSpPr>
        <p:spPr>
          <a:xfrm rot="5400000">
            <a:off x="435370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Conv3-32</a:t>
            </a:r>
            <a:endParaRPr sz="1200"/>
          </a:p>
        </p:txBody>
      </p:sp>
      <p:sp>
        <p:nvSpPr>
          <p:cNvPr id="6418" name="Google Shape;6418;p64"/>
          <p:cNvSpPr/>
          <p:nvPr/>
        </p:nvSpPr>
        <p:spPr>
          <a:xfrm rot="5400000">
            <a:off x="5399425"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Max-Pool</a:t>
            </a:r>
            <a:endParaRPr sz="1200"/>
          </a:p>
        </p:txBody>
      </p:sp>
      <p:sp>
        <p:nvSpPr>
          <p:cNvPr id="6419" name="Google Shape;6419;p64"/>
          <p:cNvSpPr/>
          <p:nvPr/>
        </p:nvSpPr>
        <p:spPr>
          <a:xfrm rot="5400000">
            <a:off x="504985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Conv3-32</a:t>
            </a:r>
            <a:endParaRPr sz="1200"/>
          </a:p>
        </p:txBody>
      </p:sp>
      <p:sp>
        <p:nvSpPr>
          <p:cNvPr id="6420" name="Google Shape;6420;p64"/>
          <p:cNvSpPr/>
          <p:nvPr/>
        </p:nvSpPr>
        <p:spPr>
          <a:xfrm rot="5400000">
            <a:off x="6797725"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Conv3-128</a:t>
            </a:r>
            <a:endParaRPr sz="1200"/>
          </a:p>
        </p:txBody>
      </p:sp>
      <p:sp>
        <p:nvSpPr>
          <p:cNvPr id="6421" name="Google Shape;6421;p64"/>
          <p:cNvSpPr/>
          <p:nvPr/>
        </p:nvSpPr>
        <p:spPr>
          <a:xfrm rot="5400000">
            <a:off x="574900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422" name="Google Shape;6422;p64"/>
          <p:cNvSpPr/>
          <p:nvPr/>
        </p:nvSpPr>
        <p:spPr>
          <a:xfrm rot="5400000">
            <a:off x="6098575" y="126087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423" name="Google Shape;6423;p64"/>
          <p:cNvSpPr/>
          <p:nvPr/>
        </p:nvSpPr>
        <p:spPr>
          <a:xfrm rot="5400000">
            <a:off x="644815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424" name="Google Shape;6424;p64"/>
          <p:cNvCxnSpPr>
            <a:stCxn id="6414" idx="0"/>
            <a:endCxn id="6415" idx="2"/>
          </p:cNvCxnSpPr>
          <p:nvPr/>
        </p:nvCxnSpPr>
        <p:spPr>
          <a:xfrm>
            <a:off x="4259500" y="139227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25" name="Google Shape;6425;p64"/>
          <p:cNvCxnSpPr>
            <a:stCxn id="6415" idx="0"/>
            <a:endCxn id="6417" idx="2"/>
          </p:cNvCxnSpPr>
          <p:nvPr/>
        </p:nvCxnSpPr>
        <p:spPr>
          <a:xfrm>
            <a:off x="4609075" y="1392275"/>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7" idx="0"/>
            <a:endCxn id="6417"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6" idx="0"/>
            <a:endCxn id="6419" idx="2"/>
          </p:cNvCxnSpPr>
          <p:nvPr/>
        </p:nvCxnSpPr>
        <p:spPr>
          <a:xfrm>
            <a:off x="5308200" y="1395424"/>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17"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7" idx="0"/>
            <a:endCxn id="6417"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6" idx="2"/>
            <a:endCxn id="6417" idx="0"/>
          </p:cNvCxnSpPr>
          <p:nvPr/>
        </p:nvCxnSpPr>
        <p:spPr>
          <a:xfrm rot="10800000">
            <a:off x="4958700" y="1395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9" idx="0"/>
            <a:endCxn id="6418" idx="2"/>
          </p:cNvCxnSpPr>
          <p:nvPr/>
        </p:nvCxnSpPr>
        <p:spPr>
          <a:xfrm>
            <a:off x="56578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18" idx="0"/>
            <a:endCxn id="6421" idx="2"/>
          </p:cNvCxnSpPr>
          <p:nvPr/>
        </p:nvCxnSpPr>
        <p:spPr>
          <a:xfrm>
            <a:off x="6007375"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21" idx="0"/>
            <a:endCxn id="6422" idx="2"/>
          </p:cNvCxnSpPr>
          <p:nvPr/>
        </p:nvCxnSpPr>
        <p:spPr>
          <a:xfrm>
            <a:off x="635695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6706525" y="139842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0" idx="2"/>
          </p:cNvCxnSpPr>
          <p:nvPr/>
        </p:nvCxnSpPr>
        <p:spPr>
          <a:xfrm>
            <a:off x="70561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0" idx="0"/>
            <a:endCxn id="6437" idx="2"/>
          </p:cNvCxnSpPr>
          <p:nvPr/>
        </p:nvCxnSpPr>
        <p:spPr>
          <a:xfrm>
            <a:off x="7405675" y="1398424"/>
            <a:ext cx="74400" cy="0"/>
          </a:xfrm>
          <a:prstGeom prst="straightConnector1">
            <a:avLst/>
          </a:prstGeom>
          <a:noFill/>
          <a:ln w="9525" cap="flat" cmpd="sng">
            <a:solidFill>
              <a:schemeClr val="dk2"/>
            </a:solidFill>
            <a:prstDash val="solid"/>
            <a:round/>
            <a:headEnd type="none" w="med" len="med"/>
            <a:tailEnd type="none" w="med" len="med"/>
          </a:ln>
        </p:spPr>
      </p:cxnSp>
      <p:sp>
        <p:nvSpPr>
          <p:cNvPr id="6438" name="Google Shape;6438;p64"/>
          <p:cNvSpPr txBox="1"/>
          <p:nvPr/>
        </p:nvSpPr>
        <p:spPr>
          <a:xfrm rot="1478449">
            <a:off x="3944575" y="60392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439" name="Google Shape;6439;p64"/>
          <p:cNvSpPr txBox="1"/>
          <p:nvPr/>
        </p:nvSpPr>
        <p:spPr>
          <a:xfrm rot="1478449">
            <a:off x="5697175" y="631428"/>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40" name="Google Shape;6440;p64"/>
          <p:cNvSpPr txBox="1"/>
          <p:nvPr/>
        </p:nvSpPr>
        <p:spPr>
          <a:xfrm rot="1478449">
            <a:off x="67364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41" name="Google Shape;6441;p64"/>
          <p:cNvSpPr/>
          <p:nvPr/>
        </p:nvSpPr>
        <p:spPr>
          <a:xfrm rot="5400000">
            <a:off x="6582475" y="3652699"/>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FC-512</a:t>
            </a:r>
            <a:endParaRPr sz="1200"/>
          </a:p>
        </p:txBody>
      </p:sp>
      <p:cxnSp>
        <p:nvCxnSpPr>
          <p:cNvPr id="6442" name="Google Shape;6442;p64"/>
          <p:cNvCxnSpPr/>
          <p:nvPr/>
        </p:nvCxnSpPr>
        <p:spPr>
          <a:xfrm>
            <a:off x="6840888"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3" name="Google Shape;6443;p64"/>
          <p:cNvSpPr/>
          <p:nvPr/>
        </p:nvSpPr>
        <p:spPr>
          <a:xfrm rot="5400000">
            <a:off x="6932050" y="3646549"/>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Output</a:t>
            </a:r>
            <a:endParaRPr sz="1200"/>
          </a:p>
        </p:txBody>
      </p:sp>
      <p:cxnSp>
        <p:nvCxnSpPr>
          <p:cNvPr id="6444" name="Google Shape;6444;p64"/>
          <p:cNvCxnSpPr/>
          <p:nvPr/>
        </p:nvCxnSpPr>
        <p:spPr>
          <a:xfrm>
            <a:off x="7190413"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5" name="Google Shape;6445;p64"/>
          <p:cNvSpPr/>
          <p:nvPr/>
        </p:nvSpPr>
        <p:spPr>
          <a:xfrm rot="5400000">
            <a:off x="714730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Max-Pool</a:t>
            </a:r>
            <a:endParaRPr sz="1200"/>
          </a:p>
        </p:txBody>
      </p:sp>
      <p:sp>
        <p:nvSpPr>
          <p:cNvPr id="6446" name="Google Shape;6446;p64"/>
          <p:cNvSpPr/>
          <p:nvPr/>
        </p:nvSpPr>
        <p:spPr>
          <a:xfrm rot="5400000">
            <a:off x="7496875" y="1260874"/>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FC-512</a:t>
            </a:r>
            <a:endParaRPr sz="1200"/>
          </a:p>
        </p:txBody>
      </p:sp>
      <p:cxnSp>
        <p:nvCxnSpPr>
          <p:cNvPr id="6447" name="Google Shape;6447;p64"/>
          <p:cNvCxnSpPr/>
          <p:nvPr/>
        </p:nvCxnSpPr>
        <p:spPr>
          <a:xfrm>
            <a:off x="7755288"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48" name="Google Shape;6448;p64"/>
          <p:cNvSpPr/>
          <p:nvPr/>
        </p:nvSpPr>
        <p:spPr>
          <a:xfrm rot="5400000">
            <a:off x="7846450" y="1254724"/>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Output</a:t>
            </a:r>
            <a:endParaRPr sz="1200"/>
          </a:p>
        </p:txBody>
      </p:sp>
      <p:cxnSp>
        <p:nvCxnSpPr>
          <p:cNvPr id="6449" name="Google Shape;6449;p64"/>
          <p:cNvCxnSpPr/>
          <p:nvPr/>
        </p:nvCxnSpPr>
        <p:spPr>
          <a:xfrm>
            <a:off x="8104813"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50" name="Google Shape;6450;p64"/>
          <p:cNvSpPr txBox="1"/>
          <p:nvPr/>
        </p:nvSpPr>
        <p:spPr>
          <a:xfrm rot="1478449">
            <a:off x="74497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454" name="Shape 6454"/>
        <p:cNvGrpSpPr/>
        <p:nvPr/>
      </p:nvGrpSpPr>
      <p:grpSpPr>
        <a:xfrm>
          <a:off x="0" y="0"/>
          <a:ext cx="0" cy="0"/>
          <a:chOff x="0" y="0"/>
          <a:chExt cx="0" cy="0"/>
        </a:xfrm>
      </p:grpSpPr>
      <p:sp>
        <p:nvSpPr>
          <p:cNvPr id="6455" name="Google Shape;6455;p65"/>
          <p:cNvSpPr/>
          <p:nvPr/>
        </p:nvSpPr>
        <p:spPr>
          <a:xfrm>
            <a:off x="3773088" y="33539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456" name="Google Shape;6456;p65"/>
          <p:cNvSpPr/>
          <p:nvPr/>
        </p:nvSpPr>
        <p:spPr>
          <a:xfrm>
            <a:off x="1396313" y="235695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57" name="Google Shape;6457;p65"/>
          <p:cNvSpPr/>
          <p:nvPr/>
        </p:nvSpPr>
        <p:spPr>
          <a:xfrm>
            <a:off x="2835688"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58" name="Google Shape;6458;p65"/>
          <p:cNvSpPr/>
          <p:nvPr/>
        </p:nvSpPr>
        <p:spPr>
          <a:xfrm>
            <a:off x="2835688"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convolutions</a:t>
            </a:r>
            <a:endParaRPr sz="1000"/>
          </a:p>
        </p:txBody>
      </p:sp>
      <p:sp>
        <p:nvSpPr>
          <p:cNvPr id="6459" name="Google Shape;6459;p65"/>
          <p:cNvSpPr/>
          <p:nvPr/>
        </p:nvSpPr>
        <p:spPr>
          <a:xfrm>
            <a:off x="4275063"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60" name="Google Shape;6460;p65"/>
          <p:cNvSpPr/>
          <p:nvPr/>
        </p:nvSpPr>
        <p:spPr>
          <a:xfrm>
            <a:off x="4275063"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5x5 convolutions</a:t>
            </a:r>
            <a:endParaRPr sz="1000"/>
          </a:p>
        </p:txBody>
      </p:sp>
      <p:sp>
        <p:nvSpPr>
          <p:cNvPr id="6461" name="Google Shape;6461;p65"/>
          <p:cNvSpPr/>
          <p:nvPr/>
        </p:nvSpPr>
        <p:spPr>
          <a:xfrm>
            <a:off x="5643488" y="2621000"/>
            <a:ext cx="1240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max pooling</a:t>
            </a:r>
            <a:endParaRPr sz="1000"/>
          </a:p>
        </p:txBody>
      </p:sp>
      <p:sp>
        <p:nvSpPr>
          <p:cNvPr id="6462" name="Google Shape;6462;p65"/>
          <p:cNvSpPr/>
          <p:nvPr/>
        </p:nvSpPr>
        <p:spPr>
          <a:xfrm>
            <a:off x="5643488" y="20492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63" name="Google Shape;6463;p65"/>
          <p:cNvSpPr/>
          <p:nvPr/>
        </p:nvSpPr>
        <p:spPr>
          <a:xfrm>
            <a:off x="3773088" y="13947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464" name="Google Shape;6464;p65"/>
          <p:cNvCxnSpPr>
            <a:stCxn id="6455" idx="0"/>
            <a:endCxn id="6457" idx="2"/>
          </p:cNvCxnSpPr>
          <p:nvPr/>
        </p:nvCxnSpPr>
        <p:spPr>
          <a:xfrm rot="5400000" flipH="1">
            <a:off x="3755388" y="2716150"/>
            <a:ext cx="338100" cy="937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5" name="Google Shape;6465;p65"/>
          <p:cNvCxnSpPr>
            <a:stCxn id="6455" idx="0"/>
            <a:endCxn id="6456" idx="2"/>
          </p:cNvCxnSpPr>
          <p:nvPr/>
        </p:nvCxnSpPr>
        <p:spPr>
          <a:xfrm rot="5400000" flipH="1">
            <a:off x="2903688" y="1864450"/>
            <a:ext cx="602100" cy="23769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6" name="Google Shape;6466;p65"/>
          <p:cNvCxnSpPr>
            <a:stCxn id="6455" idx="0"/>
            <a:endCxn id="6459" idx="2"/>
          </p:cNvCxnSpPr>
          <p:nvPr/>
        </p:nvCxnSpPr>
        <p:spPr>
          <a:xfrm rot="-5400000">
            <a:off x="4475088" y="2933950"/>
            <a:ext cx="338100" cy="5019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7" name="Google Shape;6467;p65"/>
          <p:cNvCxnSpPr>
            <a:stCxn id="6455" idx="0"/>
            <a:endCxn id="6461" idx="2"/>
          </p:cNvCxnSpPr>
          <p:nvPr/>
        </p:nvCxnSpPr>
        <p:spPr>
          <a:xfrm rot="-5400000">
            <a:off x="5159388" y="2249650"/>
            <a:ext cx="338100" cy="1870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7" idx="0"/>
            <a:endCxn id="6458" idx="2"/>
          </p:cNvCxnSpPr>
          <p:nvPr/>
        </p:nvCxnSpPr>
        <p:spPr>
          <a:xfrm rot="-5400000">
            <a:off x="33675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69" name="Google Shape;6469;p65"/>
          <p:cNvCxnSpPr>
            <a:stCxn id="6459" idx="0"/>
            <a:endCxn id="6460" idx="2"/>
          </p:cNvCxnSpPr>
          <p:nvPr/>
        </p:nvCxnSpPr>
        <p:spPr>
          <a:xfrm rot="-5400000">
            <a:off x="4806963"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1" idx="0"/>
            <a:endCxn id="6462" idx="2"/>
          </p:cNvCxnSpPr>
          <p:nvPr/>
        </p:nvCxnSpPr>
        <p:spPr>
          <a:xfrm rot="-5400000">
            <a:off x="61753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56" idx="0"/>
            <a:endCxn id="6463" idx="2"/>
          </p:cNvCxnSpPr>
          <p:nvPr/>
        </p:nvCxnSpPr>
        <p:spPr>
          <a:xfrm rot="-5400000">
            <a:off x="2921213" y="884850"/>
            <a:ext cx="567300" cy="23769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2" name="Google Shape;6472;p65"/>
          <p:cNvCxnSpPr>
            <a:stCxn id="6458" idx="0"/>
            <a:endCxn id="6463" idx="2"/>
          </p:cNvCxnSpPr>
          <p:nvPr/>
        </p:nvCxnSpPr>
        <p:spPr>
          <a:xfrm rot="-5400000">
            <a:off x="3794638" y="1450550"/>
            <a:ext cx="259800" cy="9375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3" name="Google Shape;6473;p65"/>
          <p:cNvCxnSpPr>
            <a:stCxn id="6460" idx="0"/>
            <a:endCxn id="6463" idx="2"/>
          </p:cNvCxnSpPr>
          <p:nvPr/>
        </p:nvCxnSpPr>
        <p:spPr>
          <a:xfrm rot="5400000" flipH="1">
            <a:off x="4514313" y="1668350"/>
            <a:ext cx="259800" cy="5019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2" idx="0"/>
            <a:endCxn id="6463" idx="2"/>
          </p:cNvCxnSpPr>
          <p:nvPr/>
        </p:nvCxnSpPr>
        <p:spPr>
          <a:xfrm rot="5400000" flipH="1">
            <a:off x="5198438" y="984050"/>
            <a:ext cx="259800" cy="18705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478" name="Shape 6478"/>
        <p:cNvGrpSpPr/>
        <p:nvPr/>
      </p:nvGrpSpPr>
      <p:grpSpPr>
        <a:xfrm>
          <a:off x="0" y="0"/>
          <a:ext cx="0" cy="0"/>
          <a:chOff x="0" y="0"/>
          <a:chExt cx="0" cy="0"/>
        </a:xfrm>
      </p:grpSpPr>
      <p:sp>
        <p:nvSpPr>
          <p:cNvPr id="6479" name="Google Shape;6479;p66"/>
          <p:cNvSpPr/>
          <p:nvPr/>
        </p:nvSpPr>
        <p:spPr>
          <a:xfrm>
            <a:off x="3971888" y="931150"/>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480" name="Google Shape;6480;p66"/>
          <p:cNvSpPr/>
          <p:nvPr/>
        </p:nvSpPr>
        <p:spPr>
          <a:xfrm>
            <a:off x="2496863" y="17036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a:t>
            </a:r>
            <a:r>
              <a:rPr lang="en-GB" sz="1000"/>
              <a:t>x3 conv, </a:t>
            </a:r>
            <a:endParaRPr sz="1000"/>
          </a:p>
          <a:p>
            <a:pPr marL="0" lvl="0" indent="0" algn="ctr" rtl="0">
              <a:spcBef>
                <a:spcPts val="0"/>
              </a:spcBef>
              <a:spcAft>
                <a:spcPts val="0"/>
              </a:spcAft>
              <a:buNone/>
            </a:pPr>
            <a:r>
              <a:rPr lang="en-GB" sz="1000"/>
              <a:t>1 padding</a:t>
            </a:r>
            <a:endParaRPr sz="1000"/>
          </a:p>
        </p:txBody>
      </p:sp>
      <p:sp>
        <p:nvSpPr>
          <p:cNvPr id="6481" name="Google Shape;6481;p66"/>
          <p:cNvSpPr/>
          <p:nvPr/>
        </p:nvSpPr>
        <p:spPr>
          <a:xfrm>
            <a:off x="3971888" y="2749801"/>
            <a:ext cx="1240200" cy="405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1x5 conv,</a:t>
            </a:r>
            <a:endParaRPr sz="1000"/>
          </a:p>
          <a:p>
            <a:pPr marL="0" lvl="0" indent="0" algn="ctr" rtl="0">
              <a:spcBef>
                <a:spcPts val="0"/>
              </a:spcBef>
              <a:spcAft>
                <a:spcPts val="0"/>
              </a:spcAft>
              <a:buNone/>
            </a:pPr>
            <a:r>
              <a:rPr lang="en-GB" sz="1000"/>
              <a:t>2 padding</a:t>
            </a:r>
            <a:endParaRPr sz="1000"/>
          </a:p>
        </p:txBody>
      </p:sp>
      <p:sp>
        <p:nvSpPr>
          <p:cNvPr id="6482" name="Google Shape;6482;p66"/>
          <p:cNvSpPr/>
          <p:nvPr/>
        </p:nvSpPr>
        <p:spPr>
          <a:xfrm>
            <a:off x="3971888" y="1840464"/>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sp>
        <p:nvSpPr>
          <p:cNvPr id="6483" name="Google Shape;6483;p66"/>
          <p:cNvSpPr/>
          <p:nvPr/>
        </p:nvSpPr>
        <p:spPr>
          <a:xfrm>
            <a:off x="5406938" y="2198551"/>
            <a:ext cx="1240200" cy="405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a:t>
            </a:r>
            <a:r>
              <a:rPr lang="en-GB" sz="1000"/>
              <a:t>x7 conv,</a:t>
            </a:r>
            <a:endParaRPr sz="1000"/>
          </a:p>
          <a:p>
            <a:pPr marL="0" lvl="0" indent="0" algn="ctr" rtl="0">
              <a:spcBef>
                <a:spcPts val="0"/>
              </a:spcBef>
              <a:spcAft>
                <a:spcPts val="0"/>
              </a:spcAft>
              <a:buNone/>
            </a:pPr>
            <a:r>
              <a:rPr lang="en-GB" sz="1000"/>
              <a:t>3 padding</a:t>
            </a:r>
            <a:endParaRPr sz="1000"/>
          </a:p>
        </p:txBody>
      </p:sp>
      <p:sp>
        <p:nvSpPr>
          <p:cNvPr id="6484" name="Google Shape;6484;p66"/>
          <p:cNvSpPr/>
          <p:nvPr/>
        </p:nvSpPr>
        <p:spPr>
          <a:xfrm>
            <a:off x="3972188" y="3807053"/>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485" name="Google Shape;6485;p66"/>
          <p:cNvCxnSpPr>
            <a:stCxn id="6484" idx="0"/>
            <a:endCxn id="6486" idx="2"/>
          </p:cNvCxnSpPr>
          <p:nvPr/>
        </p:nvCxnSpPr>
        <p:spPr>
          <a:xfrm rot="5400000" flipH="1">
            <a:off x="3646388" y="2861153"/>
            <a:ext cx="416400" cy="14754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7" name="Google Shape;6487;p66"/>
          <p:cNvCxnSpPr>
            <a:stCxn id="6484" idx="0"/>
            <a:endCxn id="6483" idx="2"/>
          </p:cNvCxnSpPr>
          <p:nvPr/>
        </p:nvCxnSpPr>
        <p:spPr>
          <a:xfrm rot="-5400000">
            <a:off x="4708088" y="2487953"/>
            <a:ext cx="1203300" cy="14349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8" name="Google Shape;6488;p66"/>
          <p:cNvSpPr/>
          <p:nvPr/>
        </p:nvSpPr>
        <p:spPr>
          <a:xfrm>
            <a:off x="2496863" y="2344502"/>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sp>
        <p:nvSpPr>
          <p:cNvPr id="6486" name="Google Shape;6486;p66"/>
          <p:cNvSpPr/>
          <p:nvPr/>
        </p:nvSpPr>
        <p:spPr>
          <a:xfrm>
            <a:off x="2496863" y="29853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cxnSp>
        <p:nvCxnSpPr>
          <p:cNvPr id="6489" name="Google Shape;6489;p66"/>
          <p:cNvCxnSpPr>
            <a:stCxn id="6480" idx="2"/>
            <a:endCxn id="6488" idx="0"/>
          </p:cNvCxnSpPr>
          <p:nvPr/>
        </p:nvCxnSpPr>
        <p:spPr>
          <a:xfrm>
            <a:off x="3116963" y="2108939"/>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0" name="Google Shape;6490;p66"/>
          <p:cNvCxnSpPr>
            <a:stCxn id="6488" idx="2"/>
            <a:endCxn id="6486" idx="0"/>
          </p:cNvCxnSpPr>
          <p:nvPr/>
        </p:nvCxnSpPr>
        <p:spPr>
          <a:xfrm>
            <a:off x="3116963" y="2749802"/>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2" idx="2"/>
            <a:endCxn id="6481" idx="0"/>
          </p:cNvCxnSpPr>
          <p:nvPr/>
        </p:nvCxnSpPr>
        <p:spPr>
          <a:xfrm>
            <a:off x="4591988" y="2245764"/>
            <a:ext cx="0" cy="5040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1" idx="2"/>
            <a:endCxn id="6484" idx="0"/>
          </p:cNvCxnSpPr>
          <p:nvPr/>
        </p:nvCxnSpPr>
        <p:spPr>
          <a:xfrm>
            <a:off x="4591988" y="3155101"/>
            <a:ext cx="300" cy="6519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79" idx="2"/>
            <a:endCxn id="6480" idx="0"/>
          </p:cNvCxnSpPr>
          <p:nvPr/>
        </p:nvCxnSpPr>
        <p:spPr>
          <a:xfrm rot="5400000">
            <a:off x="3670838" y="782500"/>
            <a:ext cx="367200" cy="14751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4" name="Google Shape;6494;p66"/>
          <p:cNvCxnSpPr>
            <a:stCxn id="6479" idx="2"/>
            <a:endCxn id="6482" idx="0"/>
          </p:cNvCxnSpPr>
          <p:nvPr/>
        </p:nvCxnSpPr>
        <p:spPr>
          <a:xfrm rot="-5400000" flipH="1">
            <a:off x="4340288" y="1588150"/>
            <a:ext cx="504000" cy="6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5" name="Google Shape;6495;p66"/>
          <p:cNvCxnSpPr>
            <a:stCxn id="6479" idx="2"/>
            <a:endCxn id="6483" idx="0"/>
          </p:cNvCxnSpPr>
          <p:nvPr/>
        </p:nvCxnSpPr>
        <p:spPr>
          <a:xfrm rot="-5400000" flipH="1">
            <a:off x="4878488" y="1049950"/>
            <a:ext cx="862200" cy="14352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499" name="Shape 6499"/>
        <p:cNvGrpSpPr/>
        <p:nvPr/>
      </p:nvGrpSpPr>
      <p:grpSpPr>
        <a:xfrm>
          <a:off x="0" y="0"/>
          <a:ext cx="0" cy="0"/>
          <a:chOff x="0" y="0"/>
          <a:chExt cx="0" cy="0"/>
        </a:xfrm>
      </p:grpSpPr>
      <p:sp>
        <p:nvSpPr>
          <p:cNvPr id="6500" name="Google Shape;6500;p67"/>
          <p:cNvSpPr/>
          <p:nvPr/>
        </p:nvSpPr>
        <p:spPr>
          <a:xfrm rot="5400000">
            <a:off x="7075" y="2434205"/>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501" name="Google Shape;6501;p67"/>
          <p:cNvSpPr/>
          <p:nvPr/>
        </p:nvSpPr>
        <p:spPr>
          <a:xfrm rot="5400000">
            <a:off x="34977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02" name="Google Shape;6502;p67"/>
          <p:cNvSpPr/>
          <p:nvPr/>
        </p:nvSpPr>
        <p:spPr>
          <a:xfrm rot="5400000">
            <a:off x="69242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03" name="Google Shape;6503;p67"/>
          <p:cNvCxnSpPr>
            <a:stCxn id="6500" idx="0"/>
            <a:endCxn id="6501" idx="2"/>
          </p:cNvCxnSpPr>
          <p:nvPr/>
        </p:nvCxnSpPr>
        <p:spPr>
          <a:xfrm>
            <a:off x="5617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04" name="Google Shape;6504;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2" idx="0"/>
            <a:endCxn id="6502"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sp>
        <p:nvSpPr>
          <p:cNvPr id="6507" name="Google Shape;6507;p67"/>
          <p:cNvSpPr/>
          <p:nvPr/>
        </p:nvSpPr>
        <p:spPr>
          <a:xfrm rot="5400000">
            <a:off x="20627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08" name="Google Shape;6508;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9" name="Google Shape;6509;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7" idx="0"/>
            <a:endCxn id="6507"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1" name="Google Shape;6511;p67"/>
          <p:cNvSpPr/>
          <p:nvPr/>
        </p:nvSpPr>
        <p:spPr>
          <a:xfrm rot="5400000">
            <a:off x="30908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12" name="Google Shape;6512;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3" name="Google Shape;6513;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1" idx="0"/>
            <a:endCxn id="6511"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5" name="Google Shape;6515;p67"/>
          <p:cNvSpPr/>
          <p:nvPr/>
        </p:nvSpPr>
        <p:spPr>
          <a:xfrm rot="5400000">
            <a:off x="24054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16" name="Google Shape;6516;p67"/>
          <p:cNvSpPr/>
          <p:nvPr/>
        </p:nvSpPr>
        <p:spPr>
          <a:xfrm rot="5400000">
            <a:off x="27481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17" name="Google Shape;6517;p67"/>
          <p:cNvSpPr/>
          <p:nvPr/>
        </p:nvSpPr>
        <p:spPr>
          <a:xfrm rot="5400000">
            <a:off x="5166736"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18" name="Google Shape;6518;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9" name="Google Shape;6519;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7" idx="0"/>
            <a:endCxn id="6517"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a:stCxn id="6526" idx="0"/>
            <a:endCxn id="6507" idx="2"/>
          </p:cNvCxnSpPr>
          <p:nvPr/>
        </p:nvCxnSpPr>
        <p:spPr>
          <a:xfrm>
            <a:off x="22748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7" name="Google Shape;6527;p67"/>
          <p:cNvCxnSpPr>
            <a:stCxn id="6507" idx="0"/>
            <a:endCxn id="6515" idx="2"/>
          </p:cNvCxnSpPr>
          <p:nvPr/>
        </p:nvCxnSpPr>
        <p:spPr>
          <a:xfrm>
            <a:off x="26174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15" idx="0"/>
            <a:endCxn id="6516" idx="2"/>
          </p:cNvCxnSpPr>
          <p:nvPr/>
        </p:nvCxnSpPr>
        <p:spPr>
          <a:xfrm>
            <a:off x="29601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p:nvPr/>
        </p:nvCxnSpPr>
        <p:spPr>
          <a:xfrm rot="10800000">
            <a:off x="5378736"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a:off x="12471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a:stCxn id="6502" idx="2"/>
            <a:endCxn id="6533" idx="0"/>
          </p:cNvCxnSpPr>
          <p:nvPr/>
        </p:nvCxnSpPr>
        <p:spPr>
          <a:xfrm rot="10800000">
            <a:off x="90452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4" name="Google Shape;6534;p67"/>
          <p:cNvCxnSpPr>
            <a:stCxn id="6533" idx="2"/>
            <a:endCxn id="6501" idx="0"/>
          </p:cNvCxnSpPr>
          <p:nvPr/>
        </p:nvCxnSpPr>
        <p:spPr>
          <a:xfrm rot="10800000">
            <a:off x="90447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35" name="Google Shape;6535;p67"/>
          <p:cNvSpPr/>
          <p:nvPr/>
        </p:nvSpPr>
        <p:spPr>
          <a:xfrm rot="5400000">
            <a:off x="103492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36" name="Google Shape;6536;p67"/>
          <p:cNvSpPr/>
          <p:nvPr/>
        </p:nvSpPr>
        <p:spPr>
          <a:xfrm rot="5400000">
            <a:off x="137757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37" name="Google Shape;6537;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8" name="Google Shape;6538;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6" idx="0"/>
            <a:endCxn id="6536"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3995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a:stCxn id="6536" idx="2"/>
          </p:cNvCxnSpPr>
          <p:nvPr/>
        </p:nvCxnSpPr>
        <p:spPr>
          <a:xfrm rot="10800000">
            <a:off x="15896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endCxn id="6535" idx="0"/>
          </p:cNvCxnSpPr>
          <p:nvPr/>
        </p:nvCxnSpPr>
        <p:spPr>
          <a:xfrm rot="10800000">
            <a:off x="158962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45" name="Google Shape;6545;p67"/>
          <p:cNvSpPr/>
          <p:nvPr/>
        </p:nvSpPr>
        <p:spPr>
          <a:xfrm rot="5400000">
            <a:off x="1720150"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46" name="Google Shape;6546;p67"/>
          <p:cNvSpPr/>
          <p:nvPr/>
        </p:nvSpPr>
        <p:spPr>
          <a:xfrm rot="5400000">
            <a:off x="34512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7" name="Google Shape;6547;p67"/>
          <p:cNvSpPr/>
          <p:nvPr/>
        </p:nvSpPr>
        <p:spPr>
          <a:xfrm rot="5400000">
            <a:off x="37939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8" name="Google Shape;6548;p67"/>
          <p:cNvSpPr/>
          <p:nvPr/>
        </p:nvSpPr>
        <p:spPr>
          <a:xfrm rot="5400000">
            <a:off x="41366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9" name="Google Shape;6549;p67"/>
          <p:cNvSpPr/>
          <p:nvPr/>
        </p:nvSpPr>
        <p:spPr>
          <a:xfrm rot="5400000">
            <a:off x="44793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0" name="Google Shape;6550;p67"/>
          <p:cNvSpPr/>
          <p:nvPr/>
        </p:nvSpPr>
        <p:spPr>
          <a:xfrm rot="5400000">
            <a:off x="48220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cxnSp>
        <p:nvCxnSpPr>
          <p:cNvPr id="6551" name="Google Shape;6551;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2" name="Google Shape;6552;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sp>
        <p:nvSpPr>
          <p:cNvPr id="6554" name="Google Shape;6554;p67"/>
          <p:cNvSpPr/>
          <p:nvPr/>
        </p:nvSpPr>
        <p:spPr>
          <a:xfrm rot="5400000">
            <a:off x="55145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5" name="Google Shape;6555;p67"/>
          <p:cNvSpPr/>
          <p:nvPr/>
        </p:nvSpPr>
        <p:spPr>
          <a:xfrm rot="5400000">
            <a:off x="58572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cxnSp>
        <p:nvCxnSpPr>
          <p:cNvPr id="6556" name="Google Shape;6556;p67"/>
          <p:cNvCxnSpPr>
            <a:stCxn id="6557" idx="0"/>
            <a:endCxn id="6554" idx="2"/>
          </p:cNvCxnSpPr>
          <p:nvPr/>
        </p:nvCxnSpPr>
        <p:spPr>
          <a:xfrm>
            <a:off x="5726683" y="2571743"/>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58" name="Google Shape;6558;p67"/>
          <p:cNvCxnSpPr>
            <a:stCxn id="6554" idx="0"/>
            <a:endCxn id="6555" idx="2"/>
          </p:cNvCxnSpPr>
          <p:nvPr/>
        </p:nvCxnSpPr>
        <p:spPr>
          <a:xfrm>
            <a:off x="6069283" y="2571743"/>
            <a:ext cx="67500" cy="0"/>
          </a:xfrm>
          <a:prstGeom prst="straightConnector1">
            <a:avLst/>
          </a:prstGeom>
          <a:noFill/>
          <a:ln w="9525" cap="flat" cmpd="sng">
            <a:solidFill>
              <a:schemeClr val="dk2"/>
            </a:solidFill>
            <a:prstDash val="solid"/>
            <a:round/>
            <a:headEnd type="none" w="med" len="med"/>
            <a:tailEnd type="none" w="med" len="med"/>
          </a:ln>
        </p:spPr>
      </p:cxnSp>
      <p:sp>
        <p:nvSpPr>
          <p:cNvPr id="6559" name="Google Shape;6559;p67"/>
          <p:cNvSpPr/>
          <p:nvPr/>
        </p:nvSpPr>
        <p:spPr>
          <a:xfrm rot="5400000">
            <a:off x="4141729" y="338615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60" name="Google Shape;6560;p67"/>
          <p:cNvSpPr/>
          <p:nvPr/>
        </p:nvSpPr>
        <p:spPr>
          <a:xfrm rot="5400000">
            <a:off x="4486204" y="338615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61" name="Google Shape;6561;p67"/>
          <p:cNvSpPr/>
          <p:nvPr/>
        </p:nvSpPr>
        <p:spPr>
          <a:xfrm rot="5400000">
            <a:off x="4830683"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62" name="Google Shape;6562;p67"/>
          <p:cNvSpPr/>
          <p:nvPr/>
        </p:nvSpPr>
        <p:spPr>
          <a:xfrm rot="5400000">
            <a:off x="5180257"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cxnSp>
        <p:nvCxnSpPr>
          <p:cNvPr id="6563" name="Google Shape;6563;p67"/>
          <p:cNvCxnSpPr>
            <a:stCxn id="6561" idx="0"/>
            <a:endCxn id="6562" idx="2"/>
          </p:cNvCxnSpPr>
          <p:nvPr/>
        </p:nvCxnSpPr>
        <p:spPr>
          <a:xfrm>
            <a:off x="5385383" y="3523705"/>
            <a:ext cx="74400" cy="0"/>
          </a:xfrm>
          <a:prstGeom prst="straightConnector1">
            <a:avLst/>
          </a:prstGeom>
          <a:noFill/>
          <a:ln w="9525" cap="flat" cmpd="sng">
            <a:solidFill>
              <a:schemeClr val="dk2"/>
            </a:solidFill>
            <a:prstDash val="solid"/>
            <a:round/>
            <a:headEnd type="none" w="med" len="med"/>
            <a:tailEnd type="none" w="med" len="med"/>
          </a:ln>
        </p:spPr>
      </p:cxnSp>
      <p:sp>
        <p:nvSpPr>
          <p:cNvPr id="6564" name="Google Shape;6564;p67"/>
          <p:cNvSpPr/>
          <p:nvPr/>
        </p:nvSpPr>
        <p:spPr>
          <a:xfrm rot="5400000">
            <a:off x="5529829" y="338615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565" name="Google Shape;6565;p67"/>
          <p:cNvCxnSpPr>
            <a:stCxn id="6547" idx="3"/>
            <a:endCxn id="6559" idx="2"/>
          </p:cNvCxnSpPr>
          <p:nvPr/>
        </p:nvCxnSpPr>
        <p:spPr>
          <a:xfrm rot="-5400000" flipH="1">
            <a:off x="4048775" y="3151205"/>
            <a:ext cx="534900" cy="210300"/>
          </a:xfrm>
          <a:prstGeom prst="bentConnector2">
            <a:avLst/>
          </a:prstGeom>
          <a:noFill/>
          <a:ln w="9525" cap="flat" cmpd="sng">
            <a:solidFill>
              <a:schemeClr val="dk2"/>
            </a:solidFill>
            <a:prstDash val="solid"/>
            <a:round/>
            <a:headEnd type="none" w="med" len="med"/>
            <a:tailEnd type="none" w="med" len="med"/>
          </a:ln>
        </p:spPr>
      </p:cxnSp>
      <p:sp>
        <p:nvSpPr>
          <p:cNvPr id="6566" name="Google Shape;6566;p67"/>
          <p:cNvSpPr/>
          <p:nvPr/>
        </p:nvSpPr>
        <p:spPr>
          <a:xfrm rot="5400000">
            <a:off x="6199978" y="243420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67" name="Google Shape;6567;p67"/>
          <p:cNvSpPr/>
          <p:nvPr/>
        </p:nvSpPr>
        <p:spPr>
          <a:xfrm rot="5400000">
            <a:off x="6544453"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68" name="Google Shape;6568;p67"/>
          <p:cNvSpPr/>
          <p:nvPr/>
        </p:nvSpPr>
        <p:spPr>
          <a:xfrm rot="5400000">
            <a:off x="6888932" y="243420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69" name="Google Shape;6569;p67"/>
          <p:cNvSpPr/>
          <p:nvPr/>
        </p:nvSpPr>
        <p:spPr>
          <a:xfrm rot="5400000">
            <a:off x="7233403" y="243420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sp>
        <p:nvSpPr>
          <p:cNvPr id="6570" name="Google Shape;6570;p67"/>
          <p:cNvSpPr/>
          <p:nvPr/>
        </p:nvSpPr>
        <p:spPr>
          <a:xfrm rot="5400000">
            <a:off x="5163226" y="1482243"/>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71" name="Google Shape;6571;p67"/>
          <p:cNvSpPr/>
          <p:nvPr/>
        </p:nvSpPr>
        <p:spPr>
          <a:xfrm rot="5400000">
            <a:off x="5507701" y="1482243"/>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72" name="Google Shape;6572;p67"/>
          <p:cNvSpPr/>
          <p:nvPr/>
        </p:nvSpPr>
        <p:spPr>
          <a:xfrm rot="5400000">
            <a:off x="5852180"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3" name="Google Shape;6573;p67"/>
          <p:cNvSpPr/>
          <p:nvPr/>
        </p:nvSpPr>
        <p:spPr>
          <a:xfrm rot="5400000">
            <a:off x="6201754"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4" name="Google Shape;6574;p67"/>
          <p:cNvSpPr/>
          <p:nvPr/>
        </p:nvSpPr>
        <p:spPr>
          <a:xfrm rot="5400000">
            <a:off x="6551326" y="1482243"/>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575" name="Google Shape;6575;p67"/>
          <p:cNvCxnSpPr>
            <a:stCxn id="6550" idx="1"/>
            <a:endCxn id="6570" idx="2"/>
          </p:cNvCxnSpPr>
          <p:nvPr/>
        </p:nvCxnSpPr>
        <p:spPr>
          <a:xfrm rot="-5400000">
            <a:off x="5073575" y="1785305"/>
            <a:ext cx="534900" cy="203700"/>
          </a:xfrm>
          <a:prstGeom prst="bentConnector2">
            <a:avLst/>
          </a:prstGeom>
          <a:noFill/>
          <a:ln w="9525" cap="flat" cmpd="sng">
            <a:solidFill>
              <a:schemeClr val="dk2"/>
            </a:solidFill>
            <a:prstDash val="solid"/>
            <a:round/>
            <a:headEnd type="none" w="med" len="med"/>
            <a:tailEnd type="none" w="med" len="med"/>
          </a:ln>
        </p:spPr>
      </p:cxnSp>
      <p:cxnSp>
        <p:nvCxnSpPr>
          <p:cNvPr id="6576" name="Google Shape;6576;p67"/>
          <p:cNvCxnSpPr>
            <a:stCxn id="6535" idx="2"/>
            <a:endCxn id="6502" idx="0"/>
          </p:cNvCxnSpPr>
          <p:nvPr/>
        </p:nvCxnSpPr>
        <p:spPr>
          <a:xfrm flipH="1">
            <a:off x="1247025" y="2571755"/>
            <a:ext cx="675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7" name="Google Shape;6577;p67"/>
          <p:cNvCxnSpPr>
            <a:stCxn id="6545" idx="2"/>
            <a:endCxn id="6536" idx="0"/>
          </p:cNvCxnSpPr>
          <p:nvPr/>
        </p:nvCxnSpPr>
        <p:spPr>
          <a:xfrm flipH="1">
            <a:off x="1932250" y="2571755"/>
            <a:ext cx="67500" cy="6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8" name="Google Shape;6578;p67"/>
          <p:cNvCxnSpPr>
            <a:stCxn id="6516" idx="0"/>
            <a:endCxn id="6511" idx="2"/>
          </p:cNvCxnSpPr>
          <p:nvPr/>
        </p:nvCxnSpPr>
        <p:spPr>
          <a:xfrm>
            <a:off x="3302850"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79" name="Google Shape;6579;p67"/>
          <p:cNvCxnSpPr>
            <a:stCxn id="6511" idx="0"/>
            <a:endCxn id="6546" idx="2"/>
          </p:cNvCxnSpPr>
          <p:nvPr/>
        </p:nvCxnSpPr>
        <p:spPr>
          <a:xfrm>
            <a:off x="3645550" y="2571755"/>
            <a:ext cx="85200" cy="6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0" name="Google Shape;6580;p67"/>
          <p:cNvCxnSpPr>
            <a:stCxn id="6546" idx="0"/>
            <a:endCxn id="6547" idx="2"/>
          </p:cNvCxnSpPr>
          <p:nvPr/>
        </p:nvCxnSpPr>
        <p:spPr>
          <a:xfrm>
            <a:off x="40059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43486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46913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50340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5" idx="0"/>
            <a:endCxn id="6566" idx="2"/>
          </p:cNvCxnSpPr>
          <p:nvPr/>
        </p:nvCxnSpPr>
        <p:spPr>
          <a:xfrm>
            <a:off x="6411983" y="2571743"/>
            <a:ext cx="67500" cy="6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5" name="Google Shape;6585;p67"/>
          <p:cNvCxnSpPr>
            <a:stCxn id="6570" idx="0"/>
            <a:endCxn id="6571" idx="2"/>
          </p:cNvCxnSpPr>
          <p:nvPr/>
        </p:nvCxnSpPr>
        <p:spPr>
          <a:xfrm>
            <a:off x="5717926" y="1619793"/>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6062401" y="1619793"/>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6406880" y="1619793"/>
            <a:ext cx="74400" cy="6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6756454" y="1619793"/>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89" name="Google Shape;6589;p67"/>
          <p:cNvCxnSpPr>
            <a:stCxn id="6566" idx="0"/>
            <a:endCxn id="6567" idx="2"/>
          </p:cNvCxnSpPr>
          <p:nvPr/>
        </p:nvCxnSpPr>
        <p:spPr>
          <a:xfrm>
            <a:off x="6754678" y="257175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7099153" y="257175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7443632" y="2571755"/>
            <a:ext cx="69300" cy="6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2" name="Google Shape;6592;p67"/>
          <p:cNvCxnSpPr>
            <a:stCxn id="6559" idx="0"/>
            <a:endCxn id="6560" idx="2"/>
          </p:cNvCxnSpPr>
          <p:nvPr/>
        </p:nvCxnSpPr>
        <p:spPr>
          <a:xfrm>
            <a:off x="4696429" y="352370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5040904" y="352370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4" name="Google Shape;6594;p67"/>
          <p:cNvCxnSpPr>
            <a:stCxn id="6562" idx="0"/>
            <a:endCxn id="6564" idx="2"/>
          </p:cNvCxnSpPr>
          <p:nvPr/>
        </p:nvCxnSpPr>
        <p:spPr>
          <a:xfrm>
            <a:off x="5734957" y="3523705"/>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5" name="Google Shape;6595;p67"/>
          <p:cNvSpPr txBox="1"/>
          <p:nvPr/>
        </p:nvSpPr>
        <p:spPr>
          <a:xfrm>
            <a:off x="6392800" y="3361850"/>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Auxiliary Classifier</a:t>
            </a:r>
            <a:endParaRPr sz="1100"/>
          </a:p>
        </p:txBody>
      </p:sp>
      <p:cxnSp>
        <p:nvCxnSpPr>
          <p:cNvPr id="6596" name="Google Shape;6596;p67"/>
          <p:cNvCxnSpPr/>
          <p:nvPr/>
        </p:nvCxnSpPr>
        <p:spPr>
          <a:xfrm flipH="1">
            <a:off x="6187475" y="3523100"/>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7" name="Google Shape;6597;p67"/>
          <p:cNvSpPr txBox="1"/>
          <p:nvPr/>
        </p:nvSpPr>
        <p:spPr>
          <a:xfrm>
            <a:off x="7385825" y="1476458"/>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Auxiliary Classifier</a:t>
            </a:r>
            <a:endParaRPr sz="1100"/>
          </a:p>
        </p:txBody>
      </p:sp>
      <p:cxnSp>
        <p:nvCxnSpPr>
          <p:cNvPr id="6598" name="Google Shape;6598;p67"/>
          <p:cNvCxnSpPr/>
          <p:nvPr/>
        </p:nvCxnSpPr>
        <p:spPr>
          <a:xfrm flipH="1">
            <a:off x="7180500" y="1637708"/>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9" name="Google Shape;6599;p67"/>
          <p:cNvSpPr/>
          <p:nvPr/>
        </p:nvSpPr>
        <p:spPr>
          <a:xfrm rot="5400000">
            <a:off x="64062" y="3693950"/>
            <a:ext cx="1453500" cy="39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600" name="Google Shape;6600;p67"/>
          <p:cNvSpPr/>
          <p:nvPr/>
        </p:nvSpPr>
        <p:spPr>
          <a:xfrm rot="5400000">
            <a:off x="550620"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ConvTranspose2d</a:t>
            </a:r>
            <a:endParaRPr sz="1200"/>
          </a:p>
        </p:txBody>
      </p:sp>
      <p:sp>
        <p:nvSpPr>
          <p:cNvPr id="6601" name="Google Shape;6601;p67"/>
          <p:cNvSpPr/>
          <p:nvPr/>
        </p:nvSpPr>
        <p:spPr>
          <a:xfrm rot="5400000">
            <a:off x="103710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602" name="Google Shape;6602;p67"/>
          <p:cNvCxnSpPr>
            <a:stCxn id="6599" idx="0"/>
            <a:endCxn id="6600" idx="2"/>
          </p:cNvCxnSpPr>
          <p:nvPr/>
        </p:nvCxnSpPr>
        <p:spPr>
          <a:xfrm>
            <a:off x="986112" y="3889250"/>
            <a:ext cx="96000" cy="0"/>
          </a:xfrm>
          <a:prstGeom prst="straightConnector1">
            <a:avLst/>
          </a:prstGeom>
          <a:noFill/>
          <a:ln w="9525" cap="flat" cmpd="sng">
            <a:solidFill>
              <a:schemeClr val="dk2"/>
            </a:solidFill>
            <a:prstDash val="solid"/>
            <a:round/>
            <a:headEnd type="none" w="med" len="med"/>
            <a:tailEnd type="none" w="med" len="med"/>
          </a:ln>
        </p:spPr>
      </p:cxnSp>
      <p:cxnSp>
        <p:nvCxnSpPr>
          <p:cNvPr id="6603" name="Google Shape;6603;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1" idx="0"/>
            <a:endCxn id="6601"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1959227"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a:stCxn id="6601" idx="2"/>
          </p:cNvCxnSpPr>
          <p:nvPr/>
        </p:nvCxnSpPr>
        <p:spPr>
          <a:xfrm rot="10800000">
            <a:off x="147285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endCxn id="6600" idx="0"/>
          </p:cNvCxnSpPr>
          <p:nvPr/>
        </p:nvCxnSpPr>
        <p:spPr>
          <a:xfrm rot="10800000">
            <a:off x="1472670" y="3889250"/>
            <a:ext cx="95700" cy="0"/>
          </a:xfrm>
          <a:prstGeom prst="straightConnector1">
            <a:avLst/>
          </a:prstGeom>
          <a:noFill/>
          <a:ln w="9525" cap="flat" cmpd="sng">
            <a:solidFill>
              <a:schemeClr val="dk2"/>
            </a:solidFill>
            <a:prstDash val="solid"/>
            <a:round/>
            <a:headEnd type="none" w="med" len="med"/>
            <a:tailEnd type="none" w="med" len="med"/>
          </a:ln>
        </p:spPr>
      </p:cxnSp>
      <p:sp>
        <p:nvSpPr>
          <p:cNvPr id="6611" name="Google Shape;6611;p67"/>
          <p:cNvSpPr/>
          <p:nvPr/>
        </p:nvSpPr>
        <p:spPr>
          <a:xfrm rot="5400000">
            <a:off x="1523379"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612" name="Google Shape;6612;p67"/>
          <p:cNvSpPr/>
          <p:nvPr/>
        </p:nvSpPr>
        <p:spPr>
          <a:xfrm rot="5400000">
            <a:off x="200986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613" name="Google Shape;6613;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4" name="Google Shape;6614;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2" idx="0"/>
            <a:endCxn id="6612"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2175601"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a:stCxn id="6612" idx="2"/>
          </p:cNvCxnSpPr>
          <p:nvPr/>
        </p:nvCxnSpPr>
        <p:spPr>
          <a:xfrm rot="10800000">
            <a:off x="244561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endCxn id="6611" idx="0"/>
          </p:cNvCxnSpPr>
          <p:nvPr/>
        </p:nvCxnSpPr>
        <p:spPr>
          <a:xfrm rot="10800000">
            <a:off x="2445429"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stCxn id="6611" idx="2"/>
            <a:endCxn id="6601" idx="0"/>
          </p:cNvCxnSpPr>
          <p:nvPr/>
        </p:nvCxnSpPr>
        <p:spPr>
          <a:xfrm flipH="1">
            <a:off x="1959129" y="3889250"/>
            <a:ext cx="957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2" name="Google Shape;6622;p67"/>
          <p:cNvCxnSpPr>
            <a:endCxn id="6612" idx="0"/>
          </p:cNvCxnSpPr>
          <p:nvPr/>
        </p:nvCxnSpPr>
        <p:spPr>
          <a:xfrm flipH="1">
            <a:off x="2931916" y="3888050"/>
            <a:ext cx="95700" cy="12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98"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3" name="Google Shape;103;p18"/>
          <p:cNvSpPr/>
          <p:nvPr/>
        </p:nvSpPr>
        <p:spPr>
          <a:xfrm>
            <a:off x="4173800" y="161200"/>
            <a:ext cx="811500" cy="780600"/>
          </a:xfrm>
          <a:prstGeom prst="ellipse">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9" name="Google Shape;109;p18"/>
          <p:cNvSpPr/>
          <p:nvPr/>
        </p:nvSpPr>
        <p:spPr>
          <a:xfrm>
            <a:off x="393400" y="2002850"/>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6626" name="Shape 6626"/>
        <p:cNvGrpSpPr/>
        <p:nvPr/>
      </p:nvGrpSpPr>
      <p:grpSpPr>
        <a:xfrm>
          <a:off x="0" y="0"/>
          <a:ext cx="0" cy="0"/>
          <a:chOff x="0" y="0"/>
          <a:chExt cx="0" cy="0"/>
        </a:xfrm>
      </p:grpSpPr>
      <p:sp>
        <p:nvSpPr>
          <p:cNvPr id="6627" name="Google Shape;6627;p68"/>
          <p:cNvSpPr/>
          <p:nvPr/>
        </p:nvSpPr>
        <p:spPr>
          <a:xfrm>
            <a:off x="17864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628" name="Google Shape;6628;p68"/>
          <p:cNvSpPr/>
          <p:nvPr/>
        </p:nvSpPr>
        <p:spPr>
          <a:xfrm>
            <a:off x="1083513" y="2410100"/>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29" name="Google Shape;6629;p68"/>
          <p:cNvSpPr/>
          <p:nvPr/>
        </p:nvSpPr>
        <p:spPr>
          <a:xfrm>
            <a:off x="2475263" y="2702150"/>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0" name="Google Shape;6630;p68"/>
          <p:cNvSpPr/>
          <p:nvPr/>
        </p:nvSpPr>
        <p:spPr>
          <a:xfrm>
            <a:off x="2475263" y="213152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31" name="Google Shape;6631;p68"/>
          <p:cNvSpPr/>
          <p:nvPr/>
        </p:nvSpPr>
        <p:spPr>
          <a:xfrm>
            <a:off x="3171138" y="268878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2" name="Google Shape;6632;p68"/>
          <p:cNvSpPr/>
          <p:nvPr/>
        </p:nvSpPr>
        <p:spPr>
          <a:xfrm>
            <a:off x="3171138" y="21315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33" name="Google Shape;6633;p68"/>
          <p:cNvSpPr/>
          <p:nvPr/>
        </p:nvSpPr>
        <p:spPr>
          <a:xfrm>
            <a:off x="1779388" y="2716675"/>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Pool</a:t>
            </a:r>
            <a:endParaRPr sz="1000"/>
          </a:p>
        </p:txBody>
      </p:sp>
      <p:sp>
        <p:nvSpPr>
          <p:cNvPr id="6634" name="Google Shape;6634;p68"/>
          <p:cNvSpPr/>
          <p:nvPr/>
        </p:nvSpPr>
        <p:spPr>
          <a:xfrm>
            <a:off x="1779388" y="2131525"/>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5" name="Google Shape;6635;p68"/>
          <p:cNvSpPr/>
          <p:nvPr/>
        </p:nvSpPr>
        <p:spPr>
          <a:xfrm>
            <a:off x="17973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636" name="Google Shape;6636;p68"/>
          <p:cNvCxnSpPr>
            <a:stCxn id="6627" idx="0"/>
            <a:endCxn id="6629" idx="2"/>
          </p:cNvCxnSpPr>
          <p:nvPr/>
        </p:nvCxnSpPr>
        <p:spPr>
          <a:xfrm rot="-5400000">
            <a:off x="2428400" y="3075075"/>
            <a:ext cx="304500" cy="3483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7" name="Google Shape;6637;p68"/>
          <p:cNvCxnSpPr>
            <a:stCxn id="6627" idx="0"/>
            <a:endCxn id="6628" idx="2"/>
          </p:cNvCxnSpPr>
          <p:nvPr/>
        </p:nvCxnSpPr>
        <p:spPr>
          <a:xfrm rot="5400000" flipH="1">
            <a:off x="1586450" y="2581425"/>
            <a:ext cx="596700" cy="10434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8" name="Google Shape;6638;p68"/>
          <p:cNvCxnSpPr>
            <a:stCxn id="6627" idx="0"/>
            <a:endCxn id="6631" idx="2"/>
          </p:cNvCxnSpPr>
          <p:nvPr/>
        </p:nvCxnSpPr>
        <p:spPr>
          <a:xfrm rot="-5400000">
            <a:off x="2769650" y="2720325"/>
            <a:ext cx="318000" cy="10443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39" name="Google Shape;6639;p68"/>
          <p:cNvCxnSpPr>
            <a:stCxn id="6627" idx="0"/>
            <a:endCxn id="6633" idx="2"/>
          </p:cNvCxnSpPr>
          <p:nvPr/>
        </p:nvCxnSpPr>
        <p:spPr>
          <a:xfrm rot="5400000" flipH="1">
            <a:off x="2087750" y="3082725"/>
            <a:ext cx="290100" cy="3474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0" name="Google Shape;6640;p68"/>
          <p:cNvCxnSpPr>
            <a:stCxn id="6629" idx="0"/>
            <a:endCxn id="6630" idx="2"/>
          </p:cNvCxnSpPr>
          <p:nvPr/>
        </p:nvCxnSpPr>
        <p:spPr>
          <a:xfrm rot="-5400000">
            <a:off x="2667263" y="2613950"/>
            <a:ext cx="175800" cy="6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1" name="Google Shape;6641;p68"/>
          <p:cNvCxnSpPr>
            <a:stCxn id="6631" idx="0"/>
            <a:endCxn id="6632" idx="2"/>
          </p:cNvCxnSpPr>
          <p:nvPr/>
        </p:nvCxnSpPr>
        <p:spPr>
          <a:xfrm rot="-5400000">
            <a:off x="3369738" y="2607188"/>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2" name="Google Shape;6642;p68"/>
          <p:cNvCxnSpPr>
            <a:stCxn id="6633" idx="0"/>
            <a:endCxn id="6634" idx="2"/>
          </p:cNvCxnSpPr>
          <p:nvPr/>
        </p:nvCxnSpPr>
        <p:spPr>
          <a:xfrm rot="-5400000">
            <a:off x="1964038" y="2621125"/>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3" name="Google Shape;6643;p68"/>
          <p:cNvCxnSpPr>
            <a:stCxn id="6628" idx="0"/>
            <a:endCxn id="6635" idx="2"/>
          </p:cNvCxnSpPr>
          <p:nvPr/>
        </p:nvCxnSpPr>
        <p:spPr>
          <a:xfrm rot="-5400000">
            <a:off x="1352613" y="1345400"/>
            <a:ext cx="1075200" cy="10542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4" name="Google Shape;6644;p68"/>
          <p:cNvCxnSpPr>
            <a:stCxn id="6630" idx="0"/>
            <a:endCxn id="6635" idx="2"/>
          </p:cNvCxnSpPr>
          <p:nvPr/>
        </p:nvCxnSpPr>
        <p:spPr>
          <a:xfrm rot="5400000" flipH="1">
            <a:off x="2187863" y="1564525"/>
            <a:ext cx="796500" cy="337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5" name="Google Shape;6645;p68"/>
          <p:cNvCxnSpPr>
            <a:stCxn id="6632" idx="0"/>
            <a:endCxn id="6646" idx="2"/>
          </p:cNvCxnSpPr>
          <p:nvPr/>
        </p:nvCxnSpPr>
        <p:spPr>
          <a:xfrm rot="-5400000">
            <a:off x="3378138" y="2047813"/>
            <a:ext cx="156300" cy="111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7" name="Google Shape;6647;p68"/>
          <p:cNvCxnSpPr>
            <a:stCxn id="6634" idx="0"/>
            <a:endCxn id="6635" idx="2"/>
          </p:cNvCxnSpPr>
          <p:nvPr/>
        </p:nvCxnSpPr>
        <p:spPr>
          <a:xfrm rot="-5400000">
            <a:off x="1839988" y="1554025"/>
            <a:ext cx="796500" cy="3585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6" name="Google Shape;6646;p68"/>
          <p:cNvSpPr/>
          <p:nvPr/>
        </p:nvSpPr>
        <p:spPr>
          <a:xfrm>
            <a:off x="3182138" y="158033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cxnSp>
        <p:nvCxnSpPr>
          <p:cNvPr id="6648" name="Google Shape;6648;p68"/>
          <p:cNvCxnSpPr>
            <a:stCxn id="6646" idx="0"/>
            <a:endCxn id="6635" idx="2"/>
          </p:cNvCxnSpPr>
          <p:nvPr/>
        </p:nvCxnSpPr>
        <p:spPr>
          <a:xfrm rot="5400000" flipH="1">
            <a:off x="2816888" y="935483"/>
            <a:ext cx="245400" cy="10443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49" name="Google Shape;6649;p68"/>
          <p:cNvSpPr/>
          <p:nvPr/>
        </p:nvSpPr>
        <p:spPr>
          <a:xfrm>
            <a:off x="52897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650" name="Google Shape;6650;p68"/>
          <p:cNvSpPr/>
          <p:nvPr/>
        </p:nvSpPr>
        <p:spPr>
          <a:xfrm>
            <a:off x="4137888" y="24789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1" name="Google Shape;6651;p68"/>
          <p:cNvSpPr/>
          <p:nvPr/>
        </p:nvSpPr>
        <p:spPr>
          <a:xfrm>
            <a:off x="5820408" y="2770913"/>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2" name="Google Shape;6652;p68"/>
          <p:cNvSpPr/>
          <p:nvPr/>
        </p:nvSpPr>
        <p:spPr>
          <a:xfrm>
            <a:off x="7032008" y="2718276"/>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3" name="Google Shape;6653;p68"/>
          <p:cNvSpPr/>
          <p:nvPr/>
        </p:nvSpPr>
        <p:spPr>
          <a:xfrm>
            <a:off x="7032008" y="216100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54" name="Google Shape;6654;p68"/>
          <p:cNvSpPr/>
          <p:nvPr/>
        </p:nvSpPr>
        <p:spPr>
          <a:xfrm>
            <a:off x="4833763" y="2785488"/>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Pool</a:t>
            </a:r>
            <a:endParaRPr sz="1000"/>
          </a:p>
        </p:txBody>
      </p:sp>
      <p:sp>
        <p:nvSpPr>
          <p:cNvPr id="6655" name="Google Shape;6655;p68"/>
          <p:cNvSpPr/>
          <p:nvPr/>
        </p:nvSpPr>
        <p:spPr>
          <a:xfrm>
            <a:off x="4833763" y="220033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6" name="Google Shape;6656;p68"/>
          <p:cNvSpPr/>
          <p:nvPr/>
        </p:nvSpPr>
        <p:spPr>
          <a:xfrm>
            <a:off x="53006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657" name="Google Shape;6657;p68"/>
          <p:cNvCxnSpPr>
            <a:stCxn id="6649" idx="0"/>
            <a:endCxn id="6651" idx="2"/>
          </p:cNvCxnSpPr>
          <p:nvPr/>
        </p:nvCxnSpPr>
        <p:spPr>
          <a:xfrm rot="-5400000">
            <a:off x="5887000" y="3188475"/>
            <a:ext cx="235800" cy="1902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8" name="Google Shape;6658;p68"/>
          <p:cNvCxnSpPr>
            <a:stCxn id="6649" idx="0"/>
            <a:endCxn id="6650" idx="2"/>
          </p:cNvCxnSpPr>
          <p:nvPr/>
        </p:nvCxnSpPr>
        <p:spPr>
          <a:xfrm rot="5400000" flipH="1">
            <a:off x="4899850" y="2391525"/>
            <a:ext cx="527700" cy="14922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59" name="Google Shape;6659;p68"/>
          <p:cNvCxnSpPr>
            <a:stCxn id="6649" idx="0"/>
            <a:endCxn id="6652" idx="2"/>
          </p:cNvCxnSpPr>
          <p:nvPr/>
        </p:nvCxnSpPr>
        <p:spPr>
          <a:xfrm rot="-5400000">
            <a:off x="6466600" y="2556375"/>
            <a:ext cx="288300" cy="14019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0" name="Google Shape;6660;p68"/>
          <p:cNvCxnSpPr>
            <a:stCxn id="6649" idx="0"/>
            <a:endCxn id="6654" idx="2"/>
          </p:cNvCxnSpPr>
          <p:nvPr/>
        </p:nvCxnSpPr>
        <p:spPr>
          <a:xfrm rot="5400000" flipH="1">
            <a:off x="5401000" y="2892675"/>
            <a:ext cx="221100" cy="7965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1" name="Google Shape;6661;p68"/>
          <p:cNvCxnSpPr>
            <a:stCxn id="6651" idx="0"/>
            <a:endCxn id="6662" idx="2"/>
          </p:cNvCxnSpPr>
          <p:nvPr/>
        </p:nvCxnSpPr>
        <p:spPr>
          <a:xfrm rot="-5400000">
            <a:off x="6178308" y="2492213"/>
            <a:ext cx="200400" cy="357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3" name="Google Shape;6663;p68"/>
          <p:cNvCxnSpPr>
            <a:stCxn id="6652" idx="0"/>
            <a:endCxn id="6653" idx="2"/>
          </p:cNvCxnSpPr>
          <p:nvPr/>
        </p:nvCxnSpPr>
        <p:spPr>
          <a:xfrm rot="-5400000">
            <a:off x="7230608" y="2636676"/>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4" name="Google Shape;6664;p68"/>
          <p:cNvCxnSpPr>
            <a:stCxn id="6654" idx="0"/>
            <a:endCxn id="6655" idx="2"/>
          </p:cNvCxnSpPr>
          <p:nvPr/>
        </p:nvCxnSpPr>
        <p:spPr>
          <a:xfrm rot="-5400000">
            <a:off x="5018413" y="2689938"/>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5" name="Google Shape;6665;p68"/>
          <p:cNvCxnSpPr>
            <a:stCxn id="6650" idx="0"/>
            <a:endCxn id="6656" idx="2"/>
          </p:cNvCxnSpPr>
          <p:nvPr/>
        </p:nvCxnSpPr>
        <p:spPr>
          <a:xfrm rot="-5400000">
            <a:off x="4597188" y="1155313"/>
            <a:ext cx="1143900" cy="15033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3" idx="0"/>
            <a:endCxn id="6667" idx="2"/>
          </p:cNvCxnSpPr>
          <p:nvPr/>
        </p:nvCxnSpPr>
        <p:spPr>
          <a:xfrm rot="5400000" flipH="1">
            <a:off x="7036658" y="1886051"/>
            <a:ext cx="185700" cy="3642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8" name="Google Shape;6668;p68"/>
          <p:cNvCxnSpPr>
            <a:stCxn id="6655" idx="0"/>
            <a:endCxn id="6656" idx="2"/>
          </p:cNvCxnSpPr>
          <p:nvPr/>
        </p:nvCxnSpPr>
        <p:spPr>
          <a:xfrm rot="-5400000">
            <a:off x="5084413" y="1364088"/>
            <a:ext cx="865200" cy="8073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7" name="Google Shape;6667;p68"/>
          <p:cNvSpPr/>
          <p:nvPr/>
        </p:nvSpPr>
        <p:spPr>
          <a:xfrm>
            <a:off x="6667808" y="1580622"/>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1x3 conv.</a:t>
            </a:r>
            <a:endParaRPr sz="1000"/>
          </a:p>
        </p:txBody>
      </p:sp>
      <p:cxnSp>
        <p:nvCxnSpPr>
          <p:cNvPr id="6669" name="Google Shape;6669;p68"/>
          <p:cNvCxnSpPr>
            <a:stCxn id="6667" idx="0"/>
            <a:endCxn id="6656" idx="2"/>
          </p:cNvCxnSpPr>
          <p:nvPr/>
        </p:nvCxnSpPr>
        <p:spPr>
          <a:xfrm rot="5400000" flipH="1">
            <a:off x="6311258" y="944472"/>
            <a:ext cx="245700" cy="10266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0" name="Google Shape;6670;p68"/>
          <p:cNvSpPr/>
          <p:nvPr/>
        </p:nvSpPr>
        <p:spPr>
          <a:xfrm>
            <a:off x="7357683" y="1583118"/>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3x1 conv.</a:t>
            </a:r>
            <a:endParaRPr sz="1000"/>
          </a:p>
        </p:txBody>
      </p:sp>
      <p:sp>
        <p:nvSpPr>
          <p:cNvPr id="6671" name="Google Shape;6671;p68"/>
          <p:cNvSpPr/>
          <p:nvPr/>
        </p:nvSpPr>
        <p:spPr>
          <a:xfrm>
            <a:off x="5505883" y="2184347"/>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1x3 conv.</a:t>
            </a:r>
            <a:endParaRPr sz="1000"/>
          </a:p>
        </p:txBody>
      </p:sp>
      <p:sp>
        <p:nvSpPr>
          <p:cNvPr id="6662" name="Google Shape;6662;p68"/>
          <p:cNvSpPr/>
          <p:nvPr/>
        </p:nvSpPr>
        <p:spPr>
          <a:xfrm>
            <a:off x="6177462" y="217576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3x1 conv.</a:t>
            </a:r>
            <a:endParaRPr sz="1000"/>
          </a:p>
        </p:txBody>
      </p:sp>
      <p:cxnSp>
        <p:nvCxnSpPr>
          <p:cNvPr id="6672" name="Google Shape;6672;p68"/>
          <p:cNvCxnSpPr>
            <a:stCxn id="6651" idx="0"/>
            <a:endCxn id="6671" idx="2"/>
          </p:cNvCxnSpPr>
          <p:nvPr/>
        </p:nvCxnSpPr>
        <p:spPr>
          <a:xfrm rot="5400000" flipH="1">
            <a:off x="5846958" y="2517863"/>
            <a:ext cx="191700" cy="3144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3" name="Google Shape;6673;p68"/>
          <p:cNvCxnSpPr>
            <a:stCxn id="6671" idx="0"/>
          </p:cNvCxnSpPr>
          <p:nvPr/>
        </p:nvCxnSpPr>
        <p:spPr>
          <a:xfrm rot="-5400000">
            <a:off x="5462833" y="1726397"/>
            <a:ext cx="780600" cy="1353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4" name="Google Shape;6674;p68"/>
          <p:cNvCxnSpPr>
            <a:stCxn id="6662" idx="0"/>
            <a:endCxn id="6656" idx="2"/>
          </p:cNvCxnSpPr>
          <p:nvPr/>
        </p:nvCxnSpPr>
        <p:spPr>
          <a:xfrm rot="5400000" flipH="1">
            <a:off x="5768562" y="1487265"/>
            <a:ext cx="840600" cy="5364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5" name="Google Shape;6675;p68"/>
          <p:cNvCxnSpPr>
            <a:stCxn id="6653" idx="0"/>
            <a:endCxn id="6670" idx="2"/>
          </p:cNvCxnSpPr>
          <p:nvPr/>
        </p:nvCxnSpPr>
        <p:spPr>
          <a:xfrm rot="-5400000">
            <a:off x="7383008" y="1906601"/>
            <a:ext cx="183000" cy="3258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6" name="Google Shape;6676;p68"/>
          <p:cNvCxnSpPr>
            <a:stCxn id="6670" idx="0"/>
            <a:endCxn id="6656" idx="2"/>
          </p:cNvCxnSpPr>
          <p:nvPr/>
        </p:nvCxnSpPr>
        <p:spPr>
          <a:xfrm rot="5400000" flipH="1">
            <a:off x="6654933" y="600768"/>
            <a:ext cx="248100" cy="17166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7" name="Google Shape;6677;p68"/>
          <p:cNvSpPr txBox="1"/>
          <p:nvPr/>
        </p:nvSpPr>
        <p:spPr>
          <a:xfrm>
            <a:off x="2204246" y="3741267"/>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678" name="Google Shape;6678;p68"/>
          <p:cNvSpPr txBox="1"/>
          <p:nvPr/>
        </p:nvSpPr>
        <p:spPr>
          <a:xfrm>
            <a:off x="5771742" y="3728072"/>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6682" name="Shape 6682"/>
        <p:cNvGrpSpPr/>
        <p:nvPr/>
      </p:nvGrpSpPr>
      <p:grpSpPr>
        <a:xfrm>
          <a:off x="0" y="0"/>
          <a:ext cx="0" cy="0"/>
          <a:chOff x="0" y="0"/>
          <a:chExt cx="0" cy="0"/>
        </a:xfrm>
      </p:grpSpPr>
      <p:sp>
        <p:nvSpPr>
          <p:cNvPr id="6683" name="Google Shape;6683;p69"/>
          <p:cNvSpPr/>
          <p:nvPr/>
        </p:nvSpPr>
        <p:spPr>
          <a:xfrm>
            <a:off x="15894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684" name="Google Shape;6684;p69"/>
          <p:cNvSpPr/>
          <p:nvPr/>
        </p:nvSpPr>
        <p:spPr>
          <a:xfrm>
            <a:off x="23265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685" name="Google Shape;6685;p69"/>
          <p:cNvSpPr/>
          <p:nvPr/>
        </p:nvSpPr>
        <p:spPr>
          <a:xfrm>
            <a:off x="30638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R3</a:t>
            </a:r>
            <a:endParaRPr sz="1000"/>
          </a:p>
        </p:txBody>
      </p:sp>
      <p:sp>
        <p:nvSpPr>
          <p:cNvPr id="6686" name="Google Shape;6686;p69"/>
          <p:cNvSpPr/>
          <p:nvPr/>
        </p:nvSpPr>
        <p:spPr>
          <a:xfrm>
            <a:off x="20946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7" name="Google Shape;6687;p69"/>
          <p:cNvSpPr/>
          <p:nvPr/>
        </p:nvSpPr>
        <p:spPr>
          <a:xfrm>
            <a:off x="28436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8" name="Google Shape;6688;p69"/>
          <p:cNvSpPr/>
          <p:nvPr/>
        </p:nvSpPr>
        <p:spPr>
          <a:xfrm>
            <a:off x="13788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89" name="Google Shape;6689;p69"/>
          <p:cNvCxnSpPr>
            <a:stCxn id="6688" idx="0"/>
            <a:endCxn id="6686" idx="0"/>
          </p:cNvCxnSpPr>
          <p:nvPr/>
        </p:nvCxnSpPr>
        <p:spPr>
          <a:xfrm rot="-5400000" flipH="1">
            <a:off x="17878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0" name="Google Shape;6690;p69"/>
          <p:cNvCxnSpPr>
            <a:stCxn id="6686" idx="0"/>
            <a:endCxn id="6687" idx="0"/>
          </p:cNvCxnSpPr>
          <p:nvPr/>
        </p:nvCxnSpPr>
        <p:spPr>
          <a:xfrm rot="-5400000" flipH="1">
            <a:off x="25203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1" name="Google Shape;6691;p69"/>
          <p:cNvSpPr/>
          <p:nvPr/>
        </p:nvSpPr>
        <p:spPr>
          <a:xfrm>
            <a:off x="36021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92" name="Google Shape;6692;p69"/>
          <p:cNvCxnSpPr>
            <a:stCxn id="6687" idx="0"/>
            <a:endCxn id="6691" idx="0"/>
          </p:cNvCxnSpPr>
          <p:nvPr/>
        </p:nvCxnSpPr>
        <p:spPr>
          <a:xfrm rot="-5400000" flipH="1">
            <a:off x="32740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3" name="Google Shape;6693;p69"/>
          <p:cNvCxnSpPr>
            <a:stCxn id="6688" idx="6"/>
            <a:endCxn id="6683" idx="1"/>
          </p:cNvCxnSpPr>
          <p:nvPr/>
        </p:nvCxnSpPr>
        <p:spPr>
          <a:xfrm>
            <a:off x="14817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694" name="Google Shape;6694;p69"/>
          <p:cNvCxnSpPr>
            <a:stCxn id="6683" idx="3"/>
            <a:endCxn id="6686" idx="2"/>
          </p:cNvCxnSpPr>
          <p:nvPr/>
        </p:nvCxnSpPr>
        <p:spPr>
          <a:xfrm>
            <a:off x="19926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6" idx="6"/>
            <a:endCxn id="6684" idx="1"/>
          </p:cNvCxnSpPr>
          <p:nvPr/>
        </p:nvCxnSpPr>
        <p:spPr>
          <a:xfrm>
            <a:off x="21975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4" idx="3"/>
            <a:endCxn id="6687" idx="2"/>
          </p:cNvCxnSpPr>
          <p:nvPr/>
        </p:nvCxnSpPr>
        <p:spPr>
          <a:xfrm>
            <a:off x="27297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7" idx="6"/>
            <a:endCxn id="6685" idx="1"/>
          </p:cNvCxnSpPr>
          <p:nvPr/>
        </p:nvCxnSpPr>
        <p:spPr>
          <a:xfrm>
            <a:off x="29465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5" idx="3"/>
            <a:endCxn id="6691" idx="2"/>
          </p:cNvCxnSpPr>
          <p:nvPr/>
        </p:nvCxnSpPr>
        <p:spPr>
          <a:xfrm>
            <a:off x="34670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91" idx="6"/>
          </p:cNvCxnSpPr>
          <p:nvPr/>
        </p:nvCxnSpPr>
        <p:spPr>
          <a:xfrm rot="10800000" flipH="1">
            <a:off x="37050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00" name="Google Shape;6700;p69"/>
          <p:cNvSpPr/>
          <p:nvPr/>
        </p:nvSpPr>
        <p:spPr>
          <a:xfrm>
            <a:off x="48263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01" name="Google Shape;6701;p69"/>
          <p:cNvSpPr/>
          <p:nvPr/>
        </p:nvSpPr>
        <p:spPr>
          <a:xfrm>
            <a:off x="55634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702" name="Google Shape;6702;p69"/>
          <p:cNvSpPr/>
          <p:nvPr/>
        </p:nvSpPr>
        <p:spPr>
          <a:xfrm>
            <a:off x="63007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R3</a:t>
            </a:r>
            <a:endParaRPr sz="1000"/>
          </a:p>
        </p:txBody>
      </p:sp>
      <p:sp>
        <p:nvSpPr>
          <p:cNvPr id="6703" name="Google Shape;6703;p69"/>
          <p:cNvSpPr/>
          <p:nvPr/>
        </p:nvSpPr>
        <p:spPr>
          <a:xfrm>
            <a:off x="53315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4" name="Google Shape;6704;p69"/>
          <p:cNvSpPr/>
          <p:nvPr/>
        </p:nvSpPr>
        <p:spPr>
          <a:xfrm>
            <a:off x="60805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5" name="Google Shape;6705;p69"/>
          <p:cNvSpPr/>
          <p:nvPr/>
        </p:nvSpPr>
        <p:spPr>
          <a:xfrm>
            <a:off x="46157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06" name="Google Shape;6706;p69"/>
          <p:cNvCxnSpPr>
            <a:stCxn id="6705" idx="0"/>
            <a:endCxn id="6703" idx="0"/>
          </p:cNvCxnSpPr>
          <p:nvPr/>
        </p:nvCxnSpPr>
        <p:spPr>
          <a:xfrm rot="-5400000" flipH="1">
            <a:off x="50247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7" name="Google Shape;6707;p69"/>
          <p:cNvCxnSpPr>
            <a:stCxn id="6703" idx="0"/>
            <a:endCxn id="6704" idx="0"/>
          </p:cNvCxnSpPr>
          <p:nvPr/>
        </p:nvCxnSpPr>
        <p:spPr>
          <a:xfrm rot="-5400000" flipH="1">
            <a:off x="57572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8" name="Google Shape;6708;p69"/>
          <p:cNvSpPr/>
          <p:nvPr/>
        </p:nvSpPr>
        <p:spPr>
          <a:xfrm>
            <a:off x="68390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09" name="Google Shape;6709;p69"/>
          <p:cNvCxnSpPr>
            <a:stCxn id="6704" idx="0"/>
            <a:endCxn id="6708" idx="0"/>
          </p:cNvCxnSpPr>
          <p:nvPr/>
        </p:nvCxnSpPr>
        <p:spPr>
          <a:xfrm rot="-5400000" flipH="1">
            <a:off x="65109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0" name="Google Shape;6710;p69"/>
          <p:cNvCxnSpPr>
            <a:stCxn id="6705" idx="6"/>
            <a:endCxn id="6700" idx="1"/>
          </p:cNvCxnSpPr>
          <p:nvPr/>
        </p:nvCxnSpPr>
        <p:spPr>
          <a:xfrm>
            <a:off x="47186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711" name="Google Shape;6711;p69"/>
          <p:cNvCxnSpPr>
            <a:stCxn id="6700" idx="3"/>
            <a:endCxn id="6703" idx="2"/>
          </p:cNvCxnSpPr>
          <p:nvPr/>
        </p:nvCxnSpPr>
        <p:spPr>
          <a:xfrm>
            <a:off x="52295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3" idx="6"/>
            <a:endCxn id="6701" idx="1"/>
          </p:cNvCxnSpPr>
          <p:nvPr/>
        </p:nvCxnSpPr>
        <p:spPr>
          <a:xfrm>
            <a:off x="54344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1" idx="3"/>
            <a:endCxn id="6704" idx="2"/>
          </p:cNvCxnSpPr>
          <p:nvPr/>
        </p:nvCxnSpPr>
        <p:spPr>
          <a:xfrm>
            <a:off x="59666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4" idx="6"/>
            <a:endCxn id="6702" idx="1"/>
          </p:cNvCxnSpPr>
          <p:nvPr/>
        </p:nvCxnSpPr>
        <p:spPr>
          <a:xfrm>
            <a:off x="61834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2" idx="3"/>
            <a:endCxn id="6708" idx="2"/>
          </p:cNvCxnSpPr>
          <p:nvPr/>
        </p:nvCxnSpPr>
        <p:spPr>
          <a:xfrm>
            <a:off x="67039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8" idx="6"/>
          </p:cNvCxnSpPr>
          <p:nvPr/>
        </p:nvCxnSpPr>
        <p:spPr>
          <a:xfrm rot="10800000" flipH="1">
            <a:off x="69419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17" name="Google Shape;6717;p69"/>
          <p:cNvSpPr/>
          <p:nvPr/>
        </p:nvSpPr>
        <p:spPr>
          <a:xfrm>
            <a:off x="4826300" y="412927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18" name="Google Shape;6718;p69"/>
          <p:cNvSpPr/>
          <p:nvPr/>
        </p:nvSpPr>
        <p:spPr>
          <a:xfrm>
            <a:off x="5331535" y="420907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19" name="Google Shape;6719;p69"/>
          <p:cNvCxnSpPr>
            <a:stCxn id="6717" idx="3"/>
            <a:endCxn id="6718" idx="2"/>
          </p:cNvCxnSpPr>
          <p:nvPr/>
        </p:nvCxnSpPr>
        <p:spPr>
          <a:xfrm>
            <a:off x="5229500" y="4260525"/>
            <a:ext cx="102000" cy="0"/>
          </a:xfrm>
          <a:prstGeom prst="straightConnector1">
            <a:avLst/>
          </a:prstGeom>
          <a:noFill/>
          <a:ln w="9525" cap="flat" cmpd="sng">
            <a:solidFill>
              <a:schemeClr val="dk2"/>
            </a:solidFill>
            <a:prstDash val="solid"/>
            <a:round/>
            <a:headEnd type="none" w="med" len="med"/>
            <a:tailEnd type="none" w="med" len="med"/>
          </a:ln>
        </p:spPr>
      </p:cxnSp>
      <p:sp>
        <p:nvSpPr>
          <p:cNvPr id="6720" name="Google Shape;6720;p69"/>
          <p:cNvSpPr/>
          <p:nvPr/>
        </p:nvSpPr>
        <p:spPr>
          <a:xfrm>
            <a:off x="4826300" y="370550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21" name="Google Shape;6721;p69"/>
          <p:cNvSpPr/>
          <p:nvPr/>
        </p:nvSpPr>
        <p:spPr>
          <a:xfrm>
            <a:off x="5331535" y="378530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2" name="Google Shape;6722;p69"/>
          <p:cNvCxnSpPr>
            <a:stCxn id="6720" idx="3"/>
            <a:endCxn id="6721" idx="2"/>
          </p:cNvCxnSpPr>
          <p:nvPr/>
        </p:nvCxnSpPr>
        <p:spPr>
          <a:xfrm>
            <a:off x="5229500" y="3836755"/>
            <a:ext cx="102000" cy="0"/>
          </a:xfrm>
          <a:prstGeom prst="straightConnector1">
            <a:avLst/>
          </a:prstGeom>
          <a:noFill/>
          <a:ln w="9525" cap="flat" cmpd="sng">
            <a:solidFill>
              <a:schemeClr val="dk2"/>
            </a:solidFill>
            <a:prstDash val="solid"/>
            <a:round/>
            <a:headEnd type="none" w="med" len="med"/>
            <a:tailEnd type="none" w="med" len="med"/>
          </a:ln>
        </p:spPr>
      </p:cxnSp>
      <p:sp>
        <p:nvSpPr>
          <p:cNvPr id="6723" name="Google Shape;6723;p69"/>
          <p:cNvSpPr/>
          <p:nvPr/>
        </p:nvSpPr>
        <p:spPr>
          <a:xfrm>
            <a:off x="4826288" y="3214668"/>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24" name="Google Shape;6724;p69"/>
          <p:cNvSpPr/>
          <p:nvPr/>
        </p:nvSpPr>
        <p:spPr>
          <a:xfrm>
            <a:off x="5331523" y="3294468"/>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5" name="Google Shape;6725;p69"/>
          <p:cNvCxnSpPr>
            <a:stCxn id="6723" idx="3"/>
            <a:endCxn id="6724" idx="2"/>
          </p:cNvCxnSpPr>
          <p:nvPr/>
        </p:nvCxnSpPr>
        <p:spPr>
          <a:xfrm>
            <a:off x="5229488" y="3345918"/>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26" name="Google Shape;6726;p69"/>
          <p:cNvCxnSpPr>
            <a:endCxn id="6718" idx="0"/>
          </p:cNvCxnSpPr>
          <p:nvPr/>
        </p:nvCxnSpPr>
        <p:spPr>
          <a:xfrm rot="10800000" flipH="1">
            <a:off x="4665085" y="4209075"/>
            <a:ext cx="717900" cy="477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7" name="Google Shape;6727;p69"/>
          <p:cNvCxnSpPr>
            <a:stCxn id="6705" idx="0"/>
            <a:endCxn id="6721" idx="0"/>
          </p:cNvCxnSpPr>
          <p:nvPr/>
        </p:nvCxnSpPr>
        <p:spPr>
          <a:xfrm rot="-5400000">
            <a:off x="4577300" y="3875100"/>
            <a:ext cx="895500" cy="7158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8" name="Google Shape;6728;p69"/>
          <p:cNvCxnSpPr>
            <a:stCxn id="6705" idx="0"/>
            <a:endCxn id="6724" idx="0"/>
          </p:cNvCxnSpPr>
          <p:nvPr/>
        </p:nvCxnSpPr>
        <p:spPr>
          <a:xfrm rot="-5400000">
            <a:off x="4331900" y="3629700"/>
            <a:ext cx="1386300" cy="7158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29" name="Google Shape;6729;p69"/>
          <p:cNvSpPr/>
          <p:nvPr/>
        </p:nvSpPr>
        <p:spPr>
          <a:xfrm>
            <a:off x="5563496" y="370550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730" name="Google Shape;6730;p69"/>
          <p:cNvSpPr/>
          <p:nvPr/>
        </p:nvSpPr>
        <p:spPr>
          <a:xfrm>
            <a:off x="6080565" y="378530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31" name="Google Shape;6731;p69"/>
          <p:cNvCxnSpPr>
            <a:stCxn id="6718" idx="6"/>
            <a:endCxn id="6704" idx="0"/>
          </p:cNvCxnSpPr>
          <p:nvPr/>
        </p:nvCxnSpPr>
        <p:spPr>
          <a:xfrm>
            <a:off x="5434435" y="4260525"/>
            <a:ext cx="697500" cy="420300"/>
          </a:xfrm>
          <a:prstGeom prst="curvedConnector2">
            <a:avLst/>
          </a:prstGeom>
          <a:noFill/>
          <a:ln w="9525" cap="flat" cmpd="sng">
            <a:solidFill>
              <a:schemeClr val="dk2"/>
            </a:solidFill>
            <a:prstDash val="solid"/>
            <a:round/>
            <a:headEnd type="none" w="med" len="med"/>
            <a:tailEnd type="none" w="med" len="med"/>
          </a:ln>
        </p:spPr>
      </p:cxnSp>
      <p:cxnSp>
        <p:nvCxnSpPr>
          <p:cNvPr id="6732" name="Google Shape;6732;p69"/>
          <p:cNvCxnSpPr>
            <a:stCxn id="6721" idx="6"/>
            <a:endCxn id="6729" idx="1"/>
          </p:cNvCxnSpPr>
          <p:nvPr/>
        </p:nvCxnSpPr>
        <p:spPr>
          <a:xfrm>
            <a:off x="5434435" y="3836755"/>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33" name="Google Shape;6733;p69"/>
          <p:cNvCxnSpPr>
            <a:stCxn id="6729" idx="3"/>
            <a:endCxn id="6730" idx="2"/>
          </p:cNvCxnSpPr>
          <p:nvPr/>
        </p:nvCxnSpPr>
        <p:spPr>
          <a:xfrm>
            <a:off x="5966696" y="383675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24" idx="6"/>
            <a:endCxn id="6730" idx="0"/>
          </p:cNvCxnSpPr>
          <p:nvPr/>
        </p:nvCxnSpPr>
        <p:spPr>
          <a:xfrm>
            <a:off x="5434423" y="3345918"/>
            <a:ext cx="697500" cy="439500"/>
          </a:xfrm>
          <a:prstGeom prst="curvedConnector2">
            <a:avLst/>
          </a:prstGeom>
          <a:noFill/>
          <a:ln w="9525" cap="flat" cmpd="sng">
            <a:solidFill>
              <a:schemeClr val="dk2"/>
            </a:solidFill>
            <a:prstDash val="solid"/>
            <a:round/>
            <a:headEnd type="none" w="med" len="med"/>
            <a:tailEnd type="none" w="med" len="med"/>
          </a:ln>
        </p:spPr>
      </p:cxnSp>
      <p:cxnSp>
        <p:nvCxnSpPr>
          <p:cNvPr id="6735" name="Google Shape;6735;p69"/>
          <p:cNvCxnSpPr>
            <a:stCxn id="6730" idx="6"/>
            <a:endCxn id="6708" idx="0"/>
          </p:cNvCxnSpPr>
          <p:nvPr/>
        </p:nvCxnSpPr>
        <p:spPr>
          <a:xfrm>
            <a:off x="6183465" y="3836750"/>
            <a:ext cx="707100" cy="8439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05" idx="0"/>
            <a:endCxn id="6717" idx="1"/>
          </p:cNvCxnSpPr>
          <p:nvPr/>
        </p:nvCxnSpPr>
        <p:spPr>
          <a:xfrm rot="-5400000">
            <a:off x="4536650" y="4390950"/>
            <a:ext cx="420300" cy="1593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5" idx="0"/>
            <a:endCxn id="6720" idx="1"/>
          </p:cNvCxnSpPr>
          <p:nvPr/>
        </p:nvCxnSpPr>
        <p:spPr>
          <a:xfrm rot="-5400000">
            <a:off x="4324850" y="4179150"/>
            <a:ext cx="843900" cy="1593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5" idx="0"/>
            <a:endCxn id="6723" idx="1"/>
          </p:cNvCxnSpPr>
          <p:nvPr/>
        </p:nvCxnSpPr>
        <p:spPr>
          <a:xfrm rot="-5400000">
            <a:off x="4079300" y="3933900"/>
            <a:ext cx="1334700" cy="159000"/>
          </a:xfrm>
          <a:prstGeom prst="curvedConnector2">
            <a:avLst/>
          </a:prstGeom>
          <a:noFill/>
          <a:ln w="9525" cap="flat" cmpd="sng">
            <a:solidFill>
              <a:schemeClr val="dk2"/>
            </a:solidFill>
            <a:prstDash val="solid"/>
            <a:round/>
            <a:headEnd type="none" w="med" len="med"/>
            <a:tailEnd type="none" w="med" len="med"/>
          </a:ln>
        </p:spPr>
      </p:cxnSp>
      <p:sp>
        <p:nvSpPr>
          <p:cNvPr id="6739" name="Google Shape;6739;p69"/>
          <p:cNvSpPr/>
          <p:nvPr/>
        </p:nvSpPr>
        <p:spPr>
          <a:xfrm>
            <a:off x="1800124" y="1077492"/>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Stacked layers</a:t>
            </a:r>
            <a:endParaRPr sz="1000"/>
          </a:p>
        </p:txBody>
      </p:sp>
      <p:cxnSp>
        <p:nvCxnSpPr>
          <p:cNvPr id="6740" name="Google Shape;6740;p69"/>
          <p:cNvCxnSpPr>
            <a:endCxn id="6739" idx="0"/>
          </p:cNvCxnSpPr>
          <p:nvPr/>
        </p:nvCxnSpPr>
        <p:spPr>
          <a:xfrm>
            <a:off x="2350324" y="721392"/>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1" name="Google Shape;6741;p69"/>
          <p:cNvSpPr/>
          <p:nvPr/>
        </p:nvSpPr>
        <p:spPr>
          <a:xfrm>
            <a:off x="1770563" y="326542"/>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input</a:t>
            </a:r>
            <a:endParaRPr sz="1000"/>
          </a:p>
        </p:txBody>
      </p:sp>
      <p:sp>
        <p:nvSpPr>
          <p:cNvPr id="6742" name="Google Shape;6742;p69"/>
          <p:cNvSpPr txBox="1"/>
          <p:nvPr/>
        </p:nvSpPr>
        <p:spPr>
          <a:xfrm>
            <a:off x="2104070" y="674592"/>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a:t>
            </a:r>
            <a:endParaRPr sz="1200"/>
          </a:p>
        </p:txBody>
      </p:sp>
      <p:sp>
        <p:nvSpPr>
          <p:cNvPr id="6743" name="Google Shape;6743;p69"/>
          <p:cNvSpPr txBox="1"/>
          <p:nvPr/>
        </p:nvSpPr>
        <p:spPr>
          <a:xfrm>
            <a:off x="1374112" y="1070308"/>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F(x)</a:t>
            </a:r>
            <a:endParaRPr sz="1200"/>
          </a:p>
        </p:txBody>
      </p:sp>
      <p:cxnSp>
        <p:nvCxnSpPr>
          <p:cNvPr id="6744" name="Google Shape;6744;p69"/>
          <p:cNvCxnSpPr/>
          <p:nvPr/>
        </p:nvCxnSpPr>
        <p:spPr>
          <a:xfrm>
            <a:off x="2350313" y="1476008"/>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5" name="Google Shape;6745;p69"/>
          <p:cNvSpPr txBox="1"/>
          <p:nvPr/>
        </p:nvSpPr>
        <p:spPr>
          <a:xfrm>
            <a:off x="1900462" y="1752233"/>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y=F(x)</a:t>
            </a:r>
            <a:endParaRPr sz="1200"/>
          </a:p>
        </p:txBody>
      </p:sp>
      <p:sp>
        <p:nvSpPr>
          <p:cNvPr id="6746" name="Google Shape;6746;p69"/>
          <p:cNvSpPr/>
          <p:nvPr/>
        </p:nvSpPr>
        <p:spPr>
          <a:xfrm>
            <a:off x="4479740" y="1066850"/>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Stacked layers</a:t>
            </a:r>
            <a:endParaRPr sz="1000"/>
          </a:p>
        </p:txBody>
      </p:sp>
      <p:cxnSp>
        <p:nvCxnSpPr>
          <p:cNvPr id="6747" name="Google Shape;6747;p69"/>
          <p:cNvCxnSpPr>
            <a:endCxn id="6746" idx="0"/>
          </p:cNvCxnSpPr>
          <p:nvPr/>
        </p:nvCxnSpPr>
        <p:spPr>
          <a:xfrm>
            <a:off x="5029940" y="710750"/>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8" name="Google Shape;6748;p69"/>
          <p:cNvSpPr/>
          <p:nvPr/>
        </p:nvSpPr>
        <p:spPr>
          <a:xfrm>
            <a:off x="4450179" y="315900"/>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input</a:t>
            </a:r>
            <a:endParaRPr sz="1000"/>
          </a:p>
        </p:txBody>
      </p:sp>
      <p:sp>
        <p:nvSpPr>
          <p:cNvPr id="6749" name="Google Shape;6749;p69"/>
          <p:cNvSpPr txBox="1"/>
          <p:nvPr/>
        </p:nvSpPr>
        <p:spPr>
          <a:xfrm>
            <a:off x="4783687" y="678667"/>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a:t>
            </a:r>
            <a:endParaRPr sz="1200"/>
          </a:p>
        </p:txBody>
      </p:sp>
      <p:sp>
        <p:nvSpPr>
          <p:cNvPr id="6750" name="Google Shape;6750;p69"/>
          <p:cNvSpPr txBox="1"/>
          <p:nvPr/>
        </p:nvSpPr>
        <p:spPr>
          <a:xfrm>
            <a:off x="4053729" y="1059667"/>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F(x)</a:t>
            </a:r>
            <a:endParaRPr sz="1200"/>
          </a:p>
        </p:txBody>
      </p:sp>
      <p:cxnSp>
        <p:nvCxnSpPr>
          <p:cNvPr id="6751" name="Google Shape;6751;p69"/>
          <p:cNvCxnSpPr/>
          <p:nvPr/>
        </p:nvCxnSpPr>
        <p:spPr>
          <a:xfrm flipH="1">
            <a:off x="5028729" y="1465367"/>
            <a:ext cx="1200" cy="163800"/>
          </a:xfrm>
          <a:prstGeom prst="straightConnector1">
            <a:avLst/>
          </a:prstGeom>
          <a:noFill/>
          <a:ln w="9525" cap="flat" cmpd="sng">
            <a:solidFill>
              <a:schemeClr val="dk2"/>
            </a:solidFill>
            <a:prstDash val="solid"/>
            <a:round/>
            <a:headEnd type="none" w="med" len="med"/>
            <a:tailEnd type="triangle" w="med" len="med"/>
          </a:ln>
        </p:spPr>
      </p:cxnSp>
      <p:sp>
        <p:nvSpPr>
          <p:cNvPr id="6752" name="Google Shape;6752;p69"/>
          <p:cNvSpPr txBox="1"/>
          <p:nvPr/>
        </p:nvSpPr>
        <p:spPr>
          <a:xfrm>
            <a:off x="4580079" y="1994400"/>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y=F(x)+x</a:t>
            </a:r>
            <a:endParaRPr sz="1200"/>
          </a:p>
        </p:txBody>
      </p:sp>
      <p:sp>
        <p:nvSpPr>
          <p:cNvPr id="6753" name="Google Shape;6753;p69"/>
          <p:cNvSpPr/>
          <p:nvPr/>
        </p:nvSpPr>
        <p:spPr>
          <a:xfrm>
            <a:off x="4909563" y="1627100"/>
            <a:ext cx="252000" cy="25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54" name="Google Shape;6754;p69"/>
          <p:cNvCxnSpPr/>
          <p:nvPr/>
        </p:nvCxnSpPr>
        <p:spPr>
          <a:xfrm>
            <a:off x="5043488" y="863800"/>
            <a:ext cx="868200" cy="0"/>
          </a:xfrm>
          <a:prstGeom prst="straightConnector1">
            <a:avLst/>
          </a:prstGeom>
          <a:noFill/>
          <a:ln w="9525" cap="flat" cmpd="sng">
            <a:solidFill>
              <a:schemeClr val="dk2"/>
            </a:solidFill>
            <a:prstDash val="solid"/>
            <a:round/>
            <a:headEnd type="none" w="med" len="med"/>
            <a:tailEnd type="none" w="med" len="med"/>
          </a:ln>
        </p:spPr>
      </p:cxnSp>
      <p:cxnSp>
        <p:nvCxnSpPr>
          <p:cNvPr id="6755" name="Google Shape;6755;p69"/>
          <p:cNvCxnSpPr/>
          <p:nvPr/>
        </p:nvCxnSpPr>
        <p:spPr>
          <a:xfrm>
            <a:off x="5911779" y="856433"/>
            <a:ext cx="0" cy="90240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5161563" y="1759700"/>
            <a:ext cx="756600" cy="0"/>
          </a:xfrm>
          <a:prstGeom prst="straightConnector1">
            <a:avLst/>
          </a:prstGeom>
          <a:noFill/>
          <a:ln w="9525" cap="flat" cmpd="sng">
            <a:solidFill>
              <a:schemeClr val="dk2"/>
            </a:solidFill>
            <a:prstDash val="solid"/>
            <a:round/>
            <a:headEnd type="triangle" w="med" len="med"/>
            <a:tailEnd type="none" w="med" len="med"/>
          </a:ln>
        </p:spPr>
      </p:cxnSp>
      <p:sp>
        <p:nvSpPr>
          <p:cNvPr id="6757" name="Google Shape;6757;p69"/>
          <p:cNvSpPr txBox="1"/>
          <p:nvPr/>
        </p:nvSpPr>
        <p:spPr>
          <a:xfrm>
            <a:off x="5855142" y="1082500"/>
            <a:ext cx="19257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 </a:t>
            </a:r>
            <a:endParaRPr sz="1200"/>
          </a:p>
          <a:p>
            <a:pPr marL="0" lvl="0" indent="0" algn="l" rtl="0">
              <a:spcBef>
                <a:spcPts val="0"/>
              </a:spcBef>
              <a:spcAft>
                <a:spcPts val="0"/>
              </a:spcAft>
              <a:buNone/>
            </a:pPr>
            <a:r>
              <a:rPr lang="en-GB" sz="1200"/>
              <a:t>identity</a:t>
            </a:r>
            <a:endParaRPr sz="1200"/>
          </a:p>
        </p:txBody>
      </p:sp>
      <p:cxnSp>
        <p:nvCxnSpPr>
          <p:cNvPr id="6758" name="Google Shape;6758;p69"/>
          <p:cNvCxnSpPr>
            <a:stCxn id="6753" idx="4"/>
          </p:cNvCxnSpPr>
          <p:nvPr/>
        </p:nvCxnSpPr>
        <p:spPr>
          <a:xfrm>
            <a:off x="5035563" y="1879100"/>
            <a:ext cx="0" cy="198900"/>
          </a:xfrm>
          <a:prstGeom prst="straightConnector1">
            <a:avLst/>
          </a:prstGeom>
          <a:noFill/>
          <a:ln w="9525" cap="flat" cmpd="sng">
            <a:solidFill>
              <a:schemeClr val="dk2"/>
            </a:solidFill>
            <a:prstDash val="solid"/>
            <a:round/>
            <a:headEnd type="none" w="med" len="med"/>
            <a:tailEnd type="triangle" w="med" len="med"/>
          </a:ln>
        </p:spPr>
      </p:cxnSp>
      <p:sp>
        <p:nvSpPr>
          <p:cNvPr id="6759" name="Google Shape;6759;p69"/>
          <p:cNvSpPr txBox="1"/>
          <p:nvPr/>
        </p:nvSpPr>
        <p:spPr>
          <a:xfrm>
            <a:off x="4751751" y="1569730"/>
            <a:ext cx="574200" cy="2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a:t>
            </a:r>
            <a:endParaRPr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6763" name="Shape 6763"/>
        <p:cNvGrpSpPr/>
        <p:nvPr/>
      </p:nvGrpSpPr>
      <p:grpSpPr>
        <a:xfrm>
          <a:off x="0" y="0"/>
          <a:ext cx="0" cy="0"/>
          <a:chOff x="0" y="0"/>
          <a:chExt cx="0" cy="0"/>
        </a:xfrm>
      </p:grpSpPr>
      <p:sp>
        <p:nvSpPr>
          <p:cNvPr id="6764" name="Google Shape;6764;p70"/>
          <p:cNvSpPr/>
          <p:nvPr/>
        </p:nvSpPr>
        <p:spPr>
          <a:xfrm rot="5400000">
            <a:off x="452075" y="2452330"/>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765" name="Google Shape;6765;p70"/>
          <p:cNvSpPr/>
          <p:nvPr/>
        </p:nvSpPr>
        <p:spPr>
          <a:xfrm rot="5400000">
            <a:off x="816925" y="2453330"/>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766" name="Google Shape;6766;p70"/>
          <p:cNvSpPr/>
          <p:nvPr/>
        </p:nvSpPr>
        <p:spPr>
          <a:xfrm rot="5400000">
            <a:off x="3111696" y="24444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cxnSp>
        <p:nvCxnSpPr>
          <p:cNvPr id="6767" name="Google Shape;6767;p70"/>
          <p:cNvCxnSpPr>
            <a:stCxn id="6764" idx="0"/>
            <a:endCxn id="6765" idx="2"/>
          </p:cNvCxnSpPr>
          <p:nvPr/>
        </p:nvCxnSpPr>
        <p:spPr>
          <a:xfrm>
            <a:off x="1006775" y="2589880"/>
            <a:ext cx="89700" cy="900"/>
          </a:xfrm>
          <a:prstGeom prst="straightConnector1">
            <a:avLst/>
          </a:prstGeom>
          <a:noFill/>
          <a:ln w="9525" cap="flat" cmpd="sng">
            <a:solidFill>
              <a:schemeClr val="dk2"/>
            </a:solidFill>
            <a:prstDash val="solid"/>
            <a:round/>
            <a:headEnd type="none" w="med" len="med"/>
            <a:tailEnd type="none" w="med" len="med"/>
          </a:ln>
        </p:spPr>
      </p:cxnSp>
      <p:cxnSp>
        <p:nvCxnSpPr>
          <p:cNvPr id="6768" name="Google Shape;6768;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6" idx="0"/>
            <a:endCxn id="6766"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a:stCxn id="6766" idx="2"/>
          </p:cNvCxnSpPr>
          <p:nvPr/>
        </p:nvCxnSpPr>
        <p:spPr>
          <a:xfrm rot="10800000">
            <a:off x="3323796" y="25819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endCxn id="6765" idx="0"/>
          </p:cNvCxnSpPr>
          <p:nvPr/>
        </p:nvCxnSpPr>
        <p:spPr>
          <a:xfrm rot="10800000">
            <a:off x="1371625" y="2590880"/>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sp>
        <p:nvSpPr>
          <p:cNvPr id="6777" name="Google Shape;6777;p70"/>
          <p:cNvSpPr/>
          <p:nvPr/>
        </p:nvSpPr>
        <p:spPr>
          <a:xfrm>
            <a:off x="37499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2</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78" name="Google Shape;6778;p70"/>
          <p:cNvSpPr/>
          <p:nvPr/>
        </p:nvSpPr>
        <p:spPr>
          <a:xfrm>
            <a:off x="38252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9" name="Google Shape;6779;p70"/>
          <p:cNvSpPr/>
          <p:nvPr/>
        </p:nvSpPr>
        <p:spPr>
          <a:xfrm>
            <a:off x="41417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0" name="Google Shape;6780;p70"/>
          <p:cNvSpPr/>
          <p:nvPr/>
        </p:nvSpPr>
        <p:spPr>
          <a:xfrm>
            <a:off x="44583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1" name="Google Shape;6781;p70"/>
          <p:cNvSpPr/>
          <p:nvPr/>
        </p:nvSpPr>
        <p:spPr>
          <a:xfrm>
            <a:off x="47748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2" name="Google Shape;6782;p70"/>
          <p:cNvSpPr/>
          <p:nvPr/>
        </p:nvSpPr>
        <p:spPr>
          <a:xfrm>
            <a:off x="50914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83" name="Google Shape;6783;p70"/>
          <p:cNvCxnSpPr>
            <a:stCxn id="6778" idx="6"/>
            <a:endCxn id="6779" idx="2"/>
          </p:cNvCxnSpPr>
          <p:nvPr/>
        </p:nvCxnSpPr>
        <p:spPr>
          <a:xfrm>
            <a:off x="39194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784" name="Google Shape;6784;p70"/>
          <p:cNvCxnSpPr>
            <a:stCxn id="6779" idx="6"/>
            <a:endCxn id="6780" idx="2"/>
          </p:cNvCxnSpPr>
          <p:nvPr/>
        </p:nvCxnSpPr>
        <p:spPr>
          <a:xfrm>
            <a:off x="42359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45525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48690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78" idx="4"/>
            <a:endCxn id="6780" idx="2"/>
          </p:cNvCxnSpPr>
          <p:nvPr/>
        </p:nvCxnSpPr>
        <p:spPr>
          <a:xfrm rot="-5400000">
            <a:off x="4142183" y="2245727"/>
            <a:ext cx="46200" cy="5859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8" name="Google Shape;6788;p70"/>
          <p:cNvCxnSpPr>
            <a:stCxn id="6778" idx="4"/>
            <a:endCxn id="6781" idx="2"/>
          </p:cNvCxnSpPr>
          <p:nvPr/>
        </p:nvCxnSpPr>
        <p:spPr>
          <a:xfrm rot="-5400000">
            <a:off x="4300433" y="2087477"/>
            <a:ext cx="46200" cy="9024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89" name="Google Shape;6789;p70"/>
          <p:cNvCxnSpPr>
            <a:stCxn id="6778" idx="4"/>
            <a:endCxn id="6782" idx="2"/>
          </p:cNvCxnSpPr>
          <p:nvPr/>
        </p:nvCxnSpPr>
        <p:spPr>
          <a:xfrm rot="-5400000">
            <a:off x="4458833" y="1929077"/>
            <a:ext cx="46200" cy="12192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1" idx="2"/>
          </p:cNvCxnSpPr>
          <p:nvPr/>
        </p:nvCxnSpPr>
        <p:spPr>
          <a:xfrm rot="-5400000">
            <a:off x="4458281"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1" name="Google Shape;6791;p70"/>
          <p:cNvCxnSpPr>
            <a:stCxn id="6779" idx="4"/>
            <a:endCxn id="6782" idx="2"/>
          </p:cNvCxnSpPr>
          <p:nvPr/>
        </p:nvCxnSpPr>
        <p:spPr>
          <a:xfrm rot="-5400000">
            <a:off x="4616531" y="2088035"/>
            <a:ext cx="47100" cy="9024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2" idx="2"/>
          </p:cNvCxnSpPr>
          <p:nvPr/>
        </p:nvCxnSpPr>
        <p:spPr>
          <a:xfrm rot="-5400000">
            <a:off x="4774828"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3" name="Google Shape;6793;p70"/>
          <p:cNvSpPr/>
          <p:nvPr/>
        </p:nvSpPr>
        <p:spPr>
          <a:xfrm>
            <a:off x="6042557" y="2160564"/>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3</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94" name="Google Shape;6794;p70"/>
          <p:cNvSpPr/>
          <p:nvPr/>
        </p:nvSpPr>
        <p:spPr>
          <a:xfrm>
            <a:off x="6117817" y="2463342"/>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5" name="Google Shape;6795;p70"/>
          <p:cNvSpPr/>
          <p:nvPr/>
        </p:nvSpPr>
        <p:spPr>
          <a:xfrm>
            <a:off x="6434365"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6" name="Google Shape;6796;p70"/>
          <p:cNvSpPr/>
          <p:nvPr/>
        </p:nvSpPr>
        <p:spPr>
          <a:xfrm>
            <a:off x="6750913"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7" name="Google Shape;6797;p70"/>
          <p:cNvSpPr/>
          <p:nvPr/>
        </p:nvSpPr>
        <p:spPr>
          <a:xfrm>
            <a:off x="7067461"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8" name="Google Shape;6798;p70"/>
          <p:cNvSpPr/>
          <p:nvPr/>
        </p:nvSpPr>
        <p:spPr>
          <a:xfrm>
            <a:off x="7384008"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99" name="Google Shape;6799;p70"/>
          <p:cNvCxnSpPr>
            <a:stCxn id="6794" idx="6"/>
            <a:endCxn id="6795" idx="2"/>
          </p:cNvCxnSpPr>
          <p:nvPr/>
        </p:nvCxnSpPr>
        <p:spPr>
          <a:xfrm>
            <a:off x="6212017" y="2510442"/>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00" name="Google Shape;6800;p70"/>
          <p:cNvCxnSpPr>
            <a:stCxn id="6795" idx="6"/>
            <a:endCxn id="6796" idx="2"/>
          </p:cNvCxnSpPr>
          <p:nvPr/>
        </p:nvCxnSpPr>
        <p:spPr>
          <a:xfrm>
            <a:off x="6528565"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6845113"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7161661"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4" idx="4"/>
            <a:endCxn id="6796" idx="2"/>
          </p:cNvCxnSpPr>
          <p:nvPr/>
        </p:nvCxnSpPr>
        <p:spPr>
          <a:xfrm rot="-5400000">
            <a:off x="6434767" y="2241492"/>
            <a:ext cx="46200" cy="5859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4" name="Google Shape;6804;p70"/>
          <p:cNvCxnSpPr>
            <a:stCxn id="6794" idx="4"/>
            <a:endCxn id="6797" idx="2"/>
          </p:cNvCxnSpPr>
          <p:nvPr/>
        </p:nvCxnSpPr>
        <p:spPr>
          <a:xfrm rot="-5400000">
            <a:off x="6593017" y="2083242"/>
            <a:ext cx="46200" cy="9024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5" name="Google Shape;6805;p70"/>
          <p:cNvCxnSpPr>
            <a:stCxn id="6794" idx="4"/>
            <a:endCxn id="6798" idx="2"/>
          </p:cNvCxnSpPr>
          <p:nvPr/>
        </p:nvCxnSpPr>
        <p:spPr>
          <a:xfrm rot="-5400000">
            <a:off x="6751417" y="1924842"/>
            <a:ext cx="46200" cy="12192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7" idx="2"/>
          </p:cNvCxnSpPr>
          <p:nvPr/>
        </p:nvCxnSpPr>
        <p:spPr>
          <a:xfrm rot="-5400000">
            <a:off x="6750865" y="2242050"/>
            <a:ext cx="47100" cy="5859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7" name="Google Shape;6807;p70"/>
          <p:cNvCxnSpPr>
            <a:stCxn id="6795" idx="4"/>
            <a:endCxn id="6798" idx="2"/>
          </p:cNvCxnSpPr>
          <p:nvPr/>
        </p:nvCxnSpPr>
        <p:spPr>
          <a:xfrm rot="-5400000">
            <a:off x="6909115" y="2083800"/>
            <a:ext cx="47100" cy="9024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8" idx="2"/>
          </p:cNvCxnSpPr>
          <p:nvPr/>
        </p:nvCxnSpPr>
        <p:spPr>
          <a:xfrm rot="-5400000">
            <a:off x="7067413" y="2242050"/>
            <a:ext cx="47100" cy="5859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09" name="Google Shape;6809;p70"/>
          <p:cNvSpPr/>
          <p:nvPr/>
        </p:nvSpPr>
        <p:spPr>
          <a:xfrm rot="5400000">
            <a:off x="2772150" y="24444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810" name="Google Shape;6810;p70"/>
          <p:cNvSpPr/>
          <p:nvPr/>
        </p:nvSpPr>
        <p:spPr>
          <a:xfrm rot="5400000">
            <a:off x="5403018" y="2440772"/>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cxnSp>
        <p:nvCxnSpPr>
          <p:cNvPr id="6811" name="Google Shape;6811;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2" name="Google Shape;6812;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a:stCxn id="6810" idx="2"/>
            <a:endCxn id="6814" idx="0"/>
          </p:cNvCxnSpPr>
          <p:nvPr/>
        </p:nvCxnSpPr>
        <p:spPr>
          <a:xfrm flipH="1">
            <a:off x="5618118" y="2578322"/>
            <a:ext cx="64500" cy="1200"/>
          </a:xfrm>
          <a:prstGeom prst="straightConnector1">
            <a:avLst/>
          </a:prstGeom>
          <a:noFill/>
          <a:ln w="9525" cap="flat" cmpd="sng">
            <a:solidFill>
              <a:schemeClr val="dk2"/>
            </a:solidFill>
            <a:prstDash val="solid"/>
            <a:round/>
            <a:headEnd type="none" w="med" len="med"/>
            <a:tailEnd type="none" w="med" len="med"/>
          </a:ln>
        </p:spPr>
      </p:cxnSp>
      <p:cxnSp>
        <p:nvCxnSpPr>
          <p:cNvPr id="6815" name="Google Shape;6815;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sp>
        <p:nvSpPr>
          <p:cNvPr id="6814" name="Google Shape;6814;p70"/>
          <p:cNvSpPr/>
          <p:nvPr/>
        </p:nvSpPr>
        <p:spPr>
          <a:xfrm rot="5400000">
            <a:off x="5063472" y="2441992"/>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817" name="Google Shape;6817;p70"/>
          <p:cNvSpPr/>
          <p:nvPr/>
        </p:nvSpPr>
        <p:spPr>
          <a:xfrm>
            <a:off x="14330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1</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818" name="Google Shape;6818;p70"/>
          <p:cNvSpPr/>
          <p:nvPr/>
        </p:nvSpPr>
        <p:spPr>
          <a:xfrm>
            <a:off x="15083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9" name="Google Shape;6819;p70"/>
          <p:cNvSpPr/>
          <p:nvPr/>
        </p:nvSpPr>
        <p:spPr>
          <a:xfrm>
            <a:off x="18248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0" name="Google Shape;6820;p70"/>
          <p:cNvSpPr/>
          <p:nvPr/>
        </p:nvSpPr>
        <p:spPr>
          <a:xfrm>
            <a:off x="21414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1" name="Google Shape;6821;p70"/>
          <p:cNvSpPr/>
          <p:nvPr/>
        </p:nvSpPr>
        <p:spPr>
          <a:xfrm>
            <a:off x="24579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2" name="Google Shape;6822;p70"/>
          <p:cNvSpPr/>
          <p:nvPr/>
        </p:nvSpPr>
        <p:spPr>
          <a:xfrm>
            <a:off x="27745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823" name="Google Shape;6823;p70"/>
          <p:cNvCxnSpPr>
            <a:stCxn id="6818" idx="6"/>
            <a:endCxn id="6819" idx="2"/>
          </p:cNvCxnSpPr>
          <p:nvPr/>
        </p:nvCxnSpPr>
        <p:spPr>
          <a:xfrm>
            <a:off x="16025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24" name="Google Shape;6824;p70"/>
          <p:cNvCxnSpPr>
            <a:stCxn id="6819" idx="6"/>
            <a:endCxn id="6820" idx="2"/>
          </p:cNvCxnSpPr>
          <p:nvPr/>
        </p:nvCxnSpPr>
        <p:spPr>
          <a:xfrm>
            <a:off x="19190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22356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25521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18" idx="4"/>
            <a:endCxn id="6820" idx="2"/>
          </p:cNvCxnSpPr>
          <p:nvPr/>
        </p:nvCxnSpPr>
        <p:spPr>
          <a:xfrm rot="-5400000">
            <a:off x="1825283" y="2245727"/>
            <a:ext cx="46200" cy="5859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8" name="Google Shape;6828;p70"/>
          <p:cNvCxnSpPr>
            <a:stCxn id="6818" idx="4"/>
            <a:endCxn id="6821" idx="2"/>
          </p:cNvCxnSpPr>
          <p:nvPr/>
        </p:nvCxnSpPr>
        <p:spPr>
          <a:xfrm rot="-5400000">
            <a:off x="1983533" y="2087477"/>
            <a:ext cx="46200" cy="9024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29" name="Google Shape;6829;p70"/>
          <p:cNvCxnSpPr>
            <a:stCxn id="6818" idx="4"/>
            <a:endCxn id="6822" idx="2"/>
          </p:cNvCxnSpPr>
          <p:nvPr/>
        </p:nvCxnSpPr>
        <p:spPr>
          <a:xfrm rot="-5400000">
            <a:off x="2141933" y="1929077"/>
            <a:ext cx="46200" cy="12192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1" idx="2"/>
          </p:cNvCxnSpPr>
          <p:nvPr/>
        </p:nvCxnSpPr>
        <p:spPr>
          <a:xfrm rot="-5400000">
            <a:off x="2141381" y="2246285"/>
            <a:ext cx="47100" cy="5859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1" name="Google Shape;6831;p70"/>
          <p:cNvCxnSpPr>
            <a:stCxn id="6819" idx="4"/>
            <a:endCxn id="6822" idx="2"/>
          </p:cNvCxnSpPr>
          <p:nvPr/>
        </p:nvCxnSpPr>
        <p:spPr>
          <a:xfrm rot="-5400000">
            <a:off x="2299631" y="2088035"/>
            <a:ext cx="47100" cy="9024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2" idx="2"/>
          </p:cNvCxnSpPr>
          <p:nvPr/>
        </p:nvCxnSpPr>
        <p:spPr>
          <a:xfrm rot="-5400000">
            <a:off x="2457928" y="2246285"/>
            <a:ext cx="47100" cy="5859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3" name="Google Shape;6833;p70"/>
          <p:cNvCxnSpPr>
            <a:stCxn id="6817" idx="3"/>
            <a:endCxn id="6809" idx="2"/>
          </p:cNvCxnSpPr>
          <p:nvPr/>
        </p:nvCxnSpPr>
        <p:spPr>
          <a:xfrm>
            <a:off x="2945072" y="2581950"/>
            <a:ext cx="106800" cy="0"/>
          </a:xfrm>
          <a:prstGeom prst="straightConnector1">
            <a:avLst/>
          </a:prstGeom>
          <a:noFill/>
          <a:ln w="9525" cap="flat" cmpd="sng">
            <a:solidFill>
              <a:schemeClr val="dk2"/>
            </a:solidFill>
            <a:prstDash val="solid"/>
            <a:round/>
            <a:headEnd type="none" w="med" len="med"/>
            <a:tailEnd type="none" w="med" len="med"/>
          </a:ln>
        </p:spPr>
      </p:cxnSp>
      <p:cxnSp>
        <p:nvCxnSpPr>
          <p:cNvPr id="6834" name="Google Shape;6834;p70"/>
          <p:cNvCxnSpPr>
            <a:stCxn id="6777" idx="1"/>
            <a:endCxn id="6777" idx="1"/>
          </p:cNvCxnSpPr>
          <p:nvPr/>
        </p:nvCxnSpPr>
        <p:spPr>
          <a:xfrm>
            <a:off x="3749972" y="2581950"/>
            <a:ext cx="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66" idx="0"/>
            <a:endCxn id="6777" idx="1"/>
          </p:cNvCxnSpPr>
          <p:nvPr/>
        </p:nvCxnSpPr>
        <p:spPr>
          <a:xfrm>
            <a:off x="3666396" y="2581955"/>
            <a:ext cx="8370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814" idx="2"/>
            <a:endCxn id="6777" idx="3"/>
          </p:cNvCxnSpPr>
          <p:nvPr/>
        </p:nvCxnSpPr>
        <p:spPr>
          <a:xfrm flipH="1">
            <a:off x="5262072" y="2579542"/>
            <a:ext cx="81000" cy="240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0" idx="0"/>
            <a:endCxn id="6793" idx="1"/>
          </p:cNvCxnSpPr>
          <p:nvPr/>
        </p:nvCxnSpPr>
        <p:spPr>
          <a:xfrm rot="10800000" flipH="1">
            <a:off x="5957718" y="2577722"/>
            <a:ext cx="84900" cy="600"/>
          </a:xfrm>
          <a:prstGeom prst="straightConnector1">
            <a:avLst/>
          </a:prstGeom>
          <a:noFill/>
          <a:ln w="9525" cap="flat" cmpd="sng">
            <a:solidFill>
              <a:schemeClr val="dk2"/>
            </a:solidFill>
            <a:prstDash val="solid"/>
            <a:round/>
            <a:headEnd type="none" w="med" len="med"/>
            <a:tailEnd type="none" w="med" len="med"/>
          </a:ln>
        </p:spPr>
      </p:cxnSp>
      <p:sp>
        <p:nvSpPr>
          <p:cNvPr id="6838" name="Google Shape;6838;p70"/>
          <p:cNvSpPr/>
          <p:nvPr/>
        </p:nvSpPr>
        <p:spPr>
          <a:xfrm rot="5400000">
            <a:off x="7359768" y="243884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839" name="Google Shape;6839;p70"/>
          <p:cNvSpPr/>
          <p:nvPr/>
        </p:nvSpPr>
        <p:spPr>
          <a:xfrm rot="5400000">
            <a:off x="7719707" y="2437404"/>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840" name="Google Shape;6840;p70"/>
          <p:cNvSpPr/>
          <p:nvPr/>
        </p:nvSpPr>
        <p:spPr>
          <a:xfrm rot="5400000">
            <a:off x="8079628" y="2436982"/>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841" name="Google Shape;6841;p70"/>
          <p:cNvCxnSpPr>
            <a:stCxn id="6793" idx="3"/>
            <a:endCxn id="6838" idx="2"/>
          </p:cNvCxnSpPr>
          <p:nvPr/>
        </p:nvCxnSpPr>
        <p:spPr>
          <a:xfrm rot="10800000" flipH="1">
            <a:off x="7554557" y="2576514"/>
            <a:ext cx="84900" cy="1200"/>
          </a:xfrm>
          <a:prstGeom prst="straightConnector1">
            <a:avLst/>
          </a:prstGeom>
          <a:noFill/>
          <a:ln w="9525" cap="flat" cmpd="sng">
            <a:solidFill>
              <a:schemeClr val="dk2"/>
            </a:solidFill>
            <a:prstDash val="solid"/>
            <a:round/>
            <a:headEnd type="none" w="med" len="med"/>
            <a:tailEnd type="none" w="med" len="med"/>
          </a:ln>
        </p:spPr>
      </p:cxnSp>
      <p:cxnSp>
        <p:nvCxnSpPr>
          <p:cNvPr id="6842" name="Google Shape;6842;p70"/>
          <p:cNvCxnSpPr>
            <a:stCxn id="6838" idx="0"/>
            <a:endCxn id="6839" idx="2"/>
          </p:cNvCxnSpPr>
          <p:nvPr/>
        </p:nvCxnSpPr>
        <p:spPr>
          <a:xfrm rot="10800000" flipH="1">
            <a:off x="7914468" y="2574895"/>
            <a:ext cx="84900" cy="15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8274407" y="2574654"/>
            <a:ext cx="84900" cy="3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p:nvPr/>
        </p:nvCxnSpPr>
        <p:spPr>
          <a:xfrm>
            <a:off x="3003200" y="3120100"/>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rot="10800000">
            <a:off x="3007304"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3706711"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a:off x="5298405" y="3120104"/>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rot="10800000">
            <a:off x="5302509"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6001916"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a:off x="3370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5656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3363693" y="3211275"/>
            <a:ext cx="2292900" cy="0"/>
          </a:xfrm>
          <a:prstGeom prst="straightConnector1">
            <a:avLst/>
          </a:prstGeom>
          <a:noFill/>
          <a:ln w="9525" cap="flat" cmpd="sng">
            <a:solidFill>
              <a:schemeClr val="dk2"/>
            </a:solidFill>
            <a:prstDash val="solid"/>
            <a:round/>
            <a:headEnd type="none" w="med" len="med"/>
            <a:tailEnd type="none" w="med" len="med"/>
          </a:ln>
        </p:spPr>
      </p:cxnSp>
      <p:sp>
        <p:nvSpPr>
          <p:cNvPr id="6853" name="Google Shape;6853;p70"/>
          <p:cNvSpPr txBox="1"/>
          <p:nvPr/>
        </p:nvSpPr>
        <p:spPr>
          <a:xfrm>
            <a:off x="3873950" y="3129643"/>
            <a:ext cx="3918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Transition layers</a:t>
            </a:r>
            <a:endParaRPr sz="1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6857" name="Shape 6857"/>
        <p:cNvGrpSpPr/>
        <p:nvPr/>
      </p:nvGrpSpPr>
      <p:grpSpPr>
        <a:xfrm>
          <a:off x="0" y="0"/>
          <a:ext cx="0" cy="0"/>
          <a:chOff x="0" y="0"/>
          <a:chExt cx="0" cy="0"/>
        </a:xfrm>
      </p:grpSpPr>
      <p:sp>
        <p:nvSpPr>
          <p:cNvPr id="6858" name="Google Shape;6858;p71"/>
          <p:cNvSpPr/>
          <p:nvPr/>
        </p:nvSpPr>
        <p:spPr>
          <a:xfrm>
            <a:off x="926625"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59" name="Google Shape;6859;p71"/>
          <p:cNvSpPr txBox="1"/>
          <p:nvPr/>
        </p:nvSpPr>
        <p:spPr>
          <a:xfrm>
            <a:off x="2534565" y="3953986"/>
            <a:ext cx="3840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860" name="Google Shape;6860;p71"/>
          <p:cNvSpPr/>
          <p:nvPr/>
        </p:nvSpPr>
        <p:spPr>
          <a:xfrm>
            <a:off x="109611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61" name="Google Shape;6861;p71"/>
          <p:cNvSpPr/>
          <p:nvPr/>
        </p:nvSpPr>
        <p:spPr>
          <a:xfrm>
            <a:off x="1252437"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0000" rIns="0" bIns="91425" anchor="ctr" anchorCtr="0">
            <a:noAutofit/>
          </a:bodyPr>
          <a:lstStyle/>
          <a:p>
            <a:pPr marL="0" lvl="0" indent="0" algn="ctr" rtl="0">
              <a:spcBef>
                <a:spcPts val="0"/>
              </a:spcBef>
              <a:spcAft>
                <a:spcPts val="0"/>
              </a:spcAft>
              <a:buNone/>
            </a:pPr>
            <a:r>
              <a:rPr lang="en-GB" sz="900"/>
              <a:t>identity</a:t>
            </a:r>
            <a:endParaRPr sz="900"/>
          </a:p>
        </p:txBody>
      </p:sp>
      <p:sp>
        <p:nvSpPr>
          <p:cNvPr id="6862" name="Google Shape;6862;p71"/>
          <p:cNvSpPr/>
          <p:nvPr/>
        </p:nvSpPr>
        <p:spPr>
          <a:xfrm>
            <a:off x="1702124"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63" name="Google Shape;6863;p71"/>
          <p:cNvSpPr/>
          <p:nvPr/>
        </p:nvSpPr>
        <p:spPr>
          <a:xfrm>
            <a:off x="2025576"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864" name="Google Shape;6864;p71"/>
          <p:cNvSpPr/>
          <p:nvPr/>
        </p:nvSpPr>
        <p:spPr>
          <a:xfrm>
            <a:off x="2375100" y="2546700"/>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5" name="Google Shape;6865;p71"/>
          <p:cNvSpPr/>
          <p:nvPr/>
        </p:nvSpPr>
        <p:spPr>
          <a:xfrm>
            <a:off x="2725625"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900"/>
              <a:t>identity</a:t>
            </a:r>
            <a:endParaRPr sz="900"/>
          </a:p>
        </p:txBody>
      </p:sp>
      <p:sp>
        <p:nvSpPr>
          <p:cNvPr id="6866" name="Google Shape;6866;p71"/>
          <p:cNvSpPr/>
          <p:nvPr/>
        </p:nvSpPr>
        <p:spPr>
          <a:xfrm>
            <a:off x="3193967"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7" name="Google Shape;6867;p71"/>
          <p:cNvSpPr/>
          <p:nvPr/>
        </p:nvSpPr>
        <p:spPr>
          <a:xfrm>
            <a:off x="3510190"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8" name="Google Shape;6868;p71"/>
          <p:cNvSpPr/>
          <p:nvPr/>
        </p:nvSpPr>
        <p:spPr>
          <a:xfrm>
            <a:off x="3864510"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69" name="Google Shape;6869;p71"/>
          <p:cNvSpPr/>
          <p:nvPr/>
        </p:nvSpPr>
        <p:spPr>
          <a:xfrm>
            <a:off x="4184387"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870" name="Google Shape;6870;p71"/>
          <p:cNvSpPr/>
          <p:nvPr/>
        </p:nvSpPr>
        <p:spPr>
          <a:xfrm>
            <a:off x="184162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800"/>
              <a:t>add</a:t>
            </a:r>
            <a:endParaRPr sz="800"/>
          </a:p>
        </p:txBody>
      </p:sp>
      <p:sp>
        <p:nvSpPr>
          <p:cNvPr id="6871" name="Google Shape;6871;p71"/>
          <p:cNvSpPr/>
          <p:nvPr/>
        </p:nvSpPr>
        <p:spPr>
          <a:xfrm>
            <a:off x="256624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2" name="Google Shape;6872;p71"/>
          <p:cNvSpPr/>
          <p:nvPr/>
        </p:nvSpPr>
        <p:spPr>
          <a:xfrm>
            <a:off x="3359261" y="2152173"/>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3" name="Google Shape;6873;p71"/>
          <p:cNvSpPr/>
          <p:nvPr/>
        </p:nvSpPr>
        <p:spPr>
          <a:xfrm>
            <a:off x="403987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4" name="Google Shape;6874;p71"/>
          <p:cNvSpPr/>
          <p:nvPr/>
        </p:nvSpPr>
        <p:spPr>
          <a:xfrm>
            <a:off x="2309093" y="1762885"/>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Filter concatenation</a:t>
            </a:r>
            <a:endParaRPr sz="900"/>
          </a:p>
        </p:txBody>
      </p:sp>
      <p:sp>
        <p:nvSpPr>
          <p:cNvPr id="6875" name="Google Shape;6875;p71"/>
          <p:cNvSpPr/>
          <p:nvPr/>
        </p:nvSpPr>
        <p:spPr>
          <a:xfrm>
            <a:off x="2568350" y="3030375"/>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a:t>
            </a:r>
            <a:endParaRPr sz="1000" baseline="-25000"/>
          </a:p>
        </p:txBody>
      </p:sp>
      <p:sp>
        <p:nvSpPr>
          <p:cNvPr id="6876" name="Google Shape;6876;p71"/>
          <p:cNvSpPr/>
          <p:nvPr/>
        </p:nvSpPr>
        <p:spPr>
          <a:xfrm>
            <a:off x="2573649" y="3806400"/>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i-1</a:t>
            </a:r>
            <a:endParaRPr sz="1000" baseline="-25000"/>
          </a:p>
        </p:txBody>
      </p:sp>
      <p:sp>
        <p:nvSpPr>
          <p:cNvPr id="6877" name="Google Shape;6877;p71"/>
          <p:cNvSpPr/>
          <p:nvPr/>
        </p:nvSpPr>
        <p:spPr>
          <a:xfrm>
            <a:off x="256313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878" name="Google Shape;6878;p71"/>
          <p:cNvSpPr txBox="1"/>
          <p:nvPr/>
        </p:nvSpPr>
        <p:spPr>
          <a:xfrm>
            <a:off x="254609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sz="800"/>
          </a:p>
        </p:txBody>
      </p:sp>
      <p:cxnSp>
        <p:nvCxnSpPr>
          <p:cNvPr id="6879" name="Google Shape;6879;p71"/>
          <p:cNvCxnSpPr>
            <a:stCxn id="6876" idx="3"/>
            <a:endCxn id="6869" idx="2"/>
          </p:cNvCxnSpPr>
          <p:nvPr/>
        </p:nvCxnSpPr>
        <p:spPr>
          <a:xfrm rot="10800000" flipH="1">
            <a:off x="2858949" y="2832000"/>
            <a:ext cx="1455600" cy="1080600"/>
          </a:xfrm>
          <a:prstGeom prst="curvedConnector2">
            <a:avLst/>
          </a:prstGeom>
          <a:noFill/>
          <a:ln w="9525" cap="flat" cmpd="sng">
            <a:solidFill>
              <a:schemeClr val="dk2"/>
            </a:solidFill>
            <a:prstDash val="dot"/>
            <a:round/>
            <a:headEnd type="none" w="med" len="med"/>
            <a:tailEnd type="triangle" w="med" len="med"/>
          </a:ln>
        </p:spPr>
      </p:cxnSp>
      <p:cxnSp>
        <p:nvCxnSpPr>
          <p:cNvPr id="6880" name="Google Shape;6880;p71"/>
          <p:cNvCxnSpPr>
            <a:stCxn id="6876" idx="3"/>
            <a:endCxn id="6868" idx="2"/>
          </p:cNvCxnSpPr>
          <p:nvPr/>
        </p:nvCxnSpPr>
        <p:spPr>
          <a:xfrm rot="10800000" flipH="1">
            <a:off x="2858949" y="2832000"/>
            <a:ext cx="1135500" cy="10806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6" idx="3"/>
            <a:endCxn id="6867" idx="2"/>
          </p:cNvCxnSpPr>
          <p:nvPr/>
        </p:nvCxnSpPr>
        <p:spPr>
          <a:xfrm rot="10800000" flipH="1">
            <a:off x="2858949" y="2832000"/>
            <a:ext cx="781200" cy="10806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6" idx="3"/>
            <a:endCxn id="6866" idx="2"/>
          </p:cNvCxnSpPr>
          <p:nvPr/>
        </p:nvCxnSpPr>
        <p:spPr>
          <a:xfrm rot="10800000" flipH="1">
            <a:off x="2858949" y="2832000"/>
            <a:ext cx="465000" cy="10806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6" idx="3"/>
            <a:endCxn id="6865" idx="2"/>
          </p:cNvCxnSpPr>
          <p:nvPr/>
        </p:nvCxnSpPr>
        <p:spPr>
          <a:xfrm rot="10800000" flipH="1">
            <a:off x="2858949" y="2832900"/>
            <a:ext cx="58800" cy="10797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6" idx="1"/>
            <a:endCxn id="6862" idx="2"/>
          </p:cNvCxnSpPr>
          <p:nvPr/>
        </p:nvCxnSpPr>
        <p:spPr>
          <a:xfrm rot="10800000">
            <a:off x="1832049" y="2832900"/>
            <a:ext cx="741600" cy="10797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6" idx="0"/>
            <a:endCxn id="6877" idx="1"/>
          </p:cNvCxnSpPr>
          <p:nvPr/>
        </p:nvCxnSpPr>
        <p:spPr>
          <a:xfrm rot="5400000" flipH="1">
            <a:off x="2634849" y="3724950"/>
            <a:ext cx="161700" cy="1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3"/>
            <a:endCxn id="6875" idx="2"/>
          </p:cNvCxnSpPr>
          <p:nvPr/>
        </p:nvCxnSpPr>
        <p:spPr>
          <a:xfrm rot="5400000" flipH="1">
            <a:off x="2625388" y="3328374"/>
            <a:ext cx="175200" cy="42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7" name="Google Shape;6887;p71"/>
          <p:cNvCxnSpPr>
            <a:stCxn id="6875" idx="1"/>
            <a:endCxn id="6864" idx="2"/>
          </p:cNvCxnSpPr>
          <p:nvPr/>
        </p:nvCxnSpPr>
        <p:spPr>
          <a:xfrm rot="10800000">
            <a:off x="2505050" y="2832975"/>
            <a:ext cx="63300" cy="303600"/>
          </a:xfrm>
          <a:prstGeom prst="curvedConnector2">
            <a:avLst/>
          </a:prstGeom>
          <a:noFill/>
          <a:ln w="9525" cap="flat" cmpd="sng">
            <a:solidFill>
              <a:schemeClr val="dk2"/>
            </a:solidFill>
            <a:prstDash val="solid"/>
            <a:round/>
            <a:headEnd type="none" w="med" len="med"/>
            <a:tailEnd type="triangle" w="med" len="med"/>
          </a:ln>
        </p:spPr>
      </p:cxnSp>
      <p:cxnSp>
        <p:nvCxnSpPr>
          <p:cNvPr id="6888" name="Google Shape;6888;p71"/>
          <p:cNvCxnSpPr>
            <a:stCxn id="6875" idx="1"/>
            <a:endCxn id="6863" idx="2"/>
          </p:cNvCxnSpPr>
          <p:nvPr/>
        </p:nvCxnSpPr>
        <p:spPr>
          <a:xfrm rot="10800000">
            <a:off x="2155550" y="2832975"/>
            <a:ext cx="412800" cy="3036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5" idx="1"/>
            <a:endCxn id="6861" idx="2"/>
          </p:cNvCxnSpPr>
          <p:nvPr/>
        </p:nvCxnSpPr>
        <p:spPr>
          <a:xfrm rot="10800000">
            <a:off x="1444550" y="2832975"/>
            <a:ext cx="1123800" cy="3036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5" idx="1"/>
            <a:endCxn id="6858" idx="2"/>
          </p:cNvCxnSpPr>
          <p:nvPr/>
        </p:nvCxnSpPr>
        <p:spPr>
          <a:xfrm rot="10800000">
            <a:off x="1056650" y="2832975"/>
            <a:ext cx="1511700" cy="3036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58" idx="0"/>
            <a:endCxn id="6860" idx="2"/>
          </p:cNvCxnSpPr>
          <p:nvPr/>
        </p:nvCxnSpPr>
        <p:spPr>
          <a:xfrm rot="-5400000">
            <a:off x="1052175" y="2378700"/>
            <a:ext cx="172500" cy="1635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2" name="Google Shape;6892;p71"/>
          <p:cNvCxnSpPr>
            <a:stCxn id="6861" idx="0"/>
            <a:endCxn id="6860" idx="2"/>
          </p:cNvCxnSpPr>
          <p:nvPr/>
        </p:nvCxnSpPr>
        <p:spPr>
          <a:xfrm rot="5400000" flipH="1">
            <a:off x="1245987" y="2348250"/>
            <a:ext cx="172500" cy="2244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3" idx="0"/>
            <a:endCxn id="6870" idx="2"/>
          </p:cNvCxnSpPr>
          <p:nvPr/>
        </p:nvCxnSpPr>
        <p:spPr>
          <a:xfrm rot="5400000" flipH="1">
            <a:off x="1974426" y="2365500"/>
            <a:ext cx="172500" cy="1899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a:off x="2511450" y="2367900"/>
            <a:ext cx="172500" cy="1851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2" idx="0"/>
            <a:endCxn id="6870" idx="2"/>
          </p:cNvCxnSpPr>
          <p:nvPr/>
        </p:nvCxnSpPr>
        <p:spPr>
          <a:xfrm rot="-5400000">
            <a:off x="1812674" y="2393700"/>
            <a:ext cx="172500" cy="1335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6" name="Google Shape;6896;p71"/>
          <p:cNvCxnSpPr>
            <a:stCxn id="6865" idx="0"/>
            <a:endCxn id="6871" idx="2"/>
          </p:cNvCxnSpPr>
          <p:nvPr/>
        </p:nvCxnSpPr>
        <p:spPr>
          <a:xfrm rot="5400000" flipH="1">
            <a:off x="2717675" y="2346750"/>
            <a:ext cx="172500" cy="2274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a:off x="3317417" y="2379888"/>
            <a:ext cx="172500" cy="1593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2" idx="2"/>
          </p:cNvCxnSpPr>
          <p:nvPr/>
        </p:nvCxnSpPr>
        <p:spPr>
          <a:xfrm rot="5400000" flipH="1">
            <a:off x="3475540" y="2381088"/>
            <a:ext cx="172500" cy="1569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a:off x="3993510" y="2375250"/>
            <a:ext cx="171600" cy="1695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3" idx="2"/>
          </p:cNvCxnSpPr>
          <p:nvPr/>
        </p:nvCxnSpPr>
        <p:spPr>
          <a:xfrm rot="5400000" flipH="1">
            <a:off x="4153337" y="2384700"/>
            <a:ext cx="171600" cy="1506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60" idx="0"/>
            <a:endCxn id="6874" idx="2"/>
          </p:cNvCxnSpPr>
          <p:nvPr/>
        </p:nvCxnSpPr>
        <p:spPr>
          <a:xfrm rot="10800000" flipH="1">
            <a:off x="1220162" y="2048986"/>
            <a:ext cx="1472100" cy="104100"/>
          </a:xfrm>
          <a:prstGeom prst="straightConnector1">
            <a:avLst/>
          </a:prstGeom>
          <a:noFill/>
          <a:ln w="9525" cap="flat" cmpd="sng">
            <a:solidFill>
              <a:schemeClr val="dk2"/>
            </a:solidFill>
            <a:prstDash val="solid"/>
            <a:round/>
            <a:headEnd type="none" w="med" len="med"/>
            <a:tailEnd type="none" w="med" len="med"/>
          </a:ln>
        </p:spPr>
      </p:cxnSp>
      <p:cxnSp>
        <p:nvCxnSpPr>
          <p:cNvPr id="6902" name="Google Shape;6902;p71"/>
          <p:cNvCxnSpPr>
            <a:stCxn id="6870" idx="0"/>
            <a:endCxn id="6874" idx="2"/>
          </p:cNvCxnSpPr>
          <p:nvPr/>
        </p:nvCxnSpPr>
        <p:spPr>
          <a:xfrm rot="10800000" flipH="1">
            <a:off x="1965675" y="2048986"/>
            <a:ext cx="726600" cy="1041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4" idx="2"/>
          </p:cNvCxnSpPr>
          <p:nvPr/>
        </p:nvCxnSpPr>
        <p:spPr>
          <a:xfrm rot="10800000" flipH="1">
            <a:off x="2690292" y="2048986"/>
            <a:ext cx="1800" cy="1041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4" idx="2"/>
          </p:cNvCxnSpPr>
          <p:nvPr/>
        </p:nvCxnSpPr>
        <p:spPr>
          <a:xfrm rot="10800000">
            <a:off x="2692211" y="2048973"/>
            <a:ext cx="791100" cy="1032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4" idx="2"/>
          </p:cNvCxnSpPr>
          <p:nvPr/>
        </p:nvCxnSpPr>
        <p:spPr>
          <a:xfrm rot="10800000">
            <a:off x="2692125" y="2048986"/>
            <a:ext cx="1471800" cy="1041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907" idx="2"/>
          </p:cNvCxnSpPr>
          <p:nvPr/>
        </p:nvCxnSpPr>
        <p:spPr>
          <a:xfrm rot="10800000" flipH="1">
            <a:off x="2692193" y="1627585"/>
            <a:ext cx="4800" cy="135300"/>
          </a:xfrm>
          <a:prstGeom prst="straightConnector1">
            <a:avLst/>
          </a:prstGeom>
          <a:noFill/>
          <a:ln w="9525" cap="flat" cmpd="sng">
            <a:solidFill>
              <a:schemeClr val="dk2"/>
            </a:solidFill>
            <a:prstDash val="solid"/>
            <a:round/>
            <a:headEnd type="none" w="med" len="med"/>
            <a:tailEnd type="triangle" w="med" len="med"/>
          </a:ln>
        </p:spPr>
      </p:cxnSp>
      <p:sp>
        <p:nvSpPr>
          <p:cNvPr id="6907" name="Google Shape;6907;p71"/>
          <p:cNvSpPr/>
          <p:nvPr/>
        </p:nvSpPr>
        <p:spPr>
          <a:xfrm>
            <a:off x="2554396" y="1415097"/>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i+1</a:t>
            </a:r>
            <a:endParaRPr sz="1000" baseline="-25000"/>
          </a:p>
        </p:txBody>
      </p:sp>
      <p:sp>
        <p:nvSpPr>
          <p:cNvPr id="6908" name="Google Shape;6908;p71"/>
          <p:cNvSpPr/>
          <p:nvPr/>
        </p:nvSpPr>
        <p:spPr>
          <a:xfrm>
            <a:off x="6563929" y="3030375"/>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a:t>
            </a:r>
            <a:endParaRPr sz="900" baseline="-25000"/>
          </a:p>
        </p:txBody>
      </p:sp>
      <p:sp>
        <p:nvSpPr>
          <p:cNvPr id="6909" name="Google Shape;6909;p71"/>
          <p:cNvSpPr/>
          <p:nvPr/>
        </p:nvSpPr>
        <p:spPr>
          <a:xfrm>
            <a:off x="6555474" y="380640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i-1</a:t>
            </a:r>
            <a:endParaRPr sz="900" baseline="-25000"/>
          </a:p>
        </p:txBody>
      </p:sp>
      <p:sp>
        <p:nvSpPr>
          <p:cNvPr id="6910" name="Google Shape;6910;p71"/>
          <p:cNvSpPr/>
          <p:nvPr/>
        </p:nvSpPr>
        <p:spPr>
          <a:xfrm>
            <a:off x="654051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911" name="Google Shape;6911;p71"/>
          <p:cNvSpPr txBox="1"/>
          <p:nvPr/>
        </p:nvSpPr>
        <p:spPr>
          <a:xfrm>
            <a:off x="652347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sz="800"/>
          </a:p>
        </p:txBody>
      </p:sp>
      <p:cxnSp>
        <p:nvCxnSpPr>
          <p:cNvPr id="6912" name="Google Shape;6912;p71"/>
          <p:cNvCxnSpPr>
            <a:stCxn id="6909" idx="0"/>
            <a:endCxn id="6910" idx="1"/>
          </p:cNvCxnSpPr>
          <p:nvPr/>
        </p:nvCxnSpPr>
        <p:spPr>
          <a:xfrm rot="-5400000">
            <a:off x="6608124" y="3722100"/>
            <a:ext cx="161700" cy="69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3" name="Google Shape;6913;p71"/>
          <p:cNvCxnSpPr>
            <a:stCxn id="6910" idx="3"/>
            <a:endCxn id="6908" idx="2"/>
          </p:cNvCxnSpPr>
          <p:nvPr/>
        </p:nvCxnSpPr>
        <p:spPr>
          <a:xfrm rot="-5400000">
            <a:off x="6605618" y="3329724"/>
            <a:ext cx="175200" cy="15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4" name="Google Shape;6914;p71"/>
          <p:cNvSpPr/>
          <p:nvPr/>
        </p:nvSpPr>
        <p:spPr>
          <a:xfrm>
            <a:off x="6100471"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7x7 conv</a:t>
            </a:r>
            <a:endParaRPr sz="900"/>
          </a:p>
        </p:txBody>
      </p:sp>
      <p:sp>
        <p:nvSpPr>
          <p:cNvPr id="6915" name="Google Shape;6915;p71"/>
          <p:cNvSpPr/>
          <p:nvPr/>
        </p:nvSpPr>
        <p:spPr>
          <a:xfrm>
            <a:off x="6412847"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916" name="Google Shape;6916;p71"/>
          <p:cNvSpPr/>
          <p:nvPr/>
        </p:nvSpPr>
        <p:spPr>
          <a:xfrm>
            <a:off x="7055733" y="2563243"/>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7x7 conv</a:t>
            </a:r>
            <a:endParaRPr sz="900"/>
          </a:p>
        </p:txBody>
      </p:sp>
      <p:sp>
        <p:nvSpPr>
          <p:cNvPr id="6917" name="Google Shape;6917;p71"/>
          <p:cNvSpPr/>
          <p:nvPr/>
        </p:nvSpPr>
        <p:spPr>
          <a:xfrm>
            <a:off x="6735859" y="2563243"/>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max</a:t>
            </a:r>
            <a:endParaRPr sz="900"/>
          </a:p>
        </p:txBody>
      </p:sp>
      <p:sp>
        <p:nvSpPr>
          <p:cNvPr id="6918" name="Google Shape;6918;p71"/>
          <p:cNvSpPr/>
          <p:nvPr/>
        </p:nvSpPr>
        <p:spPr>
          <a:xfrm>
            <a:off x="7708079" y="257184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919" name="Google Shape;6919;p71"/>
          <p:cNvSpPr/>
          <p:nvPr/>
        </p:nvSpPr>
        <p:spPr>
          <a:xfrm>
            <a:off x="7381909" y="256427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920" name="Google Shape;6920;p71"/>
          <p:cNvSpPr/>
          <p:nvPr/>
        </p:nvSpPr>
        <p:spPr>
          <a:xfrm>
            <a:off x="6245562" y="2191288"/>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1" name="Google Shape;6921;p71"/>
          <p:cNvSpPr/>
          <p:nvPr/>
        </p:nvSpPr>
        <p:spPr>
          <a:xfrm>
            <a:off x="6903419" y="2196710"/>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2" name="Google Shape;6922;p71"/>
          <p:cNvSpPr/>
          <p:nvPr/>
        </p:nvSpPr>
        <p:spPr>
          <a:xfrm>
            <a:off x="7561304" y="2182947"/>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3" name="Google Shape;6923;p71"/>
          <p:cNvSpPr/>
          <p:nvPr/>
        </p:nvSpPr>
        <p:spPr>
          <a:xfrm>
            <a:off x="6717535" y="1735025"/>
            <a:ext cx="4128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identity</a:t>
            </a:r>
            <a:endParaRPr sz="900"/>
          </a:p>
        </p:txBody>
      </p:sp>
      <p:sp>
        <p:nvSpPr>
          <p:cNvPr id="6924" name="Google Shape;6924;p71"/>
          <p:cNvSpPr/>
          <p:nvPr/>
        </p:nvSpPr>
        <p:spPr>
          <a:xfrm>
            <a:off x="6396535" y="173502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925" name="Google Shape;6925;p71"/>
          <p:cNvSpPr/>
          <p:nvPr/>
        </p:nvSpPr>
        <p:spPr>
          <a:xfrm>
            <a:off x="5644703" y="1728149"/>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max</a:t>
            </a:r>
            <a:endParaRPr sz="900"/>
          </a:p>
        </p:txBody>
      </p:sp>
      <p:sp>
        <p:nvSpPr>
          <p:cNvPr id="6926" name="Google Shape;6926;p71"/>
          <p:cNvSpPr/>
          <p:nvPr/>
        </p:nvSpPr>
        <p:spPr>
          <a:xfrm>
            <a:off x="6075629" y="173502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927" name="Google Shape;6927;p71"/>
          <p:cNvSpPr/>
          <p:nvPr/>
        </p:nvSpPr>
        <p:spPr>
          <a:xfrm>
            <a:off x="5841233"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8" name="Google Shape;6928;p71"/>
          <p:cNvSpPr/>
          <p:nvPr/>
        </p:nvSpPr>
        <p:spPr>
          <a:xfrm>
            <a:off x="6579237"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9" name="Google Shape;6929;p71"/>
          <p:cNvSpPr/>
          <p:nvPr/>
        </p:nvSpPr>
        <p:spPr>
          <a:xfrm>
            <a:off x="6953229" y="912684"/>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Filter concatenation</a:t>
            </a:r>
            <a:endParaRPr sz="900"/>
          </a:p>
        </p:txBody>
      </p:sp>
      <p:cxnSp>
        <p:nvCxnSpPr>
          <p:cNvPr id="6930" name="Google Shape;6930;p71"/>
          <p:cNvCxnSpPr>
            <a:stCxn id="6929" idx="0"/>
            <a:endCxn id="6931" idx="2"/>
          </p:cNvCxnSpPr>
          <p:nvPr/>
        </p:nvCxnSpPr>
        <p:spPr>
          <a:xfrm rot="10800000">
            <a:off x="7336329" y="770484"/>
            <a:ext cx="0" cy="142200"/>
          </a:xfrm>
          <a:prstGeom prst="straightConnector1">
            <a:avLst/>
          </a:prstGeom>
          <a:noFill/>
          <a:ln w="9525" cap="flat" cmpd="sng">
            <a:solidFill>
              <a:schemeClr val="dk2"/>
            </a:solidFill>
            <a:prstDash val="solid"/>
            <a:round/>
            <a:headEnd type="none" w="med" len="med"/>
            <a:tailEnd type="triangle" w="med" len="med"/>
          </a:ln>
        </p:spPr>
      </p:cxnSp>
      <p:sp>
        <p:nvSpPr>
          <p:cNvPr id="6931" name="Google Shape;6931;p71"/>
          <p:cNvSpPr/>
          <p:nvPr/>
        </p:nvSpPr>
        <p:spPr>
          <a:xfrm>
            <a:off x="7206417" y="55802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i+1</a:t>
            </a:r>
            <a:endParaRPr sz="900" baseline="-25000"/>
          </a:p>
        </p:txBody>
      </p:sp>
      <p:cxnSp>
        <p:nvCxnSpPr>
          <p:cNvPr id="6932" name="Google Shape;6932;p71"/>
          <p:cNvCxnSpPr>
            <a:stCxn id="6909" idx="3"/>
            <a:endCxn id="6918" idx="2"/>
          </p:cNvCxnSpPr>
          <p:nvPr/>
        </p:nvCxnSpPr>
        <p:spPr>
          <a:xfrm rot="10800000" flipH="1">
            <a:off x="6815574" y="2858100"/>
            <a:ext cx="1022700" cy="1054500"/>
          </a:xfrm>
          <a:prstGeom prst="curvedConnector2">
            <a:avLst/>
          </a:prstGeom>
          <a:noFill/>
          <a:ln w="9525" cap="flat" cmpd="sng">
            <a:solidFill>
              <a:schemeClr val="dk2"/>
            </a:solidFill>
            <a:prstDash val="dot"/>
            <a:round/>
            <a:headEnd type="none" w="med" len="med"/>
            <a:tailEnd type="triangle" w="med" len="med"/>
          </a:ln>
        </p:spPr>
      </p:cxnSp>
      <p:cxnSp>
        <p:nvCxnSpPr>
          <p:cNvPr id="6933" name="Google Shape;6933;p71"/>
          <p:cNvCxnSpPr>
            <a:stCxn id="6909" idx="3"/>
            <a:endCxn id="6916" idx="2"/>
          </p:cNvCxnSpPr>
          <p:nvPr/>
        </p:nvCxnSpPr>
        <p:spPr>
          <a:xfrm rot="10800000" flipH="1">
            <a:off x="6815574" y="2849400"/>
            <a:ext cx="370200" cy="10632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8" idx="0"/>
            <a:endCxn id="6922" idx="2"/>
          </p:cNvCxnSpPr>
          <p:nvPr/>
        </p:nvCxnSpPr>
        <p:spPr>
          <a:xfrm rot="5400000" flipH="1">
            <a:off x="7680929" y="2414645"/>
            <a:ext cx="167700" cy="1467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5" name="Google Shape;6935;p71"/>
          <p:cNvCxnSpPr>
            <a:stCxn id="6916" idx="0"/>
            <a:endCxn id="6921" idx="2"/>
          </p:cNvCxnSpPr>
          <p:nvPr/>
        </p:nvCxnSpPr>
        <p:spPr>
          <a:xfrm rot="5400000" flipH="1">
            <a:off x="7036833" y="2414293"/>
            <a:ext cx="145500" cy="1524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6" name="Google Shape;6936;p71"/>
          <p:cNvCxnSpPr>
            <a:stCxn id="6909" idx="1"/>
            <a:endCxn id="6914" idx="2"/>
          </p:cNvCxnSpPr>
          <p:nvPr/>
        </p:nvCxnSpPr>
        <p:spPr>
          <a:xfrm rot="10800000">
            <a:off x="6230574" y="2850600"/>
            <a:ext cx="324900" cy="1062000"/>
          </a:xfrm>
          <a:prstGeom prst="curvedConnector2">
            <a:avLst/>
          </a:prstGeom>
          <a:noFill/>
          <a:ln w="9525" cap="flat" cmpd="sng">
            <a:solidFill>
              <a:schemeClr val="dk2"/>
            </a:solidFill>
            <a:prstDash val="dot"/>
            <a:round/>
            <a:headEnd type="none" w="med" len="med"/>
            <a:tailEnd type="triangle" w="med" len="med"/>
          </a:ln>
        </p:spPr>
      </p:cxnSp>
      <p:cxnSp>
        <p:nvCxnSpPr>
          <p:cNvPr id="6937" name="Google Shape;6937;p71"/>
          <p:cNvCxnSpPr>
            <a:stCxn id="6914" idx="0"/>
            <a:endCxn id="6920" idx="2"/>
          </p:cNvCxnSpPr>
          <p:nvPr/>
        </p:nvCxnSpPr>
        <p:spPr>
          <a:xfrm rot="-5400000">
            <a:off x="6227221" y="2415774"/>
            <a:ext cx="151800" cy="1452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8" name="Google Shape;6938;p71"/>
          <p:cNvCxnSpPr>
            <a:stCxn id="6908" idx="0"/>
            <a:endCxn id="6917" idx="2"/>
          </p:cNvCxnSpPr>
          <p:nvPr/>
        </p:nvCxnSpPr>
        <p:spPr>
          <a:xfrm rot="-5400000">
            <a:off x="6689479" y="2853975"/>
            <a:ext cx="180900" cy="1719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39" name="Google Shape;6939;p71"/>
          <p:cNvCxnSpPr>
            <a:stCxn id="6908" idx="0"/>
            <a:endCxn id="6915" idx="2"/>
          </p:cNvCxnSpPr>
          <p:nvPr/>
        </p:nvCxnSpPr>
        <p:spPr>
          <a:xfrm rot="5400000" flipH="1">
            <a:off x="6528379" y="2864775"/>
            <a:ext cx="180000" cy="1512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0" name="Google Shape;6940;p71"/>
          <p:cNvCxnSpPr>
            <a:stCxn id="6908" idx="3"/>
            <a:endCxn id="6919" idx="2"/>
          </p:cNvCxnSpPr>
          <p:nvPr/>
        </p:nvCxnSpPr>
        <p:spPr>
          <a:xfrm rot="10800000" flipH="1">
            <a:off x="6824029" y="2850375"/>
            <a:ext cx="687900" cy="286200"/>
          </a:xfrm>
          <a:prstGeom prst="curvedConnector2">
            <a:avLst/>
          </a:prstGeom>
          <a:noFill/>
          <a:ln w="9525" cap="flat" cmpd="sng">
            <a:solidFill>
              <a:schemeClr val="dk2"/>
            </a:solidFill>
            <a:prstDash val="solid"/>
            <a:round/>
            <a:headEnd type="none" w="med" len="med"/>
            <a:tailEnd type="triangle" w="med" len="med"/>
          </a:ln>
        </p:spPr>
      </p:cxnSp>
      <p:cxnSp>
        <p:nvCxnSpPr>
          <p:cNvPr id="6941" name="Google Shape;6941;p71"/>
          <p:cNvCxnSpPr>
            <a:stCxn id="6915" idx="0"/>
            <a:endCxn id="6920" idx="2"/>
          </p:cNvCxnSpPr>
          <p:nvPr/>
        </p:nvCxnSpPr>
        <p:spPr>
          <a:xfrm rot="5400000" flipH="1">
            <a:off x="6383297" y="2404674"/>
            <a:ext cx="151800" cy="1674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2" name="Google Shape;6942;p71"/>
          <p:cNvCxnSpPr>
            <a:stCxn id="6917" idx="0"/>
            <a:endCxn id="6921" idx="2"/>
          </p:cNvCxnSpPr>
          <p:nvPr/>
        </p:nvCxnSpPr>
        <p:spPr>
          <a:xfrm rot="-5400000">
            <a:off x="6877009" y="2406643"/>
            <a:ext cx="145500" cy="1677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3" name="Google Shape;6943;p71"/>
          <p:cNvCxnSpPr>
            <a:stCxn id="6919" idx="0"/>
            <a:endCxn id="6922" idx="2"/>
          </p:cNvCxnSpPr>
          <p:nvPr/>
        </p:nvCxnSpPr>
        <p:spPr>
          <a:xfrm rot="-5400000">
            <a:off x="7521559" y="2394475"/>
            <a:ext cx="160200" cy="1794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4" name="Google Shape;6944;p71"/>
          <p:cNvCxnSpPr>
            <a:stCxn id="6921" idx="0"/>
            <a:endCxn id="6923" idx="2"/>
          </p:cNvCxnSpPr>
          <p:nvPr/>
        </p:nvCxnSpPr>
        <p:spPr>
          <a:xfrm rot="5400000" flipH="1">
            <a:off x="6890969" y="2054210"/>
            <a:ext cx="175500" cy="1095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5" name="Google Shape;6945;p71"/>
          <p:cNvCxnSpPr>
            <a:stCxn id="6923" idx="0"/>
            <a:endCxn id="6928" idx="2"/>
          </p:cNvCxnSpPr>
          <p:nvPr/>
        </p:nvCxnSpPr>
        <p:spPr>
          <a:xfrm rot="5400000" flipH="1">
            <a:off x="6746035" y="1557125"/>
            <a:ext cx="141300" cy="2145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8" idx="2"/>
          </p:cNvCxnSpPr>
          <p:nvPr/>
        </p:nvCxnSpPr>
        <p:spPr>
          <a:xfrm rot="-5400000">
            <a:off x="6547285" y="1573025"/>
            <a:ext cx="141300" cy="1827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6" idx="0"/>
            <a:endCxn id="6927" idx="2"/>
          </p:cNvCxnSpPr>
          <p:nvPr/>
        </p:nvCxnSpPr>
        <p:spPr>
          <a:xfrm rot="5400000" flipH="1">
            <a:off x="6017879" y="1547225"/>
            <a:ext cx="141300" cy="2343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5" idx="0"/>
            <a:endCxn id="6927" idx="2"/>
          </p:cNvCxnSpPr>
          <p:nvPr/>
        </p:nvCxnSpPr>
        <p:spPr>
          <a:xfrm rot="-5400000">
            <a:off x="5805803" y="1562699"/>
            <a:ext cx="134400" cy="1965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9" name="Google Shape;6949;p71"/>
          <p:cNvCxnSpPr>
            <a:stCxn id="6920" idx="0"/>
            <a:endCxn id="6924" idx="2"/>
          </p:cNvCxnSpPr>
          <p:nvPr/>
        </p:nvCxnSpPr>
        <p:spPr>
          <a:xfrm rot="-5400000">
            <a:off x="6366012" y="2030788"/>
            <a:ext cx="170100" cy="1509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0" name="Google Shape;6950;p71"/>
          <p:cNvCxnSpPr>
            <a:stCxn id="6920" idx="0"/>
            <a:endCxn id="6926" idx="2"/>
          </p:cNvCxnSpPr>
          <p:nvPr/>
        </p:nvCxnSpPr>
        <p:spPr>
          <a:xfrm rot="5400000" flipH="1">
            <a:off x="6205662" y="2021338"/>
            <a:ext cx="170100" cy="1698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7" idx="0"/>
            <a:endCxn id="6929" idx="2"/>
          </p:cNvCxnSpPr>
          <p:nvPr/>
        </p:nvCxnSpPr>
        <p:spPr>
          <a:xfrm rot="10800000" flipH="1">
            <a:off x="5971283" y="1199025"/>
            <a:ext cx="1365000" cy="173700"/>
          </a:xfrm>
          <a:prstGeom prst="straightConnector1">
            <a:avLst/>
          </a:prstGeom>
          <a:noFill/>
          <a:ln w="9525" cap="flat" cmpd="sng">
            <a:solidFill>
              <a:schemeClr val="dk2"/>
            </a:solidFill>
            <a:prstDash val="solid"/>
            <a:round/>
            <a:headEnd type="none" w="med" len="med"/>
            <a:tailEnd type="none" w="med" len="med"/>
          </a:ln>
        </p:spPr>
      </p:cxnSp>
      <p:cxnSp>
        <p:nvCxnSpPr>
          <p:cNvPr id="6952" name="Google Shape;6952;p71"/>
          <p:cNvCxnSpPr>
            <a:stCxn id="6928" idx="0"/>
            <a:endCxn id="6929" idx="2"/>
          </p:cNvCxnSpPr>
          <p:nvPr/>
        </p:nvCxnSpPr>
        <p:spPr>
          <a:xfrm rot="10800000" flipH="1">
            <a:off x="6709287" y="1199025"/>
            <a:ext cx="627000" cy="1737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2" idx="0"/>
            <a:endCxn id="6929" idx="2"/>
          </p:cNvCxnSpPr>
          <p:nvPr/>
        </p:nvCxnSpPr>
        <p:spPr>
          <a:xfrm rot="10800000">
            <a:off x="7336454" y="1198947"/>
            <a:ext cx="354900" cy="984000"/>
          </a:xfrm>
          <a:prstGeom prst="straightConnector1">
            <a:avLst/>
          </a:prstGeom>
          <a:noFill/>
          <a:ln w="9525" cap="flat" cmpd="sng">
            <a:solidFill>
              <a:schemeClr val="dk2"/>
            </a:solidFill>
            <a:prstDash val="solid"/>
            <a:round/>
            <a:headEnd type="none" w="med" len="med"/>
            <a:tailEnd type="none" w="med" len="med"/>
          </a:ln>
        </p:spPr>
      </p:cxnSp>
      <p:sp>
        <p:nvSpPr>
          <p:cNvPr id="6954" name="Google Shape;6954;p71"/>
          <p:cNvSpPr txBox="1"/>
          <p:nvPr/>
        </p:nvSpPr>
        <p:spPr>
          <a:xfrm>
            <a:off x="6493053" y="3953964"/>
            <a:ext cx="7662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cxnSp>
        <p:nvCxnSpPr>
          <p:cNvPr id="6955" name="Google Shape;6955;p71"/>
          <p:cNvCxnSpPr>
            <a:stCxn id="6908" idx="1"/>
            <a:endCxn id="6925" idx="2"/>
          </p:cNvCxnSpPr>
          <p:nvPr/>
        </p:nvCxnSpPr>
        <p:spPr>
          <a:xfrm rot="10800000">
            <a:off x="5774629" y="2014275"/>
            <a:ext cx="789300" cy="1122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6959" name="Shape 6959"/>
        <p:cNvGrpSpPr/>
        <p:nvPr/>
      </p:nvGrpSpPr>
      <p:grpSpPr>
        <a:xfrm>
          <a:off x="0" y="0"/>
          <a:ext cx="0" cy="0"/>
          <a:chOff x="0" y="0"/>
          <a:chExt cx="0" cy="0"/>
        </a:xfrm>
      </p:grpSpPr>
      <p:sp>
        <p:nvSpPr>
          <p:cNvPr id="6960" name="Google Shape;6960;p72"/>
          <p:cNvSpPr/>
          <p:nvPr/>
        </p:nvSpPr>
        <p:spPr>
          <a:xfrm>
            <a:off x="7008822" y="3239075"/>
            <a:ext cx="1096500" cy="11211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1" name="Google Shape;6961;p72"/>
          <p:cNvSpPr/>
          <p:nvPr/>
        </p:nvSpPr>
        <p:spPr>
          <a:xfrm>
            <a:off x="3081550" y="2365050"/>
            <a:ext cx="460500" cy="4134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2" name="Google Shape;6962;p72"/>
          <p:cNvSpPr/>
          <p:nvPr/>
        </p:nvSpPr>
        <p:spPr>
          <a:xfrm>
            <a:off x="3790101" y="3105686"/>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3" name="Google Shape;6963;p72"/>
          <p:cNvSpPr/>
          <p:nvPr/>
        </p:nvSpPr>
        <p:spPr>
          <a:xfrm>
            <a:off x="3793085" y="3380103"/>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4" name="Google Shape;6964;p72"/>
          <p:cNvSpPr/>
          <p:nvPr/>
        </p:nvSpPr>
        <p:spPr>
          <a:xfrm>
            <a:off x="3885612" y="3479697"/>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5" name="Google Shape;6965;p72"/>
          <p:cNvSpPr/>
          <p:nvPr/>
        </p:nvSpPr>
        <p:spPr>
          <a:xfrm>
            <a:off x="3978868" y="3479697"/>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6" name="Google Shape;6966;p72"/>
          <p:cNvSpPr/>
          <p:nvPr/>
        </p:nvSpPr>
        <p:spPr>
          <a:xfrm>
            <a:off x="3792355" y="3479697"/>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7" name="Google Shape;6967;p72"/>
          <p:cNvSpPr/>
          <p:nvPr/>
        </p:nvSpPr>
        <p:spPr>
          <a:xfrm>
            <a:off x="3794135" y="3380103"/>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8" name="Google Shape;6968;p72"/>
          <p:cNvSpPr/>
          <p:nvPr/>
        </p:nvSpPr>
        <p:spPr>
          <a:xfrm>
            <a:off x="3888110" y="3380103"/>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9" name="Google Shape;6969;p72"/>
          <p:cNvSpPr/>
          <p:nvPr/>
        </p:nvSpPr>
        <p:spPr>
          <a:xfrm>
            <a:off x="3983131" y="3380103"/>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70" name="Google Shape;6970;p72"/>
          <p:cNvCxnSpPr/>
          <p:nvPr/>
        </p:nvCxnSpPr>
        <p:spPr>
          <a:xfrm>
            <a:off x="3829028" y="3441489"/>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1" name="Google Shape;6971;p72"/>
          <p:cNvCxnSpPr/>
          <p:nvPr/>
        </p:nvCxnSpPr>
        <p:spPr>
          <a:xfrm>
            <a:off x="3860862" y="3408119"/>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3791244" y="3578212"/>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3791244" y="3695430"/>
            <a:ext cx="282300" cy="0"/>
          </a:xfrm>
          <a:prstGeom prst="straightConnector1">
            <a:avLst/>
          </a:prstGeom>
          <a:noFill/>
          <a:ln w="9525" cap="flat" cmpd="sng">
            <a:solidFill>
              <a:schemeClr val="dk2"/>
            </a:solidFill>
            <a:prstDash val="solid"/>
            <a:round/>
            <a:headEnd type="none" w="med" len="med"/>
            <a:tailEnd type="none" w="med" len="med"/>
          </a:ln>
        </p:spPr>
      </p:cxnSp>
      <p:sp>
        <p:nvSpPr>
          <p:cNvPr id="6974" name="Google Shape;6974;p72"/>
          <p:cNvSpPr/>
          <p:nvPr/>
        </p:nvSpPr>
        <p:spPr>
          <a:xfrm>
            <a:off x="4076731" y="3444059"/>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5" name="Google Shape;6975;p72"/>
          <p:cNvSpPr/>
          <p:nvPr/>
        </p:nvSpPr>
        <p:spPr>
          <a:xfrm>
            <a:off x="4113176" y="3409663"/>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4143204" y="3382968"/>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7" name="Google Shape;6977;p72"/>
          <p:cNvCxnSpPr/>
          <p:nvPr/>
        </p:nvCxnSpPr>
        <p:spPr>
          <a:xfrm rot="10800000" flipH="1">
            <a:off x="4074411" y="3477751"/>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6978" name="Google Shape;6978;p72"/>
          <p:cNvCxnSpPr/>
          <p:nvPr/>
        </p:nvCxnSpPr>
        <p:spPr>
          <a:xfrm rot="10800000" flipH="1">
            <a:off x="4074411" y="3591718"/>
            <a:ext cx="99900" cy="100800"/>
          </a:xfrm>
          <a:prstGeom prst="straightConnector1">
            <a:avLst/>
          </a:prstGeom>
          <a:noFill/>
          <a:ln w="9525" cap="flat" cmpd="sng">
            <a:solidFill>
              <a:schemeClr val="dk2"/>
            </a:solidFill>
            <a:prstDash val="solid"/>
            <a:round/>
            <a:headEnd type="none" w="med" len="med"/>
            <a:tailEnd type="none" w="med" len="med"/>
          </a:ln>
        </p:spPr>
      </p:cxnSp>
      <p:sp>
        <p:nvSpPr>
          <p:cNvPr id="6979" name="Google Shape;6979;p72"/>
          <p:cNvSpPr/>
          <p:nvPr/>
        </p:nvSpPr>
        <p:spPr>
          <a:xfrm>
            <a:off x="4517216" y="3109170"/>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0" name="Google Shape;6980;p72"/>
          <p:cNvSpPr/>
          <p:nvPr/>
        </p:nvSpPr>
        <p:spPr>
          <a:xfrm>
            <a:off x="4593289" y="3483181"/>
            <a:ext cx="93300" cy="10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1" name="Google Shape;6981;p72"/>
          <p:cNvSpPr/>
          <p:nvPr/>
        </p:nvSpPr>
        <p:spPr>
          <a:xfrm>
            <a:off x="4686546" y="3483181"/>
            <a:ext cx="93300" cy="100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2" name="Google Shape;6982;p72"/>
          <p:cNvSpPr/>
          <p:nvPr/>
        </p:nvSpPr>
        <p:spPr>
          <a:xfrm>
            <a:off x="4503365" y="3445795"/>
            <a:ext cx="190500" cy="336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3" name="Google Shape;6983;p72"/>
          <p:cNvSpPr/>
          <p:nvPr/>
        </p:nvSpPr>
        <p:spPr>
          <a:xfrm>
            <a:off x="4595784" y="3445492"/>
            <a:ext cx="129000" cy="336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4" name="Google Shape;6984;p72"/>
          <p:cNvSpPr/>
          <p:nvPr/>
        </p:nvSpPr>
        <p:spPr>
          <a:xfrm>
            <a:off x="4688593" y="3445452"/>
            <a:ext cx="129000" cy="336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85" name="Google Shape;6985;p72"/>
          <p:cNvCxnSpPr/>
          <p:nvPr/>
        </p:nvCxnSpPr>
        <p:spPr>
          <a:xfrm>
            <a:off x="4536706" y="344497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6" name="Google Shape;6986;p72"/>
          <p:cNvCxnSpPr/>
          <p:nvPr/>
        </p:nvCxnSpPr>
        <p:spPr>
          <a:xfrm>
            <a:off x="4498922" y="3581696"/>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rot="10800000" flipH="1">
            <a:off x="4781570" y="3544153"/>
            <a:ext cx="38400" cy="38400"/>
          </a:xfrm>
          <a:prstGeom prst="straightConnector1">
            <a:avLst/>
          </a:prstGeom>
          <a:noFill/>
          <a:ln w="9525" cap="flat" cmpd="sng">
            <a:solidFill>
              <a:schemeClr val="dk2"/>
            </a:solidFill>
            <a:prstDash val="solid"/>
            <a:round/>
            <a:headEnd type="none" w="med" len="med"/>
            <a:tailEnd type="none" w="med" len="med"/>
          </a:ln>
        </p:spPr>
      </p:cxnSp>
      <p:sp>
        <p:nvSpPr>
          <p:cNvPr id="6988" name="Google Shape;6988;p72"/>
          <p:cNvSpPr/>
          <p:nvPr/>
        </p:nvSpPr>
        <p:spPr>
          <a:xfrm>
            <a:off x="4781218" y="3446389"/>
            <a:ext cx="38126" cy="134840"/>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89" name="Google Shape;6989;p72"/>
          <p:cNvCxnSpPr/>
          <p:nvPr/>
        </p:nvCxnSpPr>
        <p:spPr>
          <a:xfrm rot="10800000" flipH="1">
            <a:off x="4128130" y="3533527"/>
            <a:ext cx="384000" cy="6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0" name="Google Shape;6990;p72"/>
          <p:cNvSpPr/>
          <p:nvPr/>
        </p:nvSpPr>
        <p:spPr>
          <a:xfrm>
            <a:off x="4500033" y="3483181"/>
            <a:ext cx="93300" cy="1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1" name="Google Shape;6991;p72"/>
          <p:cNvSpPr/>
          <p:nvPr/>
        </p:nvSpPr>
        <p:spPr>
          <a:xfrm>
            <a:off x="5244350" y="3105675"/>
            <a:ext cx="460500" cy="1635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2" name="Google Shape;6992;p72"/>
          <p:cNvSpPr/>
          <p:nvPr/>
        </p:nvSpPr>
        <p:spPr>
          <a:xfrm>
            <a:off x="5244351" y="3427275"/>
            <a:ext cx="138000" cy="1338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93" name="Google Shape;6993;p72"/>
          <p:cNvCxnSpPr/>
          <p:nvPr/>
        </p:nvCxnSpPr>
        <p:spPr>
          <a:xfrm rot="10800000" flipH="1">
            <a:off x="4813012" y="3513034"/>
            <a:ext cx="437400" cy="15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4" name="Google Shape;6994;p72"/>
          <p:cNvPicPr preferRelativeResize="0"/>
          <p:nvPr/>
        </p:nvPicPr>
        <p:blipFill>
          <a:blip r:embed="rId1"/>
          <a:stretch>
            <a:fillRect/>
          </a:stretch>
        </p:blipFill>
        <p:spPr>
          <a:xfrm flipH="1">
            <a:off x="1406327" y="1086938"/>
            <a:ext cx="1261248" cy="1353248"/>
          </a:xfrm>
          <a:prstGeom prst="rect">
            <a:avLst/>
          </a:prstGeom>
          <a:noFill/>
          <a:ln>
            <a:noFill/>
          </a:ln>
        </p:spPr>
      </p:pic>
      <p:pic>
        <p:nvPicPr>
          <p:cNvPr id="6995" name="Google Shape;6995;p72"/>
          <p:cNvPicPr preferRelativeResize="0"/>
          <p:nvPr/>
        </p:nvPicPr>
        <p:blipFill>
          <a:blip r:embed="rId1"/>
          <a:stretch>
            <a:fillRect/>
          </a:stretch>
        </p:blipFill>
        <p:spPr>
          <a:xfrm flipH="1">
            <a:off x="785800" y="1723014"/>
            <a:ext cx="1261248" cy="1353248"/>
          </a:xfrm>
          <a:prstGeom prst="rect">
            <a:avLst/>
          </a:prstGeom>
          <a:noFill/>
          <a:ln>
            <a:noFill/>
          </a:ln>
        </p:spPr>
      </p:pic>
      <p:grpSp>
        <p:nvGrpSpPr>
          <p:cNvPr id="6996" name="Google Shape;6996;p72"/>
          <p:cNvGrpSpPr/>
          <p:nvPr/>
        </p:nvGrpSpPr>
        <p:grpSpPr>
          <a:xfrm>
            <a:off x="840807" y="2192929"/>
            <a:ext cx="383067" cy="413400"/>
            <a:chOff x="2476982" y="2030254"/>
            <a:chExt cx="383067" cy="413400"/>
          </a:xfrm>
        </p:grpSpPr>
        <p:sp>
          <p:nvSpPr>
            <p:cNvPr id="6997" name="Google Shape;6997;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8" name="Google Shape;6998;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9" name="Google Shape;6999;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0" name="Google Shape;7000;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1" name="Google Shape;7001;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2" name="Google Shape;7002;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3" name="Google Shape;7003;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04" name="Google Shape;7004;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5" name="Google Shape;7005;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8" name="Google Shape;7008;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09" name="Google Shape;7009;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1" name="Google Shape;7011;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2" name="Google Shape;7012;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3" name="Google Shape;7013;p72"/>
          <p:cNvCxnSpPr/>
          <p:nvPr/>
        </p:nvCxnSpPr>
        <p:spPr>
          <a:xfrm>
            <a:off x="1253112" y="2398275"/>
            <a:ext cx="1356000" cy="15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4" name="Google Shape;7014;p72"/>
          <p:cNvSpPr/>
          <p:nvPr/>
        </p:nvSpPr>
        <p:spPr>
          <a:xfrm>
            <a:off x="3272279" y="1687075"/>
            <a:ext cx="380400" cy="3078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15" name="Google Shape;7015;p72"/>
          <p:cNvGrpSpPr/>
          <p:nvPr/>
        </p:nvGrpSpPr>
        <p:grpSpPr>
          <a:xfrm>
            <a:off x="4223438" y="763950"/>
            <a:ext cx="4067063" cy="1391151"/>
            <a:chOff x="4223438" y="763950"/>
            <a:chExt cx="4067063" cy="1391151"/>
          </a:xfrm>
        </p:grpSpPr>
        <p:grpSp>
          <p:nvGrpSpPr>
            <p:cNvPr id="7016" name="Google Shape;7016;p72"/>
            <p:cNvGrpSpPr/>
            <p:nvPr/>
          </p:nvGrpSpPr>
          <p:grpSpPr>
            <a:xfrm>
              <a:off x="5175725" y="763950"/>
              <a:ext cx="3114776" cy="1391151"/>
              <a:chOff x="3894100" y="1012700"/>
              <a:chExt cx="3114776" cy="1391151"/>
            </a:xfrm>
          </p:grpSpPr>
          <p:sp>
            <p:nvSpPr>
              <p:cNvPr id="7017" name="Google Shape;7017;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8" name="Google Shape;7018;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9" name="Google Shape;7019;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0" name="Google Shape;7020;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21" name="Google Shape;7021;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2" name="Google Shape;7022;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4" name="Google Shape;7024;p72"/>
              <p:cNvSpPr txBox="1"/>
              <p:nvPr/>
            </p:nvSpPr>
            <p:spPr>
              <a:xfrm>
                <a:off x="3894100" y="1598991"/>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14*14</a:t>
                </a:r>
                <a:endParaRPr sz="600"/>
              </a:p>
            </p:txBody>
          </p:sp>
          <p:sp>
            <p:nvSpPr>
              <p:cNvPr id="7025" name="Google Shape;7025;p72"/>
              <p:cNvSpPr txBox="1"/>
              <p:nvPr/>
            </p:nvSpPr>
            <p:spPr>
              <a:xfrm>
                <a:off x="4315301" y="1683755"/>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28*28</a:t>
                </a:r>
                <a:endParaRPr sz="600"/>
              </a:p>
            </p:txBody>
          </p:sp>
          <p:sp>
            <p:nvSpPr>
              <p:cNvPr id="7026" name="Google Shape;7026;p72"/>
              <p:cNvSpPr txBox="1"/>
              <p:nvPr/>
            </p:nvSpPr>
            <p:spPr>
              <a:xfrm>
                <a:off x="4935087" y="1802903"/>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56*56</a:t>
                </a:r>
                <a:endParaRPr sz="600"/>
              </a:p>
            </p:txBody>
          </p:sp>
          <p:sp>
            <p:nvSpPr>
              <p:cNvPr id="7027" name="Google Shape;7027;p72"/>
              <p:cNvSpPr txBox="1"/>
              <p:nvPr/>
            </p:nvSpPr>
            <p:spPr>
              <a:xfrm>
                <a:off x="5468860" y="1936327"/>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112*112</a:t>
                </a:r>
                <a:endParaRPr sz="600"/>
              </a:p>
            </p:txBody>
          </p:sp>
          <p:sp>
            <p:nvSpPr>
              <p:cNvPr id="7028" name="Google Shape;7028;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29" name="Google Shape;7029;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0" name="Google Shape;7030;p72"/>
              <p:cNvSpPr txBox="1"/>
              <p:nvPr/>
            </p:nvSpPr>
            <p:spPr>
              <a:xfrm>
                <a:off x="6206746" y="2096051"/>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224*224</a:t>
                </a:r>
                <a:endParaRPr sz="600"/>
              </a:p>
            </p:txBody>
          </p:sp>
        </p:grpSp>
        <p:pic>
          <p:nvPicPr>
            <p:cNvPr id="7031" name="Google Shape;7031;p72"/>
            <p:cNvPicPr preferRelativeResize="0"/>
            <p:nvPr/>
          </p:nvPicPr>
          <p:blipFill>
            <a:blip r:embed="rId2"/>
            <a:stretch>
              <a:fillRect/>
            </a:stretch>
          </p:blipFill>
          <p:spPr>
            <a:xfrm>
              <a:off x="4223438" y="950525"/>
              <a:ext cx="833025" cy="736550"/>
            </a:xfrm>
            <a:prstGeom prst="rect">
              <a:avLst/>
            </a:prstGeom>
            <a:noFill/>
            <a:ln>
              <a:noFill/>
            </a:ln>
          </p:spPr>
        </p:pic>
        <p:sp>
          <p:nvSpPr>
            <p:cNvPr id="7032" name="Google Shape;7032;p72"/>
            <p:cNvSpPr txBox="1"/>
            <p:nvPr/>
          </p:nvSpPr>
          <p:spPr>
            <a:xfrm>
              <a:off x="5056475" y="1118700"/>
              <a:ext cx="28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t>
              </a:r>
              <a:endParaRPr lang="en-GB"/>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7036" name="Shape 7036"/>
        <p:cNvGrpSpPr/>
        <p:nvPr/>
      </p:nvGrpSpPr>
      <p:grpSpPr>
        <a:xfrm>
          <a:off x="0" y="0"/>
          <a:ext cx="0" cy="0"/>
          <a:chOff x="0" y="0"/>
          <a:chExt cx="0" cy="0"/>
        </a:xfrm>
      </p:grpSpPr>
      <p:sp>
        <p:nvSpPr>
          <p:cNvPr id="7037" name="Google Shape;7037;p73"/>
          <p:cNvSpPr/>
          <p:nvPr/>
        </p:nvSpPr>
        <p:spPr>
          <a:xfrm>
            <a:off x="1873675" y="1228964"/>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8" name="Google Shape;7038;p73"/>
          <p:cNvSpPr/>
          <p:nvPr/>
        </p:nvSpPr>
        <p:spPr>
          <a:xfrm>
            <a:off x="3002214" y="1229000"/>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9" name="Google Shape;7039;p73"/>
          <p:cNvSpPr/>
          <p:nvPr/>
        </p:nvSpPr>
        <p:spPr>
          <a:xfrm>
            <a:off x="3002214" y="1685290"/>
            <a:ext cx="198000" cy="2202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0" name="Google Shape;7040;p73"/>
          <p:cNvSpPr/>
          <p:nvPr/>
        </p:nvSpPr>
        <p:spPr>
          <a:xfrm>
            <a:off x="4414901" y="1223243"/>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1" name="Google Shape;7041;p73"/>
          <p:cNvSpPr/>
          <p:nvPr/>
        </p:nvSpPr>
        <p:spPr>
          <a:xfrm>
            <a:off x="5438467" y="1228977"/>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42" name="Google Shape;7042;p73"/>
          <p:cNvCxnSpPr/>
          <p:nvPr/>
        </p:nvCxnSpPr>
        <p:spPr>
          <a:xfrm>
            <a:off x="5492686" y="1712654"/>
            <a:ext cx="405300" cy="0"/>
          </a:xfrm>
          <a:prstGeom prst="straightConnector1">
            <a:avLst/>
          </a:prstGeom>
          <a:noFill/>
          <a:ln w="9525" cap="flat" cmpd="sng">
            <a:solidFill>
              <a:schemeClr val="dk2"/>
            </a:solidFill>
            <a:prstDash val="solid"/>
            <a:round/>
            <a:headEnd type="none" w="med" len="med"/>
            <a:tailEnd type="none" w="med" len="med"/>
          </a:ln>
        </p:spPr>
      </p:cxnSp>
      <p:grpSp>
        <p:nvGrpSpPr>
          <p:cNvPr id="7043" name="Google Shape;7043;p73"/>
          <p:cNvGrpSpPr/>
          <p:nvPr/>
        </p:nvGrpSpPr>
        <p:grpSpPr>
          <a:xfrm>
            <a:off x="5438484" y="1704704"/>
            <a:ext cx="458224" cy="227991"/>
            <a:chOff x="5668659" y="1713442"/>
            <a:chExt cx="458224" cy="227991"/>
          </a:xfrm>
        </p:grpSpPr>
        <p:grpSp>
          <p:nvGrpSpPr>
            <p:cNvPr id="7044" name="Google Shape;7044;p73"/>
            <p:cNvGrpSpPr/>
            <p:nvPr/>
          </p:nvGrpSpPr>
          <p:grpSpPr>
            <a:xfrm>
              <a:off x="5802485" y="1713507"/>
              <a:ext cx="188679" cy="227926"/>
              <a:chOff x="5802485" y="1713507"/>
              <a:chExt cx="188679" cy="227926"/>
            </a:xfrm>
          </p:grpSpPr>
          <p:sp>
            <p:nvSpPr>
              <p:cNvPr id="7045" name="Google Shape;70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6" name="Google Shape;70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47" name="Google Shape;7047;p73"/>
            <p:cNvGrpSpPr/>
            <p:nvPr/>
          </p:nvGrpSpPr>
          <p:grpSpPr>
            <a:xfrm>
              <a:off x="5936312" y="1713442"/>
              <a:ext cx="190570" cy="227991"/>
              <a:chOff x="5936312" y="1713442"/>
              <a:chExt cx="190570" cy="227991"/>
            </a:xfrm>
          </p:grpSpPr>
          <p:sp>
            <p:nvSpPr>
              <p:cNvPr id="7048" name="Google Shape;70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9" name="Google Shape;70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0" name="Google Shape;70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1" name="Google Shape;7051;p73"/>
            <p:cNvGrpSpPr/>
            <p:nvPr/>
          </p:nvGrpSpPr>
          <p:grpSpPr>
            <a:xfrm>
              <a:off x="5668659" y="1714000"/>
              <a:ext cx="193488" cy="227433"/>
              <a:chOff x="5668659" y="1714000"/>
              <a:chExt cx="193488" cy="227433"/>
            </a:xfrm>
          </p:grpSpPr>
          <p:sp>
            <p:nvSpPr>
              <p:cNvPr id="7052" name="Google Shape;70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3" name="Google Shape;70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054" name="Google Shape;7054;p73"/>
          <p:cNvSpPr/>
          <p:nvPr/>
        </p:nvSpPr>
        <p:spPr>
          <a:xfrm>
            <a:off x="3633847" y="1099775"/>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5" name="Google Shape;7055;p73"/>
          <p:cNvSpPr/>
          <p:nvPr/>
        </p:nvSpPr>
        <p:spPr>
          <a:xfrm>
            <a:off x="6501812" y="1685290"/>
            <a:ext cx="198000" cy="2202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56" name="Google Shape;7056;p73"/>
          <p:cNvCxnSpPr/>
          <p:nvPr/>
        </p:nvCxnSpPr>
        <p:spPr>
          <a:xfrm rot="10800000" flipH="1">
            <a:off x="5882822" y="1817493"/>
            <a:ext cx="627600" cy="24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7" name="Google Shape;7057;p73"/>
          <p:cNvGrpSpPr/>
          <p:nvPr/>
        </p:nvGrpSpPr>
        <p:grpSpPr>
          <a:xfrm>
            <a:off x="1873680" y="1600871"/>
            <a:ext cx="570552" cy="583354"/>
            <a:chOff x="506259" y="2370079"/>
            <a:chExt cx="560574" cy="638941"/>
          </a:xfrm>
        </p:grpSpPr>
        <p:grpSp>
          <p:nvGrpSpPr>
            <p:cNvPr id="7058" name="Google Shape;7058;p73"/>
            <p:cNvGrpSpPr/>
            <p:nvPr/>
          </p:nvGrpSpPr>
          <p:grpSpPr>
            <a:xfrm>
              <a:off x="608609" y="2370079"/>
              <a:ext cx="458224" cy="523616"/>
              <a:chOff x="608609" y="2370079"/>
              <a:chExt cx="458224" cy="523616"/>
            </a:xfrm>
          </p:grpSpPr>
          <p:grpSp>
            <p:nvGrpSpPr>
              <p:cNvPr id="7059" name="Google Shape;7059;p73"/>
              <p:cNvGrpSpPr/>
              <p:nvPr/>
            </p:nvGrpSpPr>
            <p:grpSpPr>
              <a:xfrm>
                <a:off x="608609" y="2665704"/>
                <a:ext cx="458224" cy="227991"/>
                <a:chOff x="5668659" y="1713442"/>
                <a:chExt cx="458224" cy="227991"/>
              </a:xfrm>
            </p:grpSpPr>
            <p:grpSp>
              <p:nvGrpSpPr>
                <p:cNvPr id="7060" name="Google Shape;7060;p73"/>
                <p:cNvGrpSpPr/>
                <p:nvPr/>
              </p:nvGrpSpPr>
              <p:grpSpPr>
                <a:xfrm>
                  <a:off x="5802485" y="1713507"/>
                  <a:ext cx="188679" cy="227926"/>
                  <a:chOff x="5802485" y="1713507"/>
                  <a:chExt cx="188679" cy="227926"/>
                </a:xfrm>
              </p:grpSpPr>
              <p:sp>
                <p:nvSpPr>
                  <p:cNvPr id="7061" name="Google Shape;706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2" name="Google Shape;706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63" name="Google Shape;7063;p73"/>
                <p:cNvGrpSpPr/>
                <p:nvPr/>
              </p:nvGrpSpPr>
              <p:grpSpPr>
                <a:xfrm>
                  <a:off x="5936312" y="1713442"/>
                  <a:ext cx="190570" cy="227991"/>
                  <a:chOff x="5936312" y="1713442"/>
                  <a:chExt cx="190570" cy="227991"/>
                </a:xfrm>
              </p:grpSpPr>
              <p:sp>
                <p:nvSpPr>
                  <p:cNvPr id="7064" name="Google Shape;706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5" name="Google Shape;706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6" name="Google Shape;706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7" name="Google Shape;7067;p73"/>
                <p:cNvGrpSpPr/>
                <p:nvPr/>
              </p:nvGrpSpPr>
              <p:grpSpPr>
                <a:xfrm>
                  <a:off x="5668659" y="1714000"/>
                  <a:ext cx="193488" cy="227433"/>
                  <a:chOff x="5668659" y="1714000"/>
                  <a:chExt cx="193488" cy="227433"/>
                </a:xfrm>
              </p:grpSpPr>
              <p:sp>
                <p:nvSpPr>
                  <p:cNvPr id="7068" name="Google Shape;706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9" name="Google Shape;706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70" name="Google Shape;7070;p73"/>
              <p:cNvGrpSpPr/>
              <p:nvPr/>
            </p:nvGrpSpPr>
            <p:grpSpPr>
              <a:xfrm>
                <a:off x="608609" y="2511879"/>
                <a:ext cx="458224" cy="227991"/>
                <a:chOff x="5668659" y="1713442"/>
                <a:chExt cx="458224" cy="227991"/>
              </a:xfrm>
            </p:grpSpPr>
            <p:grpSp>
              <p:nvGrpSpPr>
                <p:cNvPr id="7071" name="Google Shape;7071;p73"/>
                <p:cNvGrpSpPr/>
                <p:nvPr/>
              </p:nvGrpSpPr>
              <p:grpSpPr>
                <a:xfrm>
                  <a:off x="5802485" y="1713507"/>
                  <a:ext cx="188679" cy="227926"/>
                  <a:chOff x="5802485" y="1713507"/>
                  <a:chExt cx="188679" cy="227926"/>
                </a:xfrm>
              </p:grpSpPr>
              <p:sp>
                <p:nvSpPr>
                  <p:cNvPr id="7072" name="Google Shape;707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3" name="Google Shape;707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4" name="Google Shape;7074;p73"/>
                <p:cNvGrpSpPr/>
                <p:nvPr/>
              </p:nvGrpSpPr>
              <p:grpSpPr>
                <a:xfrm>
                  <a:off x="5936312" y="1713442"/>
                  <a:ext cx="190570" cy="227991"/>
                  <a:chOff x="5936312" y="1713442"/>
                  <a:chExt cx="190570" cy="227991"/>
                </a:xfrm>
              </p:grpSpPr>
              <p:sp>
                <p:nvSpPr>
                  <p:cNvPr id="7075" name="Google Shape;707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6" name="Google Shape;707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7" name="Google Shape;707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8" name="Google Shape;7078;p73"/>
                <p:cNvGrpSpPr/>
                <p:nvPr/>
              </p:nvGrpSpPr>
              <p:grpSpPr>
                <a:xfrm>
                  <a:off x="5668659" y="1714000"/>
                  <a:ext cx="193488" cy="227433"/>
                  <a:chOff x="5668659" y="1714000"/>
                  <a:chExt cx="193488" cy="227433"/>
                </a:xfrm>
              </p:grpSpPr>
              <p:sp>
                <p:nvSpPr>
                  <p:cNvPr id="7079" name="Google Shape;707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0" name="Google Shape;708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81" name="Google Shape;7081;p73"/>
              <p:cNvGrpSpPr/>
              <p:nvPr/>
            </p:nvGrpSpPr>
            <p:grpSpPr>
              <a:xfrm>
                <a:off x="608609" y="2370079"/>
                <a:ext cx="458224" cy="227991"/>
                <a:chOff x="5668659" y="1713442"/>
                <a:chExt cx="458224" cy="227991"/>
              </a:xfrm>
            </p:grpSpPr>
            <p:grpSp>
              <p:nvGrpSpPr>
                <p:cNvPr id="7082" name="Google Shape;7082;p73"/>
                <p:cNvGrpSpPr/>
                <p:nvPr/>
              </p:nvGrpSpPr>
              <p:grpSpPr>
                <a:xfrm>
                  <a:off x="5802485" y="1713507"/>
                  <a:ext cx="188679" cy="227926"/>
                  <a:chOff x="5802485" y="1713507"/>
                  <a:chExt cx="188679" cy="227926"/>
                </a:xfrm>
              </p:grpSpPr>
              <p:sp>
                <p:nvSpPr>
                  <p:cNvPr id="7083" name="Google Shape;708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4" name="Google Shape;708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85" name="Google Shape;7085;p73"/>
                <p:cNvGrpSpPr/>
                <p:nvPr/>
              </p:nvGrpSpPr>
              <p:grpSpPr>
                <a:xfrm>
                  <a:off x="5936312" y="1713442"/>
                  <a:ext cx="190570" cy="227991"/>
                  <a:chOff x="5936312" y="1713442"/>
                  <a:chExt cx="190570" cy="227991"/>
                </a:xfrm>
              </p:grpSpPr>
              <p:sp>
                <p:nvSpPr>
                  <p:cNvPr id="7086" name="Google Shape;708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7" name="Google Shape;708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8" name="Google Shape;708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89" name="Google Shape;7089;p73"/>
                <p:cNvGrpSpPr/>
                <p:nvPr/>
              </p:nvGrpSpPr>
              <p:grpSpPr>
                <a:xfrm>
                  <a:off x="5668659" y="1714000"/>
                  <a:ext cx="193488" cy="227433"/>
                  <a:chOff x="5668659" y="1714000"/>
                  <a:chExt cx="193488" cy="227433"/>
                </a:xfrm>
              </p:grpSpPr>
              <p:sp>
                <p:nvSpPr>
                  <p:cNvPr id="7090" name="Google Shape;709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1" name="Google Shape;709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092" name="Google Shape;7092;p73"/>
            <p:cNvGrpSpPr/>
            <p:nvPr/>
          </p:nvGrpSpPr>
          <p:grpSpPr>
            <a:xfrm>
              <a:off x="558859" y="2427004"/>
              <a:ext cx="458224" cy="523616"/>
              <a:chOff x="608609" y="2370079"/>
              <a:chExt cx="458224" cy="523616"/>
            </a:xfrm>
          </p:grpSpPr>
          <p:grpSp>
            <p:nvGrpSpPr>
              <p:cNvPr id="7093" name="Google Shape;7093;p73"/>
              <p:cNvGrpSpPr/>
              <p:nvPr/>
            </p:nvGrpSpPr>
            <p:grpSpPr>
              <a:xfrm>
                <a:off x="608609" y="2665704"/>
                <a:ext cx="458224" cy="227991"/>
                <a:chOff x="5668659" y="1713442"/>
                <a:chExt cx="458224" cy="227991"/>
              </a:xfrm>
            </p:grpSpPr>
            <p:grpSp>
              <p:nvGrpSpPr>
                <p:cNvPr id="7094" name="Google Shape;7094;p73"/>
                <p:cNvGrpSpPr/>
                <p:nvPr/>
              </p:nvGrpSpPr>
              <p:grpSpPr>
                <a:xfrm>
                  <a:off x="5802485" y="1713507"/>
                  <a:ext cx="188679" cy="227926"/>
                  <a:chOff x="5802485" y="1713507"/>
                  <a:chExt cx="188679" cy="227926"/>
                </a:xfrm>
              </p:grpSpPr>
              <p:sp>
                <p:nvSpPr>
                  <p:cNvPr id="7095" name="Google Shape;709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6" name="Google Shape;709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7" name="Google Shape;7097;p73"/>
                <p:cNvGrpSpPr/>
                <p:nvPr/>
              </p:nvGrpSpPr>
              <p:grpSpPr>
                <a:xfrm>
                  <a:off x="5936312" y="1713442"/>
                  <a:ext cx="190570" cy="227991"/>
                  <a:chOff x="5936312" y="1713442"/>
                  <a:chExt cx="190570" cy="227991"/>
                </a:xfrm>
              </p:grpSpPr>
              <p:sp>
                <p:nvSpPr>
                  <p:cNvPr id="7098" name="Google Shape;709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9" name="Google Shape;709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0" name="Google Shape;710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1" name="Google Shape;7101;p73"/>
                <p:cNvGrpSpPr/>
                <p:nvPr/>
              </p:nvGrpSpPr>
              <p:grpSpPr>
                <a:xfrm>
                  <a:off x="5668659" y="1714000"/>
                  <a:ext cx="193488" cy="227433"/>
                  <a:chOff x="5668659" y="1714000"/>
                  <a:chExt cx="193488" cy="227433"/>
                </a:xfrm>
              </p:grpSpPr>
              <p:sp>
                <p:nvSpPr>
                  <p:cNvPr id="7102" name="Google Shape;710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3" name="Google Shape;710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04" name="Google Shape;7104;p73"/>
              <p:cNvGrpSpPr/>
              <p:nvPr/>
            </p:nvGrpSpPr>
            <p:grpSpPr>
              <a:xfrm>
                <a:off x="608609" y="2511879"/>
                <a:ext cx="458224" cy="227991"/>
                <a:chOff x="5668659" y="1713442"/>
                <a:chExt cx="458224" cy="227991"/>
              </a:xfrm>
            </p:grpSpPr>
            <p:grpSp>
              <p:nvGrpSpPr>
                <p:cNvPr id="7105" name="Google Shape;7105;p73"/>
                <p:cNvGrpSpPr/>
                <p:nvPr/>
              </p:nvGrpSpPr>
              <p:grpSpPr>
                <a:xfrm>
                  <a:off x="5802485" y="1713507"/>
                  <a:ext cx="188679" cy="227926"/>
                  <a:chOff x="5802485" y="1713507"/>
                  <a:chExt cx="188679" cy="227926"/>
                </a:xfrm>
              </p:grpSpPr>
              <p:sp>
                <p:nvSpPr>
                  <p:cNvPr id="7106" name="Google Shape;710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7" name="Google Shape;710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08" name="Google Shape;7108;p73"/>
                <p:cNvGrpSpPr/>
                <p:nvPr/>
              </p:nvGrpSpPr>
              <p:grpSpPr>
                <a:xfrm>
                  <a:off x="5936312" y="1713442"/>
                  <a:ext cx="190570" cy="227991"/>
                  <a:chOff x="5936312" y="1713442"/>
                  <a:chExt cx="190570" cy="227991"/>
                </a:xfrm>
              </p:grpSpPr>
              <p:sp>
                <p:nvSpPr>
                  <p:cNvPr id="7109" name="Google Shape;710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0" name="Google Shape;711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1" name="Google Shape;711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2" name="Google Shape;7112;p73"/>
                <p:cNvGrpSpPr/>
                <p:nvPr/>
              </p:nvGrpSpPr>
              <p:grpSpPr>
                <a:xfrm>
                  <a:off x="5668659" y="1714000"/>
                  <a:ext cx="193488" cy="227433"/>
                  <a:chOff x="5668659" y="1714000"/>
                  <a:chExt cx="193488" cy="227433"/>
                </a:xfrm>
              </p:grpSpPr>
              <p:sp>
                <p:nvSpPr>
                  <p:cNvPr id="7113" name="Google Shape;711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4" name="Google Shape;711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15" name="Google Shape;7115;p73"/>
              <p:cNvGrpSpPr/>
              <p:nvPr/>
            </p:nvGrpSpPr>
            <p:grpSpPr>
              <a:xfrm>
                <a:off x="608609" y="2370079"/>
                <a:ext cx="458224" cy="227991"/>
                <a:chOff x="5668659" y="1713442"/>
                <a:chExt cx="458224" cy="227991"/>
              </a:xfrm>
            </p:grpSpPr>
            <p:grpSp>
              <p:nvGrpSpPr>
                <p:cNvPr id="7116" name="Google Shape;7116;p73"/>
                <p:cNvGrpSpPr/>
                <p:nvPr/>
              </p:nvGrpSpPr>
              <p:grpSpPr>
                <a:xfrm>
                  <a:off x="5802485" y="1713507"/>
                  <a:ext cx="188679" cy="227926"/>
                  <a:chOff x="5802485" y="1713507"/>
                  <a:chExt cx="188679" cy="227926"/>
                </a:xfrm>
              </p:grpSpPr>
              <p:sp>
                <p:nvSpPr>
                  <p:cNvPr id="7117" name="Google Shape;711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8" name="Google Shape;711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19" name="Google Shape;7119;p73"/>
                <p:cNvGrpSpPr/>
                <p:nvPr/>
              </p:nvGrpSpPr>
              <p:grpSpPr>
                <a:xfrm>
                  <a:off x="5936312" y="1713442"/>
                  <a:ext cx="190570" cy="227991"/>
                  <a:chOff x="5936312" y="1713442"/>
                  <a:chExt cx="190570" cy="227991"/>
                </a:xfrm>
              </p:grpSpPr>
              <p:sp>
                <p:nvSpPr>
                  <p:cNvPr id="7120" name="Google Shape;712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1" name="Google Shape;712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2" name="Google Shape;712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3" name="Google Shape;7123;p73"/>
                <p:cNvGrpSpPr/>
                <p:nvPr/>
              </p:nvGrpSpPr>
              <p:grpSpPr>
                <a:xfrm>
                  <a:off x="5668659" y="1714000"/>
                  <a:ext cx="193488" cy="227433"/>
                  <a:chOff x="5668659" y="1714000"/>
                  <a:chExt cx="193488" cy="227433"/>
                </a:xfrm>
              </p:grpSpPr>
              <p:sp>
                <p:nvSpPr>
                  <p:cNvPr id="7124" name="Google Shape;712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5" name="Google Shape;712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126" name="Google Shape;7126;p73"/>
            <p:cNvGrpSpPr/>
            <p:nvPr/>
          </p:nvGrpSpPr>
          <p:grpSpPr>
            <a:xfrm>
              <a:off x="506259" y="2485404"/>
              <a:ext cx="458224" cy="523616"/>
              <a:chOff x="608609" y="2370079"/>
              <a:chExt cx="458224" cy="523616"/>
            </a:xfrm>
          </p:grpSpPr>
          <p:grpSp>
            <p:nvGrpSpPr>
              <p:cNvPr id="7127" name="Google Shape;7127;p73"/>
              <p:cNvGrpSpPr/>
              <p:nvPr/>
            </p:nvGrpSpPr>
            <p:grpSpPr>
              <a:xfrm>
                <a:off x="608609" y="2665704"/>
                <a:ext cx="458224" cy="227991"/>
                <a:chOff x="5668659" y="1713442"/>
                <a:chExt cx="458224" cy="227991"/>
              </a:xfrm>
            </p:grpSpPr>
            <p:grpSp>
              <p:nvGrpSpPr>
                <p:cNvPr id="7128" name="Google Shape;7128;p73"/>
                <p:cNvGrpSpPr/>
                <p:nvPr/>
              </p:nvGrpSpPr>
              <p:grpSpPr>
                <a:xfrm>
                  <a:off x="5802485" y="1713507"/>
                  <a:ext cx="188679" cy="227926"/>
                  <a:chOff x="5802485" y="1713507"/>
                  <a:chExt cx="188679" cy="227926"/>
                </a:xfrm>
              </p:grpSpPr>
              <p:sp>
                <p:nvSpPr>
                  <p:cNvPr id="7129" name="Google Shape;712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0" name="Google Shape;713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31" name="Google Shape;7131;p73"/>
                <p:cNvGrpSpPr/>
                <p:nvPr/>
              </p:nvGrpSpPr>
              <p:grpSpPr>
                <a:xfrm>
                  <a:off x="5936312" y="1713442"/>
                  <a:ext cx="190570" cy="227991"/>
                  <a:chOff x="5936312" y="1713442"/>
                  <a:chExt cx="190570" cy="227991"/>
                </a:xfrm>
              </p:grpSpPr>
              <p:sp>
                <p:nvSpPr>
                  <p:cNvPr id="7132" name="Google Shape;713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3" name="Google Shape;713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4" name="Google Shape;713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5" name="Google Shape;7135;p73"/>
                <p:cNvGrpSpPr/>
                <p:nvPr/>
              </p:nvGrpSpPr>
              <p:grpSpPr>
                <a:xfrm>
                  <a:off x="5668659" y="1714000"/>
                  <a:ext cx="193488" cy="227433"/>
                  <a:chOff x="5668659" y="1714000"/>
                  <a:chExt cx="193488" cy="227433"/>
                </a:xfrm>
              </p:grpSpPr>
              <p:sp>
                <p:nvSpPr>
                  <p:cNvPr id="7136" name="Google Shape;713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7" name="Google Shape;713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38" name="Google Shape;7138;p73"/>
              <p:cNvGrpSpPr/>
              <p:nvPr/>
            </p:nvGrpSpPr>
            <p:grpSpPr>
              <a:xfrm>
                <a:off x="608609" y="2511879"/>
                <a:ext cx="458224" cy="227991"/>
                <a:chOff x="5668659" y="1713442"/>
                <a:chExt cx="458224" cy="227991"/>
              </a:xfrm>
            </p:grpSpPr>
            <p:grpSp>
              <p:nvGrpSpPr>
                <p:cNvPr id="7139" name="Google Shape;7139;p73"/>
                <p:cNvGrpSpPr/>
                <p:nvPr/>
              </p:nvGrpSpPr>
              <p:grpSpPr>
                <a:xfrm>
                  <a:off x="5802485" y="1713507"/>
                  <a:ext cx="188679" cy="227926"/>
                  <a:chOff x="5802485" y="1713507"/>
                  <a:chExt cx="188679" cy="227926"/>
                </a:xfrm>
              </p:grpSpPr>
              <p:sp>
                <p:nvSpPr>
                  <p:cNvPr id="7140" name="Google Shape;714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1" name="Google Shape;714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42" name="Google Shape;7142;p73"/>
                <p:cNvGrpSpPr/>
                <p:nvPr/>
              </p:nvGrpSpPr>
              <p:grpSpPr>
                <a:xfrm>
                  <a:off x="5936312" y="1713442"/>
                  <a:ext cx="190570" cy="227991"/>
                  <a:chOff x="5936312" y="1713442"/>
                  <a:chExt cx="190570" cy="227991"/>
                </a:xfrm>
              </p:grpSpPr>
              <p:sp>
                <p:nvSpPr>
                  <p:cNvPr id="7143" name="Google Shape;714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4" name="Google Shape;714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5" name="Google Shape;714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6" name="Google Shape;7146;p73"/>
                <p:cNvGrpSpPr/>
                <p:nvPr/>
              </p:nvGrpSpPr>
              <p:grpSpPr>
                <a:xfrm>
                  <a:off x="5668659" y="1714000"/>
                  <a:ext cx="193488" cy="227433"/>
                  <a:chOff x="5668659" y="1714000"/>
                  <a:chExt cx="193488" cy="227433"/>
                </a:xfrm>
              </p:grpSpPr>
              <p:sp>
                <p:nvSpPr>
                  <p:cNvPr id="7147" name="Google Shape;714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8" name="Google Shape;714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49" name="Google Shape;7149;p73"/>
              <p:cNvGrpSpPr/>
              <p:nvPr/>
            </p:nvGrpSpPr>
            <p:grpSpPr>
              <a:xfrm>
                <a:off x="608609" y="2370079"/>
                <a:ext cx="458224" cy="227991"/>
                <a:chOff x="5668659" y="1713442"/>
                <a:chExt cx="458224" cy="227991"/>
              </a:xfrm>
            </p:grpSpPr>
            <p:grpSp>
              <p:nvGrpSpPr>
                <p:cNvPr id="7150" name="Google Shape;7150;p73"/>
                <p:cNvGrpSpPr/>
                <p:nvPr/>
              </p:nvGrpSpPr>
              <p:grpSpPr>
                <a:xfrm>
                  <a:off x="5802485" y="1713507"/>
                  <a:ext cx="188679" cy="227926"/>
                  <a:chOff x="5802485" y="1713507"/>
                  <a:chExt cx="188679" cy="227926"/>
                </a:xfrm>
              </p:grpSpPr>
              <p:sp>
                <p:nvSpPr>
                  <p:cNvPr id="7151" name="Google Shape;715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2" name="Google Shape;715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3" name="Google Shape;7153;p73"/>
                <p:cNvGrpSpPr/>
                <p:nvPr/>
              </p:nvGrpSpPr>
              <p:grpSpPr>
                <a:xfrm>
                  <a:off x="5936312" y="1713442"/>
                  <a:ext cx="190570" cy="227991"/>
                  <a:chOff x="5936312" y="1713442"/>
                  <a:chExt cx="190570" cy="227991"/>
                </a:xfrm>
              </p:grpSpPr>
              <p:sp>
                <p:nvSpPr>
                  <p:cNvPr id="7154" name="Google Shape;715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5" name="Google Shape;715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6" name="Google Shape;715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7" name="Google Shape;7157;p73"/>
                <p:cNvGrpSpPr/>
                <p:nvPr/>
              </p:nvGrpSpPr>
              <p:grpSpPr>
                <a:xfrm>
                  <a:off x="5668659" y="1714000"/>
                  <a:ext cx="193488" cy="227433"/>
                  <a:chOff x="5668659" y="1714000"/>
                  <a:chExt cx="193488" cy="227433"/>
                </a:xfrm>
              </p:grpSpPr>
              <p:sp>
                <p:nvSpPr>
                  <p:cNvPr id="7158" name="Google Shape;715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9" name="Google Shape;715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cxnSp>
        <p:nvCxnSpPr>
          <p:cNvPr id="7160" name="Google Shape;7160;p73"/>
          <p:cNvCxnSpPr>
            <a:endCxn id="7039" idx="2"/>
          </p:cNvCxnSpPr>
          <p:nvPr/>
        </p:nvCxnSpPr>
        <p:spPr>
          <a:xfrm rot="10800000" flipH="1">
            <a:off x="2393814" y="1823353"/>
            <a:ext cx="608400" cy="747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1" name="Google Shape;7161;p73"/>
          <p:cNvGrpSpPr/>
          <p:nvPr/>
        </p:nvGrpSpPr>
        <p:grpSpPr>
          <a:xfrm>
            <a:off x="4414892" y="1600871"/>
            <a:ext cx="570552" cy="583354"/>
            <a:chOff x="506259" y="2370079"/>
            <a:chExt cx="560574" cy="638941"/>
          </a:xfrm>
        </p:grpSpPr>
        <p:grpSp>
          <p:nvGrpSpPr>
            <p:cNvPr id="7162" name="Google Shape;7162;p73"/>
            <p:cNvGrpSpPr/>
            <p:nvPr/>
          </p:nvGrpSpPr>
          <p:grpSpPr>
            <a:xfrm>
              <a:off x="608609" y="2370079"/>
              <a:ext cx="458224" cy="523616"/>
              <a:chOff x="608609" y="2370079"/>
              <a:chExt cx="458224" cy="523616"/>
            </a:xfrm>
          </p:grpSpPr>
          <p:grpSp>
            <p:nvGrpSpPr>
              <p:cNvPr id="7163" name="Google Shape;7163;p73"/>
              <p:cNvGrpSpPr/>
              <p:nvPr/>
            </p:nvGrpSpPr>
            <p:grpSpPr>
              <a:xfrm>
                <a:off x="608609" y="2665704"/>
                <a:ext cx="458224" cy="227991"/>
                <a:chOff x="5668659" y="1713442"/>
                <a:chExt cx="458224" cy="227991"/>
              </a:xfrm>
            </p:grpSpPr>
            <p:grpSp>
              <p:nvGrpSpPr>
                <p:cNvPr id="7164" name="Google Shape;7164;p73"/>
                <p:cNvGrpSpPr/>
                <p:nvPr/>
              </p:nvGrpSpPr>
              <p:grpSpPr>
                <a:xfrm>
                  <a:off x="5802485" y="1713507"/>
                  <a:ext cx="188679" cy="227926"/>
                  <a:chOff x="5802485" y="1713507"/>
                  <a:chExt cx="188679" cy="227926"/>
                </a:xfrm>
              </p:grpSpPr>
              <p:sp>
                <p:nvSpPr>
                  <p:cNvPr id="7165" name="Google Shape;716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6" name="Google Shape;716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67" name="Google Shape;7167;p73"/>
                <p:cNvGrpSpPr/>
                <p:nvPr/>
              </p:nvGrpSpPr>
              <p:grpSpPr>
                <a:xfrm>
                  <a:off x="5936312" y="1713442"/>
                  <a:ext cx="190570" cy="227991"/>
                  <a:chOff x="5936312" y="1713442"/>
                  <a:chExt cx="190570" cy="227991"/>
                </a:xfrm>
              </p:grpSpPr>
              <p:sp>
                <p:nvSpPr>
                  <p:cNvPr id="7168" name="Google Shape;716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9" name="Google Shape;716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0" name="Google Shape;717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1" name="Google Shape;7171;p73"/>
                <p:cNvGrpSpPr/>
                <p:nvPr/>
              </p:nvGrpSpPr>
              <p:grpSpPr>
                <a:xfrm>
                  <a:off x="5668659" y="1714000"/>
                  <a:ext cx="193488" cy="227433"/>
                  <a:chOff x="5668659" y="1714000"/>
                  <a:chExt cx="193488" cy="227433"/>
                </a:xfrm>
              </p:grpSpPr>
              <p:sp>
                <p:nvSpPr>
                  <p:cNvPr id="7172" name="Google Shape;717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3" name="Google Shape;717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74" name="Google Shape;7174;p73"/>
              <p:cNvGrpSpPr/>
              <p:nvPr/>
            </p:nvGrpSpPr>
            <p:grpSpPr>
              <a:xfrm>
                <a:off x="608609" y="2511879"/>
                <a:ext cx="458224" cy="227991"/>
                <a:chOff x="5668659" y="1713442"/>
                <a:chExt cx="458224" cy="227991"/>
              </a:xfrm>
            </p:grpSpPr>
            <p:grpSp>
              <p:nvGrpSpPr>
                <p:cNvPr id="7175" name="Google Shape;7175;p73"/>
                <p:cNvGrpSpPr/>
                <p:nvPr/>
              </p:nvGrpSpPr>
              <p:grpSpPr>
                <a:xfrm>
                  <a:off x="5802485" y="1713507"/>
                  <a:ext cx="188679" cy="227926"/>
                  <a:chOff x="5802485" y="1713507"/>
                  <a:chExt cx="188679" cy="227926"/>
                </a:xfrm>
              </p:grpSpPr>
              <p:sp>
                <p:nvSpPr>
                  <p:cNvPr id="7176" name="Google Shape;717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7" name="Google Shape;717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78" name="Google Shape;7178;p73"/>
                <p:cNvGrpSpPr/>
                <p:nvPr/>
              </p:nvGrpSpPr>
              <p:grpSpPr>
                <a:xfrm>
                  <a:off x="5936312" y="1713442"/>
                  <a:ext cx="190570" cy="227991"/>
                  <a:chOff x="5936312" y="1713442"/>
                  <a:chExt cx="190570" cy="227991"/>
                </a:xfrm>
              </p:grpSpPr>
              <p:sp>
                <p:nvSpPr>
                  <p:cNvPr id="7179" name="Google Shape;717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0" name="Google Shape;718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1" name="Google Shape;718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2" name="Google Shape;7182;p73"/>
                <p:cNvGrpSpPr/>
                <p:nvPr/>
              </p:nvGrpSpPr>
              <p:grpSpPr>
                <a:xfrm>
                  <a:off x="5668659" y="1714000"/>
                  <a:ext cx="193488" cy="227433"/>
                  <a:chOff x="5668659" y="1714000"/>
                  <a:chExt cx="193488" cy="227433"/>
                </a:xfrm>
              </p:grpSpPr>
              <p:sp>
                <p:nvSpPr>
                  <p:cNvPr id="7183" name="Google Shape;718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4" name="Google Shape;718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85" name="Google Shape;7185;p73"/>
              <p:cNvGrpSpPr/>
              <p:nvPr/>
            </p:nvGrpSpPr>
            <p:grpSpPr>
              <a:xfrm>
                <a:off x="608609" y="2370079"/>
                <a:ext cx="458224" cy="227991"/>
                <a:chOff x="5668659" y="1713442"/>
                <a:chExt cx="458224" cy="227991"/>
              </a:xfrm>
            </p:grpSpPr>
            <p:grpSp>
              <p:nvGrpSpPr>
                <p:cNvPr id="7186" name="Google Shape;7186;p73"/>
                <p:cNvGrpSpPr/>
                <p:nvPr/>
              </p:nvGrpSpPr>
              <p:grpSpPr>
                <a:xfrm>
                  <a:off x="5802485" y="1713507"/>
                  <a:ext cx="188679" cy="227926"/>
                  <a:chOff x="5802485" y="1713507"/>
                  <a:chExt cx="188679" cy="227926"/>
                </a:xfrm>
              </p:grpSpPr>
              <p:sp>
                <p:nvSpPr>
                  <p:cNvPr id="7187" name="Google Shape;718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8" name="Google Shape;718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89" name="Google Shape;7189;p73"/>
                <p:cNvGrpSpPr/>
                <p:nvPr/>
              </p:nvGrpSpPr>
              <p:grpSpPr>
                <a:xfrm>
                  <a:off x="5936312" y="1713442"/>
                  <a:ext cx="190570" cy="227991"/>
                  <a:chOff x="5936312" y="1713442"/>
                  <a:chExt cx="190570" cy="227991"/>
                </a:xfrm>
              </p:grpSpPr>
              <p:sp>
                <p:nvSpPr>
                  <p:cNvPr id="7190" name="Google Shape;719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1" name="Google Shape;719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2" name="Google Shape;719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3" name="Google Shape;7193;p73"/>
                <p:cNvGrpSpPr/>
                <p:nvPr/>
              </p:nvGrpSpPr>
              <p:grpSpPr>
                <a:xfrm>
                  <a:off x="5668659" y="1714000"/>
                  <a:ext cx="193488" cy="227433"/>
                  <a:chOff x="5668659" y="1714000"/>
                  <a:chExt cx="193488" cy="227433"/>
                </a:xfrm>
              </p:grpSpPr>
              <p:sp>
                <p:nvSpPr>
                  <p:cNvPr id="7194" name="Google Shape;719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5" name="Google Shape;719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196" name="Google Shape;7196;p73"/>
            <p:cNvGrpSpPr/>
            <p:nvPr/>
          </p:nvGrpSpPr>
          <p:grpSpPr>
            <a:xfrm>
              <a:off x="558859" y="2427004"/>
              <a:ext cx="458224" cy="523616"/>
              <a:chOff x="608609" y="2370079"/>
              <a:chExt cx="458224" cy="523616"/>
            </a:xfrm>
          </p:grpSpPr>
          <p:grpSp>
            <p:nvGrpSpPr>
              <p:cNvPr id="7197" name="Google Shape;7197;p73"/>
              <p:cNvGrpSpPr/>
              <p:nvPr/>
            </p:nvGrpSpPr>
            <p:grpSpPr>
              <a:xfrm>
                <a:off x="608609" y="2665704"/>
                <a:ext cx="458224" cy="227991"/>
                <a:chOff x="5668659" y="1713442"/>
                <a:chExt cx="458224" cy="227991"/>
              </a:xfrm>
            </p:grpSpPr>
            <p:grpSp>
              <p:nvGrpSpPr>
                <p:cNvPr id="7198" name="Google Shape;7198;p73"/>
                <p:cNvGrpSpPr/>
                <p:nvPr/>
              </p:nvGrpSpPr>
              <p:grpSpPr>
                <a:xfrm>
                  <a:off x="5802485" y="1713507"/>
                  <a:ext cx="188679" cy="227926"/>
                  <a:chOff x="5802485" y="1713507"/>
                  <a:chExt cx="188679" cy="227926"/>
                </a:xfrm>
              </p:grpSpPr>
              <p:sp>
                <p:nvSpPr>
                  <p:cNvPr id="7199" name="Google Shape;7199;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0" name="Google Shape;7200;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1" name="Google Shape;7201;p73"/>
                <p:cNvGrpSpPr/>
                <p:nvPr/>
              </p:nvGrpSpPr>
              <p:grpSpPr>
                <a:xfrm>
                  <a:off x="5936312" y="1713442"/>
                  <a:ext cx="190570" cy="227991"/>
                  <a:chOff x="5936312" y="1713442"/>
                  <a:chExt cx="190570" cy="227991"/>
                </a:xfrm>
              </p:grpSpPr>
              <p:sp>
                <p:nvSpPr>
                  <p:cNvPr id="7202" name="Google Shape;7202;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3" name="Google Shape;7203;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4" name="Google Shape;7204;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5" name="Google Shape;7205;p73"/>
                <p:cNvGrpSpPr/>
                <p:nvPr/>
              </p:nvGrpSpPr>
              <p:grpSpPr>
                <a:xfrm>
                  <a:off x="5668659" y="1714000"/>
                  <a:ext cx="193488" cy="227433"/>
                  <a:chOff x="5668659" y="1714000"/>
                  <a:chExt cx="193488" cy="227433"/>
                </a:xfrm>
              </p:grpSpPr>
              <p:sp>
                <p:nvSpPr>
                  <p:cNvPr id="7206" name="Google Shape;7206;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7" name="Google Shape;7207;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08" name="Google Shape;7208;p73"/>
              <p:cNvGrpSpPr/>
              <p:nvPr/>
            </p:nvGrpSpPr>
            <p:grpSpPr>
              <a:xfrm>
                <a:off x="608609" y="2511879"/>
                <a:ext cx="458224" cy="227991"/>
                <a:chOff x="5668659" y="1713442"/>
                <a:chExt cx="458224" cy="227991"/>
              </a:xfrm>
            </p:grpSpPr>
            <p:grpSp>
              <p:nvGrpSpPr>
                <p:cNvPr id="7209" name="Google Shape;7209;p73"/>
                <p:cNvGrpSpPr/>
                <p:nvPr/>
              </p:nvGrpSpPr>
              <p:grpSpPr>
                <a:xfrm>
                  <a:off x="5802485" y="1713507"/>
                  <a:ext cx="188679" cy="227926"/>
                  <a:chOff x="5802485" y="1713507"/>
                  <a:chExt cx="188679" cy="227926"/>
                </a:xfrm>
              </p:grpSpPr>
              <p:sp>
                <p:nvSpPr>
                  <p:cNvPr id="7210" name="Google Shape;721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1" name="Google Shape;721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12" name="Google Shape;7212;p73"/>
                <p:cNvGrpSpPr/>
                <p:nvPr/>
              </p:nvGrpSpPr>
              <p:grpSpPr>
                <a:xfrm>
                  <a:off x="5936312" y="1713442"/>
                  <a:ext cx="190570" cy="227991"/>
                  <a:chOff x="5936312" y="1713442"/>
                  <a:chExt cx="190570" cy="227991"/>
                </a:xfrm>
              </p:grpSpPr>
              <p:sp>
                <p:nvSpPr>
                  <p:cNvPr id="7213" name="Google Shape;721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4" name="Google Shape;721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5" name="Google Shape;721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6" name="Google Shape;7216;p73"/>
                <p:cNvGrpSpPr/>
                <p:nvPr/>
              </p:nvGrpSpPr>
              <p:grpSpPr>
                <a:xfrm>
                  <a:off x="5668659" y="1714000"/>
                  <a:ext cx="193488" cy="227433"/>
                  <a:chOff x="5668659" y="1714000"/>
                  <a:chExt cx="193488" cy="227433"/>
                </a:xfrm>
              </p:grpSpPr>
              <p:sp>
                <p:nvSpPr>
                  <p:cNvPr id="7217" name="Google Shape;721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8" name="Google Shape;721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19" name="Google Shape;7219;p73"/>
              <p:cNvGrpSpPr/>
              <p:nvPr/>
            </p:nvGrpSpPr>
            <p:grpSpPr>
              <a:xfrm>
                <a:off x="608609" y="2370079"/>
                <a:ext cx="458224" cy="227991"/>
                <a:chOff x="5668659" y="1713442"/>
                <a:chExt cx="458224" cy="227991"/>
              </a:xfrm>
            </p:grpSpPr>
            <p:grpSp>
              <p:nvGrpSpPr>
                <p:cNvPr id="7220" name="Google Shape;7220;p73"/>
                <p:cNvGrpSpPr/>
                <p:nvPr/>
              </p:nvGrpSpPr>
              <p:grpSpPr>
                <a:xfrm>
                  <a:off x="5802485" y="1713507"/>
                  <a:ext cx="188679" cy="227926"/>
                  <a:chOff x="5802485" y="1713507"/>
                  <a:chExt cx="188679" cy="227926"/>
                </a:xfrm>
              </p:grpSpPr>
              <p:sp>
                <p:nvSpPr>
                  <p:cNvPr id="7221" name="Google Shape;722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2" name="Google Shape;722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23" name="Google Shape;7223;p73"/>
                <p:cNvGrpSpPr/>
                <p:nvPr/>
              </p:nvGrpSpPr>
              <p:grpSpPr>
                <a:xfrm>
                  <a:off x="5936312" y="1713442"/>
                  <a:ext cx="190570" cy="227991"/>
                  <a:chOff x="5936312" y="1713442"/>
                  <a:chExt cx="190570" cy="227991"/>
                </a:xfrm>
              </p:grpSpPr>
              <p:sp>
                <p:nvSpPr>
                  <p:cNvPr id="7224" name="Google Shape;722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5" name="Google Shape;722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6" name="Google Shape;722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7" name="Google Shape;7227;p73"/>
                <p:cNvGrpSpPr/>
                <p:nvPr/>
              </p:nvGrpSpPr>
              <p:grpSpPr>
                <a:xfrm>
                  <a:off x="5668659" y="1714000"/>
                  <a:ext cx="193488" cy="227433"/>
                  <a:chOff x="5668659" y="1714000"/>
                  <a:chExt cx="193488" cy="227433"/>
                </a:xfrm>
              </p:grpSpPr>
              <p:sp>
                <p:nvSpPr>
                  <p:cNvPr id="7228" name="Google Shape;722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9" name="Google Shape;722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230" name="Google Shape;7230;p73"/>
            <p:cNvGrpSpPr/>
            <p:nvPr/>
          </p:nvGrpSpPr>
          <p:grpSpPr>
            <a:xfrm>
              <a:off x="506259" y="2485404"/>
              <a:ext cx="458224" cy="523616"/>
              <a:chOff x="608609" y="2370079"/>
              <a:chExt cx="458224" cy="523616"/>
            </a:xfrm>
          </p:grpSpPr>
          <p:grpSp>
            <p:nvGrpSpPr>
              <p:cNvPr id="7231" name="Google Shape;7231;p73"/>
              <p:cNvGrpSpPr/>
              <p:nvPr/>
            </p:nvGrpSpPr>
            <p:grpSpPr>
              <a:xfrm>
                <a:off x="608609" y="2665704"/>
                <a:ext cx="458224" cy="227991"/>
                <a:chOff x="5668659" y="1713442"/>
                <a:chExt cx="458224" cy="227991"/>
              </a:xfrm>
            </p:grpSpPr>
            <p:grpSp>
              <p:nvGrpSpPr>
                <p:cNvPr id="7232" name="Google Shape;7232;p73"/>
                <p:cNvGrpSpPr/>
                <p:nvPr/>
              </p:nvGrpSpPr>
              <p:grpSpPr>
                <a:xfrm>
                  <a:off x="5802485" y="1713507"/>
                  <a:ext cx="188679" cy="227926"/>
                  <a:chOff x="5802485" y="1713507"/>
                  <a:chExt cx="188679" cy="227926"/>
                </a:xfrm>
              </p:grpSpPr>
              <p:sp>
                <p:nvSpPr>
                  <p:cNvPr id="7233" name="Google Shape;723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4" name="Google Shape;723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5" name="Google Shape;7235;p73"/>
                <p:cNvGrpSpPr/>
                <p:nvPr/>
              </p:nvGrpSpPr>
              <p:grpSpPr>
                <a:xfrm>
                  <a:off x="5936312" y="1713442"/>
                  <a:ext cx="190570" cy="227991"/>
                  <a:chOff x="5936312" y="1713442"/>
                  <a:chExt cx="190570" cy="227991"/>
                </a:xfrm>
              </p:grpSpPr>
              <p:sp>
                <p:nvSpPr>
                  <p:cNvPr id="7236" name="Google Shape;723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7" name="Google Shape;723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8" name="Google Shape;723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39" name="Google Shape;7239;p73"/>
                <p:cNvGrpSpPr/>
                <p:nvPr/>
              </p:nvGrpSpPr>
              <p:grpSpPr>
                <a:xfrm>
                  <a:off x="5668659" y="1714000"/>
                  <a:ext cx="193488" cy="227433"/>
                  <a:chOff x="5668659" y="1714000"/>
                  <a:chExt cx="193488" cy="227433"/>
                </a:xfrm>
              </p:grpSpPr>
              <p:sp>
                <p:nvSpPr>
                  <p:cNvPr id="7240" name="Google Shape;724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1" name="Google Shape;724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42" name="Google Shape;7242;p73"/>
              <p:cNvGrpSpPr/>
              <p:nvPr/>
            </p:nvGrpSpPr>
            <p:grpSpPr>
              <a:xfrm>
                <a:off x="608609" y="2511879"/>
                <a:ext cx="458224" cy="227991"/>
                <a:chOff x="5668659" y="1713442"/>
                <a:chExt cx="458224" cy="227991"/>
              </a:xfrm>
            </p:grpSpPr>
            <p:grpSp>
              <p:nvGrpSpPr>
                <p:cNvPr id="7243" name="Google Shape;7243;p73"/>
                <p:cNvGrpSpPr/>
                <p:nvPr/>
              </p:nvGrpSpPr>
              <p:grpSpPr>
                <a:xfrm>
                  <a:off x="5802485" y="1713507"/>
                  <a:ext cx="188679" cy="227926"/>
                  <a:chOff x="5802485" y="1713507"/>
                  <a:chExt cx="188679" cy="227926"/>
                </a:xfrm>
              </p:grpSpPr>
              <p:sp>
                <p:nvSpPr>
                  <p:cNvPr id="7244" name="Google Shape;724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5" name="Google Shape;724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6" name="Google Shape;7246;p73"/>
                <p:cNvGrpSpPr/>
                <p:nvPr/>
              </p:nvGrpSpPr>
              <p:grpSpPr>
                <a:xfrm>
                  <a:off x="5936312" y="1713442"/>
                  <a:ext cx="190570" cy="227991"/>
                  <a:chOff x="5936312" y="1713442"/>
                  <a:chExt cx="190570" cy="227991"/>
                </a:xfrm>
              </p:grpSpPr>
              <p:sp>
                <p:nvSpPr>
                  <p:cNvPr id="7247" name="Google Shape;724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8" name="Google Shape;724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9" name="Google Shape;724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0" name="Google Shape;7250;p73"/>
                <p:cNvGrpSpPr/>
                <p:nvPr/>
              </p:nvGrpSpPr>
              <p:grpSpPr>
                <a:xfrm>
                  <a:off x="5668659" y="1714000"/>
                  <a:ext cx="193488" cy="227433"/>
                  <a:chOff x="5668659" y="1714000"/>
                  <a:chExt cx="193488" cy="227433"/>
                </a:xfrm>
              </p:grpSpPr>
              <p:sp>
                <p:nvSpPr>
                  <p:cNvPr id="7251" name="Google Shape;725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2" name="Google Shape;725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53" name="Google Shape;7253;p73"/>
              <p:cNvGrpSpPr/>
              <p:nvPr/>
            </p:nvGrpSpPr>
            <p:grpSpPr>
              <a:xfrm>
                <a:off x="608609" y="2370079"/>
                <a:ext cx="458224" cy="227991"/>
                <a:chOff x="5668659" y="1713442"/>
                <a:chExt cx="458224" cy="227991"/>
              </a:xfrm>
            </p:grpSpPr>
            <p:grpSp>
              <p:nvGrpSpPr>
                <p:cNvPr id="7254" name="Google Shape;7254;p73"/>
                <p:cNvGrpSpPr/>
                <p:nvPr/>
              </p:nvGrpSpPr>
              <p:grpSpPr>
                <a:xfrm>
                  <a:off x="5802485" y="1713507"/>
                  <a:ext cx="188679" cy="227926"/>
                  <a:chOff x="5802485" y="1713507"/>
                  <a:chExt cx="188679" cy="227926"/>
                </a:xfrm>
              </p:grpSpPr>
              <p:sp>
                <p:nvSpPr>
                  <p:cNvPr id="7255" name="Google Shape;725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6" name="Google Shape;725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57" name="Google Shape;7257;p73"/>
                <p:cNvGrpSpPr/>
                <p:nvPr/>
              </p:nvGrpSpPr>
              <p:grpSpPr>
                <a:xfrm>
                  <a:off x="5936312" y="1713442"/>
                  <a:ext cx="190570" cy="227991"/>
                  <a:chOff x="5936312" y="1713442"/>
                  <a:chExt cx="190570" cy="227991"/>
                </a:xfrm>
              </p:grpSpPr>
              <p:sp>
                <p:nvSpPr>
                  <p:cNvPr id="7258" name="Google Shape;725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9" name="Google Shape;725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0" name="Google Shape;726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1" name="Google Shape;7261;p73"/>
                <p:cNvGrpSpPr/>
                <p:nvPr/>
              </p:nvGrpSpPr>
              <p:grpSpPr>
                <a:xfrm>
                  <a:off x="5668659" y="1714000"/>
                  <a:ext cx="193488" cy="227433"/>
                  <a:chOff x="5668659" y="1714000"/>
                  <a:chExt cx="193488" cy="227433"/>
                </a:xfrm>
              </p:grpSpPr>
              <p:sp>
                <p:nvSpPr>
                  <p:cNvPr id="7262" name="Google Shape;726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3" name="Google Shape;726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cxnSp>
        <p:nvCxnSpPr>
          <p:cNvPr id="7264" name="Google Shape;7264;p73"/>
          <p:cNvCxnSpPr>
            <a:endCxn id="7053" idx="1"/>
          </p:cNvCxnSpPr>
          <p:nvPr/>
        </p:nvCxnSpPr>
        <p:spPr>
          <a:xfrm rot="10800000" flipH="1">
            <a:off x="4926084" y="1849746"/>
            <a:ext cx="512400" cy="399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7268" name="Shape 7268"/>
        <p:cNvGrpSpPr/>
        <p:nvPr/>
      </p:nvGrpSpPr>
      <p:grpSpPr>
        <a:xfrm>
          <a:off x="0" y="0"/>
          <a:ext cx="0" cy="0"/>
          <a:chOff x="0" y="0"/>
          <a:chExt cx="0" cy="0"/>
        </a:xfrm>
      </p:grpSpPr>
      <p:sp>
        <p:nvSpPr>
          <p:cNvPr id="7269" name="Google Shape;7269;p74"/>
          <p:cNvSpPr/>
          <p:nvPr/>
        </p:nvSpPr>
        <p:spPr>
          <a:xfrm>
            <a:off x="1201250"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70" name="Google Shape;7270;p74"/>
          <p:cNvSpPr/>
          <p:nvPr/>
        </p:nvSpPr>
        <p:spPr>
          <a:xfrm>
            <a:off x="1648094"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71" name="Google Shape;7271;p74"/>
          <p:cNvSpPr/>
          <p:nvPr/>
        </p:nvSpPr>
        <p:spPr>
          <a:xfrm>
            <a:off x="2093300"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72" name="Google Shape;7272;p74"/>
          <p:cNvSpPr/>
          <p:nvPr/>
        </p:nvSpPr>
        <p:spPr>
          <a:xfrm>
            <a:off x="2540144"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7273" name="Google Shape;7273;p74"/>
          <p:cNvSpPr/>
          <p:nvPr/>
        </p:nvSpPr>
        <p:spPr>
          <a:xfrm>
            <a:off x="1201250" y="1523819"/>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sp>
        <p:nvSpPr>
          <p:cNvPr id="7274" name="Google Shape;7274;p74"/>
          <p:cNvSpPr/>
          <p:nvPr/>
        </p:nvSpPr>
        <p:spPr>
          <a:xfrm>
            <a:off x="1648107" y="1523844"/>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7275" name="Google Shape;7275;p74"/>
          <p:cNvSpPr/>
          <p:nvPr/>
        </p:nvSpPr>
        <p:spPr>
          <a:xfrm>
            <a:off x="2093300"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a:t>
            </a:r>
            <a:endParaRPr lang="en-GB"/>
          </a:p>
        </p:txBody>
      </p:sp>
      <p:sp>
        <p:nvSpPr>
          <p:cNvPr id="7276" name="Google Shape;7276;p74"/>
          <p:cNvSpPr/>
          <p:nvPr/>
        </p:nvSpPr>
        <p:spPr>
          <a:xfrm>
            <a:off x="2540144"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7277" name="Google Shape;7277;p74"/>
          <p:cNvSpPr/>
          <p:nvPr/>
        </p:nvSpPr>
        <p:spPr>
          <a:xfrm>
            <a:off x="1201250"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78" name="Google Shape;7278;p74"/>
          <p:cNvSpPr/>
          <p:nvPr/>
        </p:nvSpPr>
        <p:spPr>
          <a:xfrm>
            <a:off x="1648094"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79" name="Google Shape;7279;p74"/>
          <p:cNvSpPr/>
          <p:nvPr/>
        </p:nvSpPr>
        <p:spPr>
          <a:xfrm>
            <a:off x="2093300"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80" name="Google Shape;7280;p74"/>
          <p:cNvSpPr/>
          <p:nvPr/>
        </p:nvSpPr>
        <p:spPr>
          <a:xfrm>
            <a:off x="2540144"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endParaRPr lang="en-GB"/>
          </a:p>
        </p:txBody>
      </p:sp>
      <p:sp>
        <p:nvSpPr>
          <p:cNvPr id="7281" name="Google Shape;7281;p74"/>
          <p:cNvSpPr/>
          <p:nvPr/>
        </p:nvSpPr>
        <p:spPr>
          <a:xfrm>
            <a:off x="1201250"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82" name="Google Shape;7282;p74"/>
          <p:cNvSpPr/>
          <p:nvPr/>
        </p:nvSpPr>
        <p:spPr>
          <a:xfrm>
            <a:off x="1648094"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83" name="Google Shape;7283;p74"/>
          <p:cNvSpPr/>
          <p:nvPr/>
        </p:nvSpPr>
        <p:spPr>
          <a:xfrm>
            <a:off x="2093300"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84" name="Google Shape;7284;p74"/>
          <p:cNvSpPr/>
          <p:nvPr/>
        </p:nvSpPr>
        <p:spPr>
          <a:xfrm>
            <a:off x="2540144"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7285" name="Google Shape;7285;p74"/>
          <p:cNvSpPr/>
          <p:nvPr/>
        </p:nvSpPr>
        <p:spPr>
          <a:xfrm>
            <a:off x="4800600" y="15221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7286" name="Google Shape;7286;p74"/>
          <p:cNvSpPr/>
          <p:nvPr/>
        </p:nvSpPr>
        <p:spPr>
          <a:xfrm>
            <a:off x="5247444" y="15221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7287" name="Google Shape;7287;p74"/>
          <p:cNvSpPr/>
          <p:nvPr/>
        </p:nvSpPr>
        <p:spPr>
          <a:xfrm>
            <a:off x="4800600" y="1969019"/>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88" name="Google Shape;7288;p74"/>
          <p:cNvSpPr/>
          <p:nvPr/>
        </p:nvSpPr>
        <p:spPr>
          <a:xfrm>
            <a:off x="5247444" y="1969019"/>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cxnSp>
        <p:nvCxnSpPr>
          <p:cNvPr id="7289" name="Google Shape;7289;p74"/>
          <p:cNvCxnSpPr/>
          <p:nvPr/>
        </p:nvCxnSpPr>
        <p:spPr>
          <a:xfrm>
            <a:off x="1221950" y="3003125"/>
            <a:ext cx="1781100" cy="0"/>
          </a:xfrm>
          <a:prstGeom prst="straightConnector1">
            <a:avLst/>
          </a:prstGeom>
          <a:noFill/>
          <a:ln w="19050" cap="flat" cmpd="sng">
            <a:solidFill>
              <a:schemeClr val="dk2"/>
            </a:solidFill>
            <a:prstDash val="solid"/>
            <a:round/>
            <a:headEnd type="none" w="med" len="med"/>
            <a:tailEnd type="triangle" w="med" len="med"/>
          </a:ln>
        </p:spPr>
      </p:cxnSp>
      <p:cxnSp>
        <p:nvCxnSpPr>
          <p:cNvPr id="7290" name="Google Shape;7290;p74"/>
          <p:cNvCxnSpPr/>
          <p:nvPr/>
        </p:nvCxnSpPr>
        <p:spPr>
          <a:xfrm rot="10800000">
            <a:off x="1055484" y="1110119"/>
            <a:ext cx="0" cy="1664400"/>
          </a:xfrm>
          <a:prstGeom prst="straightConnector1">
            <a:avLst/>
          </a:prstGeom>
          <a:noFill/>
          <a:ln w="19050" cap="flat" cmpd="sng">
            <a:solidFill>
              <a:schemeClr val="dk2"/>
            </a:solidFill>
            <a:prstDash val="solid"/>
            <a:round/>
            <a:headEnd type="none" w="med" len="med"/>
            <a:tailEnd type="triangle" w="med" len="med"/>
          </a:ln>
        </p:spPr>
      </p:cxnSp>
      <p:sp>
        <p:nvSpPr>
          <p:cNvPr id="7291" name="Google Shape;7291;p74"/>
          <p:cNvSpPr/>
          <p:nvPr/>
        </p:nvSpPr>
        <p:spPr>
          <a:xfrm>
            <a:off x="1490337" y="1110118"/>
            <a:ext cx="1045800" cy="104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292" name="Google Shape;7292;p74"/>
          <p:cNvCxnSpPr>
            <a:stCxn id="7291" idx="0"/>
            <a:endCxn id="7285" idx="0"/>
          </p:cNvCxnSpPr>
          <p:nvPr/>
        </p:nvCxnSpPr>
        <p:spPr>
          <a:xfrm rot="-5400000" flipH="1">
            <a:off x="3312087" y="-188732"/>
            <a:ext cx="412200" cy="30099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3" name="Google Shape;7293;p74"/>
          <p:cNvSpPr txBox="1"/>
          <p:nvPr/>
        </p:nvSpPr>
        <p:spPr>
          <a:xfrm>
            <a:off x="3230756" y="388875"/>
            <a:ext cx="17190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Max(1,1,5,6) = 6</a:t>
            </a:r>
            <a:endParaRPr lang="en-GB"/>
          </a:p>
        </p:txBody>
      </p:sp>
      <p:sp>
        <p:nvSpPr>
          <p:cNvPr id="7294" name="Google Shape;7294;p74"/>
          <p:cNvSpPr txBox="1"/>
          <p:nvPr/>
        </p:nvSpPr>
        <p:spPr>
          <a:xfrm>
            <a:off x="1201256" y="2920300"/>
            <a:ext cx="1719000" cy="69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Image Representation</a:t>
            </a:r>
            <a:endParaRPr lang="en-GB"/>
          </a:p>
        </p:txBody>
      </p:sp>
      <p:sp>
        <p:nvSpPr>
          <p:cNvPr id="7295" name="Google Shape;7295;p74"/>
          <p:cNvSpPr txBox="1"/>
          <p:nvPr/>
        </p:nvSpPr>
        <p:spPr>
          <a:xfrm>
            <a:off x="900936" y="770250"/>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Y</a:t>
            </a:r>
            <a:endParaRPr lang="en-GB"/>
          </a:p>
        </p:txBody>
      </p:sp>
      <p:sp>
        <p:nvSpPr>
          <p:cNvPr id="7296" name="Google Shape;7296;p74"/>
          <p:cNvSpPr txBox="1"/>
          <p:nvPr/>
        </p:nvSpPr>
        <p:spPr>
          <a:xfrm>
            <a:off x="2912156" y="2808836"/>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cxnSp>
        <p:nvCxnSpPr>
          <p:cNvPr id="7297" name="Google Shape;7297;p74"/>
          <p:cNvCxnSpPr/>
          <p:nvPr/>
        </p:nvCxnSpPr>
        <p:spPr>
          <a:xfrm>
            <a:off x="3158450" y="1946850"/>
            <a:ext cx="1491300" cy="0"/>
          </a:xfrm>
          <a:prstGeom prst="straightConnector1">
            <a:avLst/>
          </a:prstGeom>
          <a:noFill/>
          <a:ln w="9525" cap="flat" cmpd="sng">
            <a:solidFill>
              <a:schemeClr val="dk2"/>
            </a:solidFill>
            <a:prstDash val="solid"/>
            <a:round/>
            <a:headEnd type="none" w="med" len="med"/>
            <a:tailEnd type="triangle" w="med" len="med"/>
          </a:ln>
        </p:spPr>
      </p:cxnSp>
      <p:sp>
        <p:nvSpPr>
          <p:cNvPr id="7298" name="Google Shape;7298;p74"/>
          <p:cNvSpPr txBox="1"/>
          <p:nvPr/>
        </p:nvSpPr>
        <p:spPr>
          <a:xfrm>
            <a:off x="2970983" y="1894178"/>
            <a:ext cx="1847700" cy="88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Pooling performed with a 2x2 kernel and a stride of 2</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9"/>
          <p:cNvSpPr/>
          <p:nvPr/>
        </p:nvSpPr>
        <p:spPr>
          <a:xfrm>
            <a:off x="521850" y="2442725"/>
            <a:ext cx="1279500" cy="8196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 name="Google Shape;201;p19"/>
          <p:cNvGrpSpPr/>
          <p:nvPr/>
        </p:nvGrpSpPr>
        <p:grpSpPr>
          <a:xfrm rot="237484">
            <a:off x="4969673" y="433198"/>
            <a:ext cx="1605826" cy="1679213"/>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303" name="Google Shape;303;p19"/>
          <p:cNvSpPr/>
          <p:nvPr/>
        </p:nvSpPr>
        <p:spPr>
          <a:xfrm>
            <a:off x="521850" y="718825"/>
            <a:ext cx="1546200" cy="1254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07"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3" name="Google Shape;313;p20" descr="\sum" title="MathEquation,#565656"/>
            <p:cNvPicPr preferRelativeResize="0"/>
            <p:nvPr/>
          </p:nvPicPr>
          <p:blipFill>
            <a:blip r:embed="rId1"/>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6" name="Google Shape;316;p20" descr="\times" title="MathEquation,#565656"/>
            <p:cNvPicPr preferRelativeResize="0"/>
            <p:nvPr/>
          </p:nvPicPr>
          <p:blipFill>
            <a:blip r:embed="rId2"/>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9" name="Google Shape;319;p20" descr="\cdot" title="MathEquation,#565656"/>
            <p:cNvPicPr preferRelativeResize="0"/>
            <p:nvPr/>
          </p:nvPicPr>
          <p:blipFill>
            <a:blip r:embed="rId3"/>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id="321" name="Google Shape;321;p20" descr="+" title="MathEquation,#585858"/>
            <p:cNvPicPr preferRelativeResize="0"/>
            <p:nvPr/>
          </p:nvPicPr>
          <p:blipFill>
            <a:blip r:embed="rId4"/>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326"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28" name="Google Shape;328;p21"/>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3" name="Google Shape;333;p21" descr="\times" title="MathEquation,#fefcff"/>
            <p:cNvPicPr preferRelativeResize="0"/>
            <p:nvPr/>
          </p:nvPicPr>
          <p:blipFill>
            <a:blip r:embed="rId1"/>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6" name="Google Shape;336;p21" descr="\cdot" title="MathEquation,#fefcff"/>
            <p:cNvPicPr preferRelativeResize="0"/>
            <p:nvPr/>
          </p:nvPicPr>
          <p:blipFill>
            <a:blip r:embed="rId2"/>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3"/>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40" name="Google Shape;340;p21" descr="\sum" title="MathEquation,#f8f9fc"/>
            <p:cNvPicPr preferRelativeResize="0"/>
            <p:nvPr/>
          </p:nvPicPr>
          <p:blipFill>
            <a:blip r:embed="rId4"/>
            <a:stretch>
              <a:fillRect/>
            </a:stretch>
          </p:blipFill>
          <p:spPr>
            <a:xfrm>
              <a:off x="7626450" y="1015776"/>
              <a:ext cx="289968" cy="330201"/>
            </a:xfrm>
            <a:prstGeom prst="rect">
              <a:avLst/>
            </a:prstGeom>
            <a:noFill/>
            <a:ln>
              <a:noFill/>
            </a:ln>
          </p:spPr>
        </p:pic>
      </p:grpSp>
    </p:spTree>
  </p:cSld>
  <p:clrMapOvr>
    <a:masterClrMapping/>
  </p:clrMapOvr>
</p:sld>
</file>

<file path=ppt/tags/tag1.xml><?xml version="1.0" encoding="utf-8"?>
<p:tagLst xmlns:p="http://schemas.openxmlformats.org/presentationml/2006/main">
  <p:tag name="KSO_WM_UNIT_PLACING_PICTURE_USER_VIEWPORT" val="{&quot;height&quot;:6810,&quot;width&quot;:14250}"/>
</p:tagLst>
</file>

<file path=ppt/tags/tag2.xml><?xml version="1.0" encoding="utf-8"?>
<p:tagLst xmlns:p="http://schemas.openxmlformats.org/presentationml/2006/main">
  <p:tag name="KSO_WPP_MARK_KEY" val="8f338ea6-d79e-4ddd-a040-9b820076fd08"/>
  <p:tag name="COMMONDATA" val="eyJoZGlkIjoiYzViN2M0Y2I3MTkxM2VlNmRmNDEzYTIwOWU5NDk1MmE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4704</Words>
  <Application>WPS 演示</Application>
  <PresentationFormat/>
  <Paragraphs>1310</Paragraphs>
  <Slides>66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66</vt:i4>
      </vt:variant>
    </vt:vector>
  </HeadingPairs>
  <TitlesOfParts>
    <vt:vector size="79" baseType="lpstr">
      <vt:lpstr>Arial</vt:lpstr>
      <vt:lpstr>宋体</vt:lpstr>
      <vt:lpstr>Wingdings</vt:lpstr>
      <vt:lpstr>Arial</vt:lpstr>
      <vt:lpstr>微软雅黑</vt:lpstr>
      <vt:lpstr>Arial Unicode MS</vt:lpstr>
      <vt:lpstr>Consolas</vt:lpstr>
      <vt:lpstr>Times New Roman</vt:lpstr>
      <vt:lpstr>Nanum Gothic</vt:lpstr>
      <vt:lpstr>SWAstro</vt:lpstr>
      <vt:lpstr>Roboto</vt:lpstr>
      <vt:lpstr>Times New Roman</vt:lpstr>
      <vt:lpstr>Simple Light</vt:lpstr>
      <vt:lpstr>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https://github.com/dair-ai/ml-visuals</dc:title>
  <dc:creator/>
  <cp:lastModifiedBy>Administrator</cp:lastModifiedBy>
  <cp:revision>2</cp:revision>
  <dcterms:created xsi:type="dcterms:W3CDTF">2022-12-29T12:57:00Z</dcterms:created>
  <dcterms:modified xsi:type="dcterms:W3CDTF">2022-12-30T02:10:18Z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F36251CB112747BBB3E6B2C2D1A80F2F</vt:lpwstr>
  </property>
  <property fmtid="{D5CDD505-2E9C-101B-9397-08002B2CF9AE}" pid="3" name="KSOProductBuildVer">
    <vt:lpwstr>2052-11.1.0.13703</vt:lpwstr>
  </property>
</Properties>
</file>