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7283-3FD9-4F32-B93C-F8598BEA8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7AABF-C8C3-4B13-A6E9-1C3B07E7F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C1F7-7629-48BE-A7A8-D41521BC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5AD1-EDBC-4635-95A8-3C65B0A4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8B60-587E-4740-9941-3A3F9AAB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0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82A0-7CE9-4662-BF05-A9B5BF7F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3B42B-F7CC-45A8-87B3-AE0BB5EFE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1609-0F04-40B8-B89F-C50FF104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A56C-C8FC-4AE7-8E1D-26D4F8B4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8F9E-BD94-49EB-9222-E220C9B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6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52E18-64C5-45CD-8F5D-8A8C73E5C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B7C09-F073-465A-B36B-6AFC9B259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552B-6CFC-4FF1-8BAA-CA33DBA5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0C49E-FFEB-42B6-8C8A-B87B9109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B4EB-7901-4226-BA41-8584F0F7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9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54EB-3B0A-4A25-84CD-56A4AAFB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FA8E-2767-4B52-BE26-D5992DF8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DC5F-C8F0-466C-9F97-85937661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8FDA-0B27-483E-B489-CD844DB6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E1C5-7CB2-4C90-AF2A-F3EAED0D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92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641E-F784-42AA-9F2D-F5DE0F3E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1395-8742-451D-A787-D8AC3F0AB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FFD3-1977-4D5B-962D-91C94951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9633-BA7D-4342-A3EE-13363489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6B5E6-381F-4ECA-8928-86484AC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5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F2F-0D13-4BAB-BC88-340D2335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1401-D2A9-4DDD-82DB-6AD446AD6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D5CC3-6EF6-4C78-82FB-B72D92B4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10B59-1A41-4E64-8542-33AEA7AB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CFAE0-0C7C-48E0-9459-AB2147C7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B4CCD-2DA2-4D13-A451-616A4F45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12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533A-8248-4244-9AF8-25F8AD89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E359E-AACA-4970-A976-30204B82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701F-F810-4EF6-B7B4-F0C7A58C9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B2757-37E0-4931-89B5-AB15C98A5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2DD9B-0EBB-4F44-AD3E-7A7B8D945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B75CC-AED0-45F7-ADFA-5ECE2302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F3580-BE18-4A8C-BA42-7AC17773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FC9AF-E4CC-4005-B2CD-5B271A05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37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F02-1E7E-4DCC-BBE3-ED2117E8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63F5B-FE7C-4A32-86BE-6CFD406B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B7923-6558-44C2-BF65-07BF7CDA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7D26A-0D85-4B12-BF4E-9E0F57F6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34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63EC0-3A5C-4CDD-9E37-99690E0E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76F5B-6D9A-44C5-AF83-E588128E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9A650-A539-44AD-A98B-E848F525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88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3CA5-BCA3-4AAD-8694-A232C9AC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7EA-F073-4255-9073-BFB8D7AD4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E3F6-3001-4094-BB4F-C5AB1CDF6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4F8D-D61D-478C-8863-00DAC0FC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9443-BD3C-4E4F-B71E-5BD06F8A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D9C6F-1526-4A67-A341-B8C80D3A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33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E5B2-0DF0-4451-80DA-35681A6F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02E24-5F02-490F-9C0E-AB7EDCE90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42D23-6A41-471D-BA30-BA41E8F7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33FD-B43A-4CC0-8BD5-18776333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26386-997A-42CD-A2F9-A79A29FD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B2D51-E8BA-4771-B1C8-905E1371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1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E4F51-EE7D-4AB7-AD2D-5EF8647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A0B4-90D2-4519-8957-A3D94793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C125A-737D-44D0-A025-D1A1A632F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8D14E-56C8-48ED-AEA9-3831C9D32BA2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2527-0D21-4A6A-91EA-94C6FD65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57A9-DA70-43F1-9536-0D4C7748A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01E1-9F11-468C-91E1-EBE7A4D148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12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9F8ECD8-915F-4FC1-AE32-434924B3953F}"/>
              </a:ext>
            </a:extLst>
          </p:cNvPr>
          <p:cNvGrpSpPr/>
          <p:nvPr/>
        </p:nvGrpSpPr>
        <p:grpSpPr>
          <a:xfrm>
            <a:off x="872758" y="106855"/>
            <a:ext cx="10454351" cy="2722114"/>
            <a:chOff x="872758" y="106855"/>
            <a:chExt cx="10454351" cy="27221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782AE05-D703-4250-8D8F-6A2B526A204C}"/>
                </a:ext>
              </a:extLst>
            </p:cNvPr>
            <p:cNvGrpSpPr/>
            <p:nvPr/>
          </p:nvGrpSpPr>
          <p:grpSpPr>
            <a:xfrm>
              <a:off x="6233021" y="419958"/>
              <a:ext cx="5094088" cy="2029118"/>
              <a:chOff x="3540155" y="315796"/>
              <a:chExt cx="5094088" cy="20291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33929D-B0AB-48B3-8860-18D4D2A88BD5}"/>
                  </a:ext>
                </a:extLst>
              </p:cNvPr>
              <p:cNvSpPr/>
              <p:nvPr/>
            </p:nvSpPr>
            <p:spPr>
              <a:xfrm>
                <a:off x="3540155" y="394282"/>
                <a:ext cx="4982122" cy="19389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SG" dirty="0"/>
              </a:p>
            </p:txBody>
          </p:sp>
          <p:pic>
            <p:nvPicPr>
              <p:cNvPr id="22" name="Picture 21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B1A4D6C7-0A36-4049-B476-BCF3EE12E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5520" y="1010458"/>
                <a:ext cx="1441305" cy="88159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E5E93B-B725-444A-9283-9F5900280425}"/>
                  </a:ext>
                </a:extLst>
              </p:cNvPr>
              <p:cNvSpPr txBox="1"/>
              <p:nvPr/>
            </p:nvSpPr>
            <p:spPr>
              <a:xfrm>
                <a:off x="4147547" y="1883249"/>
                <a:ext cx="1909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NodeJS Server</a:t>
                </a:r>
              </a:p>
            </p:txBody>
          </p:sp>
          <p:pic>
            <p:nvPicPr>
              <p:cNvPr id="27" name="Picture 2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686D2220-1ACC-4611-B874-9932BCB18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834" y="952903"/>
                <a:ext cx="963227" cy="963227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554E56-FEB1-41DF-9C2C-39E294A43677}"/>
                  </a:ext>
                </a:extLst>
              </p:cNvPr>
              <p:cNvSpPr txBox="1"/>
              <p:nvPr/>
            </p:nvSpPr>
            <p:spPr>
              <a:xfrm>
                <a:off x="6725177" y="1883249"/>
                <a:ext cx="1909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DB2 DB Service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A2D5EF2-19D3-4C08-9ED6-DBB73C619742}"/>
                  </a:ext>
                </a:extLst>
              </p:cNvPr>
              <p:cNvCxnSpPr/>
              <p:nvPr/>
            </p:nvCxnSpPr>
            <p:spPr>
              <a:xfrm>
                <a:off x="5535335" y="1419137"/>
                <a:ext cx="135202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CFE974-E92A-479A-AD76-8EF5F5F3F960}"/>
                  </a:ext>
                </a:extLst>
              </p:cNvPr>
              <p:cNvSpPr txBox="1"/>
              <p:nvPr/>
            </p:nvSpPr>
            <p:spPr>
              <a:xfrm>
                <a:off x="5714589" y="1058294"/>
                <a:ext cx="1073792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SQL Queries</a:t>
                </a:r>
              </a:p>
            </p:txBody>
          </p:sp>
          <p:pic>
            <p:nvPicPr>
              <p:cNvPr id="34" name="Picture 3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7380A187-AF5C-4DC1-A94A-C70FD5BBF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563" y="315796"/>
                <a:ext cx="1441306" cy="753082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E92E7ED-6760-4663-AF5D-5F5E8466920B}"/>
                </a:ext>
              </a:extLst>
            </p:cNvPr>
            <p:cNvGrpSpPr/>
            <p:nvPr/>
          </p:nvGrpSpPr>
          <p:grpSpPr>
            <a:xfrm>
              <a:off x="872758" y="106855"/>
              <a:ext cx="5724661" cy="2722114"/>
              <a:chOff x="872758" y="106855"/>
              <a:chExt cx="5724661" cy="272211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2EB01C-EC3E-4793-AFDA-FE6A02D1611F}"/>
                  </a:ext>
                </a:extLst>
              </p:cNvPr>
              <p:cNvSpPr txBox="1"/>
              <p:nvPr/>
            </p:nvSpPr>
            <p:spPr>
              <a:xfrm rot="1142211">
                <a:off x="5268576" y="719570"/>
                <a:ext cx="1073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Rest API</a:t>
                </a:r>
              </a:p>
            </p:txBody>
          </p:sp>
          <p:pic>
            <p:nvPicPr>
              <p:cNvPr id="18" name="Picture 17" descr="A picture containing drawing, window&#10;&#10;Description automatically generated">
                <a:extLst>
                  <a:ext uri="{FF2B5EF4-FFF2-40B4-BE49-F238E27FC236}">
                    <a16:creationId xmlns:a16="http://schemas.microsoft.com/office/drawing/2014/main" id="{63E2BF7E-1E47-473F-8593-6AB2A7F64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2408" y="106855"/>
                <a:ext cx="1616945" cy="1142641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5F5348-3581-4A06-B13C-922A5532F168}"/>
                  </a:ext>
                </a:extLst>
              </p:cNvPr>
              <p:cNvSpPr txBox="1"/>
              <p:nvPr/>
            </p:nvSpPr>
            <p:spPr>
              <a:xfrm>
                <a:off x="3501143" y="1006247"/>
                <a:ext cx="1909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ReactJS User Portal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E6769EC-8773-4BF8-B60B-508001239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9039" y="920982"/>
                <a:ext cx="1585298" cy="53208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 descr="A picture containing drawing, window&#10;&#10;Description automatically generated">
                <a:extLst>
                  <a:ext uri="{FF2B5EF4-FFF2-40B4-BE49-F238E27FC236}">
                    <a16:creationId xmlns:a16="http://schemas.microsoft.com/office/drawing/2014/main" id="{A136FEA0-03E6-416C-951F-6CB15F2F5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628" y="1483329"/>
                <a:ext cx="1616945" cy="1142641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FDB10D-4C6B-479C-91FB-DB165B77752C}"/>
                  </a:ext>
                </a:extLst>
              </p:cNvPr>
              <p:cNvSpPr txBox="1"/>
              <p:nvPr/>
            </p:nvSpPr>
            <p:spPr>
              <a:xfrm>
                <a:off x="3422709" y="2367304"/>
                <a:ext cx="1987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ReactJS Admin Portal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6933891-DEB4-4985-8A05-1FC99A140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1771" y="1694484"/>
                <a:ext cx="1645648" cy="6769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1FF787-E99E-42D1-B55E-7EB2ECA4C6C4}"/>
                  </a:ext>
                </a:extLst>
              </p:cNvPr>
              <p:cNvSpPr txBox="1"/>
              <p:nvPr/>
            </p:nvSpPr>
            <p:spPr>
              <a:xfrm rot="20143109">
                <a:off x="5168207" y="1583375"/>
                <a:ext cx="1073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Rest API</a:t>
                </a:r>
              </a:p>
            </p:txBody>
          </p:sp>
          <p:pic>
            <p:nvPicPr>
              <p:cNvPr id="49" name="Graphic 48" descr="Users">
                <a:extLst>
                  <a:ext uri="{FF2B5EF4-FFF2-40B4-BE49-F238E27FC236}">
                    <a16:creationId xmlns:a16="http://schemas.microsoft.com/office/drawing/2014/main" id="{C0C75927-6904-417A-ABBE-416AF9C0C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59900" y="131972"/>
                <a:ext cx="1117524" cy="1117524"/>
              </a:xfrm>
              <a:prstGeom prst="rect">
                <a:avLst/>
              </a:prstGeom>
            </p:spPr>
          </p:pic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A44BEFC-7621-47C1-832B-AF9EBDF7600F}"/>
                  </a:ext>
                </a:extLst>
              </p:cNvPr>
              <p:cNvCxnSpPr/>
              <p:nvPr/>
            </p:nvCxnSpPr>
            <p:spPr>
              <a:xfrm>
                <a:off x="2208785" y="799106"/>
                <a:ext cx="121392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B4C25D-46FD-42EA-9438-F78993B04D09}"/>
                  </a:ext>
                </a:extLst>
              </p:cNvPr>
              <p:cNvSpPr txBox="1"/>
              <p:nvPr/>
            </p:nvSpPr>
            <p:spPr>
              <a:xfrm>
                <a:off x="2342373" y="329052"/>
                <a:ext cx="1909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HTTP(S)</a:t>
                </a:r>
              </a:p>
            </p:txBody>
          </p:sp>
          <p:pic>
            <p:nvPicPr>
              <p:cNvPr id="54" name="Graphic 53" descr="Programmer">
                <a:extLst>
                  <a:ext uri="{FF2B5EF4-FFF2-40B4-BE49-F238E27FC236}">
                    <a16:creationId xmlns:a16="http://schemas.microsoft.com/office/drawing/2014/main" id="{9FF5D37F-14B2-423D-A935-95E9147A3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48157" y="1555419"/>
                <a:ext cx="927730" cy="894034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76A1F5-6B49-4DCD-92BA-87A1065BBE9D}"/>
                  </a:ext>
                </a:extLst>
              </p:cNvPr>
              <p:cNvSpPr txBox="1"/>
              <p:nvPr/>
            </p:nvSpPr>
            <p:spPr>
              <a:xfrm>
                <a:off x="2336453" y="1651045"/>
                <a:ext cx="1909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HTTP(S)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511F9D1-3485-4890-83DC-697BD3693F93}"/>
                  </a:ext>
                </a:extLst>
              </p:cNvPr>
              <p:cNvCxnSpPr/>
              <p:nvPr/>
            </p:nvCxnSpPr>
            <p:spPr>
              <a:xfrm>
                <a:off x="2208784" y="2109390"/>
                <a:ext cx="121392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F02470-79EB-496E-93A4-8AF60A598A0F}"/>
                  </a:ext>
                </a:extLst>
              </p:cNvPr>
              <p:cNvSpPr txBox="1"/>
              <p:nvPr/>
            </p:nvSpPr>
            <p:spPr>
              <a:xfrm>
                <a:off x="872758" y="2363774"/>
                <a:ext cx="1987501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System Admin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373DA-1676-4E1B-B166-DDBF339205CA}"/>
                  </a:ext>
                </a:extLst>
              </p:cNvPr>
              <p:cNvSpPr txBox="1"/>
              <p:nvPr/>
            </p:nvSpPr>
            <p:spPr>
              <a:xfrm>
                <a:off x="923854" y="1012914"/>
                <a:ext cx="1987501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>
                        <a:lumMod val="75000"/>
                      </a:schemeClr>
                    </a:solidFill>
                    <a:latin typeface="Aldhabi" panose="020B0604020202020204" pitchFamily="2" charset="-78"/>
                    <a:cs typeface="Aldhabi" panose="020B0604020202020204" pitchFamily="2" charset="-78"/>
                  </a:rPr>
                  <a:t>System Users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76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Aldhabi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Zhang</dc:creator>
  <cp:lastModifiedBy>Liyang Zhang</cp:lastModifiedBy>
  <cp:revision>9</cp:revision>
  <dcterms:created xsi:type="dcterms:W3CDTF">2020-03-02T04:07:31Z</dcterms:created>
  <dcterms:modified xsi:type="dcterms:W3CDTF">2020-03-02T05:13:45Z</dcterms:modified>
</cp:coreProperties>
</file>