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B79743-89B6-49CF-BA86-2C3D926967A8}">
  <a:tblStyle styleId="{D4B79743-89B6-49CF-BA86-2C3D926967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5.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5.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5.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5.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8.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8.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3.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18.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1.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22.png"/><Relationship Id="rId4" Type="http://schemas.openxmlformats.org/officeDocument/2006/relationships/image" Target="../media/image1.jpg"/><Relationship Id="rId5" Type="http://schemas.openxmlformats.org/officeDocument/2006/relationships/image" Target="../media/image20.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4.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{D4B79743-89B6-49CF-BA86-2C3D926967A8}</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{D4B79743-89B6-49CF-BA86-2C3D926967A8}</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{D4B79743-89B6-49CF-BA86-2C3D926967A8}</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{D4B79743-89B6-49CF-BA86-2C3D926967A8}</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{D4B79743-89B6-49CF-BA86-2C3D926967A8}</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