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media/image1.png" ContentType="image/png"/>
  <Override PartName="/ppt/media/image2.png" ContentType="image/png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zxx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zxx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zxx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lIns="0" rIns="0" tIns="0" bIns="0"/>
          <a:p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lIns="0" rIns="0" tIns="0" bIns="0"/>
          <a:p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291760" y="1769040"/>
            <a:ext cx="5495400" cy="438480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291760" y="1769040"/>
            <a:ext cx="5495400" cy="43848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zxx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zxx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lIns="0" rIns="0" tIns="0" bIns="0"/>
          <a:p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zxx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800"/>
          </a:xfrm>
          <a:prstGeom prst="rect">
            <a:avLst/>
          </a:prstGeom>
        </p:spPr>
        <p:txBody>
          <a:bodyPr lIns="0" rIns="0" tIns="0" bIns="0"/>
          <a:p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800"/>
          </a:xfrm>
          <a:prstGeom prst="rect">
            <a:avLst/>
          </a:prstGeom>
        </p:spPr>
        <p:txBody>
          <a:bodyPr lIns="0" rIns="0" tIns="0" bIns="0"/>
          <a:p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zxx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zxx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800"/>
          </a:xfrm>
          <a:prstGeom prst="rect">
            <a:avLst/>
          </a:prstGeom>
        </p:spPr>
        <p:txBody>
          <a:bodyPr lIns="0" rIns="0" tIns="0" bIns="0"/>
          <a:p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zxx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800"/>
          </a:xfrm>
          <a:prstGeom prst="rect">
            <a:avLst/>
          </a:prstGeom>
        </p:spPr>
        <p:txBody>
          <a:bodyPr lIns="0" rIns="0" tIns="0" bIns="0"/>
          <a:p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zxx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zxx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单击鼠标编辑标题文字格式</a:t>
            </a:r>
            <a:endParaRPr b="0" lang="zxx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单击鼠标编辑大纲文字格式</a:t>
            </a:r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第二个大纲级</a:t>
            </a:r>
            <a:endParaRPr b="0" lang="zxx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xx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第三大纲级别</a:t>
            </a:r>
            <a:endParaRPr b="0" lang="zxx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第四大纲级别</a:t>
            </a:r>
            <a:endParaRPr b="0" lang="zxx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xx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第五大纲级别</a:t>
            </a:r>
            <a:endParaRPr b="0" lang="zxx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第六大纲级别</a:t>
            </a:r>
            <a:endParaRPr b="0" lang="zxx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第七大纲级别</a:t>
            </a:r>
            <a:endParaRPr b="0" lang="zxx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zxx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&lt;日期/时间&gt;</a:t>
            </a:r>
            <a:endParaRPr b="0" lang="zxx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zxx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&lt;页脚&gt;</a:t>
            </a:r>
            <a:endParaRPr b="0" lang="zxx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986705FE-9BB2-475B-835E-18D6FD992E02}" type="slidenum">
              <a:rPr b="0" lang="zxx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&lt;编号&gt;</a:t>
            </a:fld>
            <a:endParaRPr b="0" lang="zxx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3420000" y="1980000"/>
            <a:ext cx="3420000" cy="840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robot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前端项目技术总结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TextShape 2"/>
          <p:cNvSpPr txBox="1"/>
          <p:nvPr/>
        </p:nvSpPr>
        <p:spPr>
          <a:xfrm>
            <a:off x="2749320" y="3420000"/>
            <a:ext cx="4630680" cy="703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带你感受开发一个多月以来经历的风风雨雨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TextShape 3"/>
          <p:cNvSpPr txBox="1"/>
          <p:nvPr/>
        </p:nvSpPr>
        <p:spPr>
          <a:xfrm>
            <a:off x="6840000" y="5400000"/>
            <a:ext cx="2340000" cy="959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章显雷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PTPUR-WEB-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开发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2017/11/29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zxx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路由问题</a:t>
            </a:r>
            <a:r>
              <a:rPr b="0" lang="zxx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endParaRPr b="0" lang="zxx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TextShape 2"/>
          <p:cNvSpPr txBox="1"/>
          <p:nvPr/>
        </p:nvSpPr>
        <p:spPr>
          <a:xfrm>
            <a:off x="504000" y="1769040"/>
            <a:ext cx="9071640" cy="438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背景：路由变复杂，支持带参数等</a:t>
            </a:r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解决：路由正则匹配</a:t>
            </a:r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业务场景：点击一个动态生成的超链接</a:t>
            </a:r>
            <a:r>
              <a:rPr b="0" lang="zxx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a, </a:t>
            </a:r>
            <a:r>
              <a:rPr b="0" lang="zxx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弹出一个弹框</a:t>
            </a:r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解决：路由守卫【全局 组件内】</a:t>
            </a:r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router.beforeEach((to, from, next) =&gt; {</a:t>
            </a:r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 </a:t>
            </a:r>
            <a:r>
              <a:rPr b="0" lang="zxx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next()</a:t>
            </a:r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})</a:t>
            </a:r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数据冗余问题</a:t>
            </a:r>
            <a:endParaRPr b="0" lang="zxx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TextShape 2"/>
          <p:cNvSpPr txBox="1"/>
          <p:nvPr/>
        </p:nvSpPr>
        <p:spPr>
          <a:xfrm>
            <a:off x="504000" y="1769040"/>
            <a:ext cx="9071640" cy="438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出现了很多相同的数据处理，如</a:t>
            </a:r>
            <a:r>
              <a:rPr b="0" lang="zxx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number.toFixed(2)</a:t>
            </a:r>
            <a:r>
              <a:rPr b="0" lang="zxx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，</a:t>
            </a:r>
            <a:r>
              <a:rPr b="0" lang="zxx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css</a:t>
            </a:r>
            <a:r>
              <a:rPr b="0" lang="zxx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等</a:t>
            </a:r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filter </a:t>
            </a:r>
            <a:r>
              <a:rPr b="0" lang="zxx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过滤器</a:t>
            </a:r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Vue.filter('my-filter', function (value) {</a:t>
            </a:r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zxx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// </a:t>
            </a:r>
            <a:r>
              <a:rPr b="0" lang="zxx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返回处理后的值</a:t>
            </a:r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})</a:t>
            </a:r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出现了很多具有相同内容</a:t>
            </a:r>
            <a:r>
              <a:rPr b="0" lang="zxx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</a:t>
            </a:r>
            <a:r>
              <a:rPr b="0" lang="zxx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又有自身特殊性的</a:t>
            </a:r>
            <a:r>
              <a:rPr b="0" lang="zxx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vue</a:t>
            </a:r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混合 </a:t>
            </a:r>
            <a:r>
              <a:rPr b="0" lang="zxx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mixin</a:t>
            </a:r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区别</a:t>
            </a:r>
            <a:r>
              <a:rPr b="0" lang="zxx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extends</a:t>
            </a:r>
            <a:r>
              <a:rPr b="0" lang="zxx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：</a:t>
            </a:r>
            <a:r>
              <a:rPr b="0" lang="zxx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extends </a:t>
            </a:r>
            <a:r>
              <a:rPr b="0" lang="zxx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组件自身的选项会比要扩展的源组件具有更高的优先级。</a:t>
            </a:r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zxx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请求处理</a:t>
            </a:r>
            <a:endParaRPr b="0" lang="zxx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TextShape 2"/>
          <p:cNvSpPr txBox="1"/>
          <p:nvPr/>
        </p:nvSpPr>
        <p:spPr>
          <a:xfrm>
            <a:off x="540000" y="1604520"/>
            <a:ext cx="9071640" cy="55954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背景：需要对请求做统一处理，特殊错误码等</a:t>
            </a:r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* axios </a:t>
            </a:r>
            <a:r>
              <a:rPr b="0" lang="zxx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拦截器</a:t>
            </a:r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axios.interceptors.request.use(function(config){</a:t>
            </a:r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zxx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return config;</a:t>
            </a:r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},function(err){</a:t>
            </a:r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zxx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//Do something with request error</a:t>
            </a:r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zxx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return Promise.reject(error);</a:t>
            </a:r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});</a:t>
            </a:r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axios.interceptors.response.use(function(res){</a:t>
            </a:r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zxx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return res;</a:t>
            </a:r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},function(err){</a:t>
            </a:r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zxx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//Do something with response error</a:t>
            </a:r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zxx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return Promise.reject(error);</a:t>
            </a:r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})</a:t>
            </a:r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zxx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TextShape 2"/>
          <p:cNvSpPr txBox="1"/>
          <p:nvPr/>
        </p:nvSpPr>
        <p:spPr>
          <a:xfrm>
            <a:off x="504000" y="1769040"/>
            <a:ext cx="9071640" cy="5946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场景：</a:t>
            </a:r>
            <a:r>
              <a:rPr b="0" lang="zxx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click-outside </a:t>
            </a:r>
            <a:r>
              <a:rPr b="0" lang="zxx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点击元素外触发事件</a:t>
            </a:r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&lt;div click-outclick="clickHandle"&gt;&lt;div/&gt;</a:t>
            </a:r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思路</a:t>
            </a:r>
            <a:r>
              <a:rPr b="0" lang="zxx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r>
            <a:r>
              <a:rPr b="0" lang="zxx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：</a:t>
            </a:r>
            <a:r>
              <a:rPr b="0" lang="zxx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每当使用</a:t>
            </a:r>
            <a:r>
              <a:rPr b="0" lang="zxx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click-outclick</a:t>
            </a:r>
            <a:r>
              <a:rPr b="0" lang="zxx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的</a:t>
            </a:r>
            <a:r>
              <a:rPr b="0" lang="zxx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dom</a:t>
            </a:r>
            <a:r>
              <a:rPr b="0" lang="zxx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绑定时，给</a:t>
            </a:r>
            <a:r>
              <a:rPr b="0" lang="zxx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document</a:t>
            </a:r>
            <a:r>
              <a:rPr b="0" lang="zxx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绑定一个</a:t>
            </a:r>
            <a:r>
              <a:rPr b="0" lang="zxx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</a:t>
            </a:r>
            <a:r>
              <a:rPr b="0" lang="zxx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事件 </a:t>
            </a:r>
            <a:r>
              <a:rPr b="0" lang="zxx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doucment.addEventListener('click', clickHandle);</a:t>
            </a:r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dom</a:t>
            </a:r>
            <a:r>
              <a:rPr b="0" lang="zxx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销毁时再对应 </a:t>
            </a:r>
            <a:r>
              <a:rPr b="0" lang="zxx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removeEventListener('click', clickHandle);</a:t>
            </a:r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如果有</a:t>
            </a:r>
            <a:r>
              <a:rPr b="0" lang="zxx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div</a:t>
            </a:r>
            <a:r>
              <a:rPr b="0" lang="zxx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内的事件操作，则不执行</a:t>
            </a:r>
            <a:r>
              <a:rPr b="0" lang="zxx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clickHandle</a:t>
            </a:r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思路</a:t>
            </a:r>
            <a:r>
              <a:rPr b="0" lang="zxx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</a:t>
            </a:r>
            <a:r>
              <a:rPr b="0" lang="zxx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：初始化一个事件池（好听点）</a:t>
            </a:r>
            <a:r>
              <a:rPr b="0" lang="zxx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Arr</a:t>
            </a:r>
            <a:r>
              <a:rPr b="0" lang="zxx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，每当使用</a:t>
            </a:r>
            <a:r>
              <a:rPr b="0" lang="zxx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click-outclick</a:t>
            </a:r>
            <a:r>
              <a:rPr b="0" lang="zxx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的</a:t>
            </a:r>
            <a:r>
              <a:rPr b="0" lang="zxx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dom</a:t>
            </a:r>
            <a:r>
              <a:rPr b="0" lang="zxx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绑定时，在</a:t>
            </a:r>
            <a:r>
              <a:rPr b="0" lang="zxx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Arr</a:t>
            </a:r>
            <a:r>
              <a:rPr b="0" lang="zxx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加入 </a:t>
            </a:r>
            <a:r>
              <a:rPr b="0" lang="zxx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clickHandle</a:t>
            </a:r>
            <a:r>
              <a:rPr b="0" lang="zxx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，销毁时再删除；</a:t>
            </a:r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再给</a:t>
            </a:r>
            <a:r>
              <a:rPr b="0" lang="zxx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document</a:t>
            </a:r>
            <a:r>
              <a:rPr b="0" lang="zxx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绑定一个</a:t>
            </a:r>
            <a:r>
              <a:rPr b="0" lang="zxx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mouseup</a:t>
            </a:r>
            <a:r>
              <a:rPr b="0" lang="zxx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事件 </a:t>
            </a:r>
            <a:r>
              <a:rPr b="0" lang="zxx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doucment.addEventListener('mouseup', function() {</a:t>
            </a:r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</a:t>
            </a:r>
            <a:r>
              <a:rPr b="0" lang="zxx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// todo </a:t>
            </a:r>
            <a:r>
              <a:rPr b="0" lang="zxx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执行</a:t>
            </a:r>
            <a:r>
              <a:rPr b="0" lang="zxx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Arr</a:t>
            </a:r>
            <a:r>
              <a:rPr b="0" lang="zxx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每个事件</a:t>
            </a:r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});</a:t>
            </a:r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实现：</a:t>
            </a:r>
            <a:r>
              <a:rPr b="0" lang="zxx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vue</a:t>
            </a:r>
            <a:r>
              <a:rPr b="0" lang="zxx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指令 </a:t>
            </a:r>
            <a:r>
              <a:rPr b="0" lang="zxx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Vue.directive</a:t>
            </a:r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zxx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https://cn.vuejs.org/v2/guide/custom-directive.html</a:t>
            </a:r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zxx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todos</a:t>
            </a:r>
            <a:endParaRPr b="0" lang="zxx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TextShape 2"/>
          <p:cNvSpPr txBox="1"/>
          <p:nvPr/>
        </p:nvSpPr>
        <p:spPr>
          <a:xfrm>
            <a:off x="504000" y="1769040"/>
            <a:ext cx="9071640" cy="438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zxx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axios</a:t>
            </a:r>
            <a:r>
              <a:rPr b="0" lang="zxx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请求封装</a:t>
            </a:r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zxx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全局性的类，设置的管理</a:t>
            </a:r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zxx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vue</a:t>
            </a:r>
            <a:r>
              <a:rPr b="0" lang="zxx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测试 </a:t>
            </a:r>
            <a:r>
              <a:rPr b="0" lang="zxx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unit karma</a:t>
            </a:r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zxx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Vue e2e  Nightwatch</a:t>
            </a:r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TextShape 3"/>
          <p:cNvSpPr txBox="1"/>
          <p:nvPr/>
        </p:nvSpPr>
        <p:spPr>
          <a:xfrm>
            <a:off x="3496680" y="3077640"/>
            <a:ext cx="3161160" cy="1878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zxx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Q/A</a:t>
            </a:r>
            <a:endParaRPr b="0" lang="zxx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TextShape 2"/>
          <p:cNvSpPr txBox="1"/>
          <p:nvPr/>
        </p:nvSpPr>
        <p:spPr>
          <a:xfrm>
            <a:off x="504000" y="1769040"/>
            <a:ext cx="9071640" cy="438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zxx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谢谢</a:t>
            </a:r>
            <a:endParaRPr b="0" lang="zxx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TextShape 2"/>
          <p:cNvSpPr txBox="1"/>
          <p:nvPr/>
        </p:nvSpPr>
        <p:spPr>
          <a:xfrm>
            <a:off x="504000" y="1769040"/>
            <a:ext cx="9071640" cy="438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技术栈</a:t>
            </a:r>
            <a:endParaRPr b="0" lang="zxx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TextShape 2"/>
          <p:cNvSpPr txBox="1"/>
          <p:nvPr/>
        </p:nvSpPr>
        <p:spPr>
          <a:xfrm>
            <a:off x="504000" y="1769040"/>
            <a:ext cx="9071640" cy="438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vue</a:t>
            </a:r>
            <a:r>
              <a:rPr b="0" lang="zxx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全家桶 </a:t>
            </a:r>
            <a:r>
              <a:rPr b="0" lang="zxx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webpack es6 ESLint sass axios mock highcharts...</a:t>
            </a:r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vue webpack</a:t>
            </a:r>
            <a:r>
              <a:rPr b="0" lang="zxx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模板</a:t>
            </a:r>
            <a:endParaRPr b="0" lang="zxx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TextShape 2"/>
          <p:cNvSpPr txBox="1"/>
          <p:nvPr/>
        </p:nvSpPr>
        <p:spPr>
          <a:xfrm>
            <a:off x="504000" y="1769040"/>
            <a:ext cx="9071640" cy="438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https://github.com/vuejs-templates</a:t>
            </a:r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 npm install -g vue-cli</a:t>
            </a:r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 vue init webpack my-project</a:t>
            </a:r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 cd my-project</a:t>
            </a:r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 npm install</a:t>
            </a:r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 npm run dev</a:t>
            </a:r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自动编译</a:t>
            </a:r>
            <a:endParaRPr b="0" lang="zxx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TextShape 2"/>
          <p:cNvSpPr txBox="1"/>
          <p:nvPr/>
        </p:nvSpPr>
        <p:spPr>
          <a:xfrm>
            <a:off x="504000" y="1769040"/>
            <a:ext cx="9071640" cy="46220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webpack-dev-server</a:t>
            </a:r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代码发生变化后自动编译代码</a:t>
            </a:r>
            <a:r>
              <a:rPr b="0" lang="zxx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</a:t>
            </a:r>
            <a:r>
              <a:rPr b="0" lang="zxx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一个简单的 </a:t>
            </a:r>
            <a:r>
              <a:rPr b="0" lang="zxx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web </a:t>
            </a:r>
            <a:r>
              <a:rPr b="0" lang="zxx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服务器，并且能够实时重新加载</a:t>
            </a:r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Hot Module Replacement </a:t>
            </a:r>
            <a:r>
              <a:rPr b="0" lang="zxx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或 </a:t>
            </a:r>
            <a:r>
              <a:rPr b="0" lang="zxx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HMR </a:t>
            </a:r>
            <a:r>
              <a:rPr b="0" lang="zxx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模块热替换</a:t>
            </a:r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在运行时更新各种模块，而无需进行完全刷新</a:t>
            </a:r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zxx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项目初始化</a:t>
            </a:r>
            <a:endParaRPr b="0" lang="zxx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TextShape 2"/>
          <p:cNvSpPr txBox="1"/>
          <p:nvPr/>
        </p:nvSpPr>
        <p:spPr>
          <a:xfrm>
            <a:off x="504000" y="1769040"/>
            <a:ext cx="9071640" cy="48304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引入</a:t>
            </a:r>
            <a:r>
              <a:rPr b="0" lang="zxx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vuex</a:t>
            </a:r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npm install vuex –-save-dev</a:t>
            </a:r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引入</a:t>
            </a:r>
            <a:r>
              <a:rPr b="0" lang="zxx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sass</a:t>
            </a:r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npm install style-loader css-loader sass-loader node-sass sass-resources-loader --save-dev</a:t>
            </a:r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     </a:t>
            </a:r>
            <a:r>
              <a:rPr b="0" lang="zxx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loader: "style-loader" // </a:t>
            </a:r>
            <a:r>
              <a:rPr b="0" lang="zxx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将 </a:t>
            </a:r>
            <a:r>
              <a:rPr b="0" lang="zxx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JS </a:t>
            </a:r>
            <a:r>
              <a:rPr b="0" lang="zxx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字符串生成为 </a:t>
            </a:r>
            <a:r>
              <a:rPr b="0" lang="zxx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style </a:t>
            </a:r>
            <a:r>
              <a:rPr b="0" lang="zxx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节点</a:t>
            </a:r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     </a:t>
            </a:r>
            <a:r>
              <a:rPr b="0" lang="zxx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loader: "css-loader" // </a:t>
            </a:r>
            <a:r>
              <a:rPr b="0" lang="zxx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将 </a:t>
            </a:r>
            <a:r>
              <a:rPr b="0" lang="zxx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CSS </a:t>
            </a:r>
            <a:r>
              <a:rPr b="0" lang="zxx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转化成 </a:t>
            </a:r>
            <a:r>
              <a:rPr b="0" lang="zxx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CommonJS </a:t>
            </a:r>
            <a:r>
              <a:rPr b="0" lang="zxx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模块</a:t>
            </a:r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     </a:t>
            </a:r>
            <a:r>
              <a:rPr b="0" lang="zxx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loader: "sass-loader" // </a:t>
            </a:r>
            <a:r>
              <a:rPr b="0" lang="zxx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将 </a:t>
            </a:r>
            <a:r>
              <a:rPr b="0" lang="zxx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Sass </a:t>
            </a:r>
            <a:r>
              <a:rPr b="0" lang="zxx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编译成 </a:t>
            </a:r>
            <a:r>
              <a:rPr b="0" lang="zxx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CSS</a:t>
            </a:r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引入</a:t>
            </a:r>
            <a:r>
              <a:rPr b="0" lang="zxx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axios</a:t>
            </a:r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npm install axios –-save-dev</a:t>
            </a:r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配置 </a:t>
            </a:r>
            <a:r>
              <a:rPr b="0" lang="zxx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eslint</a:t>
            </a:r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.eslintrc.js</a:t>
            </a:r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http://blog.csdn.net/helpzp2008/article/details/51507428</a:t>
            </a:r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zxx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跨域问题</a:t>
            </a:r>
            <a:endParaRPr b="0" lang="zxx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TextShape 2"/>
          <p:cNvSpPr txBox="1"/>
          <p:nvPr/>
        </p:nvSpPr>
        <p:spPr>
          <a:xfrm>
            <a:off x="504000" y="1769040"/>
            <a:ext cx="9071640" cy="438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代理</a:t>
            </a:r>
            <a:r>
              <a:rPr b="0" lang="zxx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proxy</a:t>
            </a:r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proxyTable: {</a:t>
            </a:r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zxx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'/api': {</a:t>
            </a:r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 </a:t>
            </a:r>
            <a:r>
              <a:rPr b="0" lang="zxx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target: 'host',</a:t>
            </a:r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 </a:t>
            </a:r>
            <a:r>
              <a:rPr b="0" lang="zxx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pathRewrite: {</a:t>
            </a:r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   </a:t>
            </a:r>
            <a:r>
              <a:rPr b="0" lang="zxx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'^/api': ''</a:t>
            </a:r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 </a:t>
            </a:r>
            <a:r>
              <a:rPr b="0" lang="zxx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}</a:t>
            </a:r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</a:t>
            </a:r>
            <a:r>
              <a:rPr b="0" lang="zxx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}</a:t>
            </a:r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</a:t>
            </a:r>
            <a:r>
              <a:rPr b="0" lang="zxx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}</a:t>
            </a:r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解决权限问题</a:t>
            </a:r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【</a:t>
            </a:r>
            <a:r>
              <a:rPr b="0" lang="zxx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cookie</a:t>
            </a:r>
            <a:r>
              <a:rPr b="0" lang="zxx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】监听</a:t>
            </a:r>
            <a:r>
              <a:rPr b="0" lang="zxx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.10jqka.com.cn</a:t>
            </a:r>
            <a:r>
              <a:rPr b="0" lang="zxx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域名下的</a:t>
            </a:r>
            <a:r>
              <a:rPr b="0" lang="zxx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host</a:t>
            </a:r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zxx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样式问题</a:t>
            </a:r>
            <a:endParaRPr b="0" lang="zxx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TextShape 2"/>
          <p:cNvSpPr txBox="1"/>
          <p:nvPr/>
        </p:nvSpPr>
        <p:spPr>
          <a:xfrm>
            <a:off x="504000" y="1769040"/>
            <a:ext cx="9071640" cy="438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背景：由于是先写的静态页面，而不是直接写</a:t>
            </a:r>
            <a:r>
              <a:rPr b="0" lang="zxx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vue,</a:t>
            </a:r>
            <a:r>
              <a:rPr b="0" lang="zxx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开发</a:t>
            </a:r>
            <a:r>
              <a:rPr b="0" lang="zxx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vue</a:t>
            </a:r>
            <a:r>
              <a:rPr b="0" lang="zxx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的时候直接使用了静态页面的样式；</a:t>
            </a:r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问题：大量重复样式，样式污染冲突</a:t>
            </a:r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zxx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 </a:t>
            </a:r>
            <a:r>
              <a:rPr b="0" lang="zxx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提取公共样式，</a:t>
            </a:r>
            <a:r>
              <a:rPr b="0" lang="zxx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@import</a:t>
            </a:r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zxx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 </a:t>
            </a:r>
            <a:r>
              <a:rPr b="0" lang="zxx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样式分离，</a:t>
            </a:r>
            <a:r>
              <a:rPr b="0" lang="zxx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scoped</a:t>
            </a:r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zxx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</a:t>
            </a:r>
            <a:r>
              <a:rPr b="0" lang="zxx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【还未实施】 </a:t>
            </a:r>
            <a:r>
              <a:rPr b="0" lang="zxx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sass-resources-loader</a:t>
            </a:r>
            <a:r>
              <a:rPr b="0" lang="zxx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，解决了</a:t>
            </a:r>
            <a:r>
              <a:rPr b="0" lang="zxx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@import</a:t>
            </a:r>
            <a:r>
              <a:rPr b="0" lang="zxx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你需要的 变量</a:t>
            </a:r>
            <a:r>
              <a:rPr b="0" lang="zxx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,mixin,function</a:t>
            </a:r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模拟数据</a:t>
            </a:r>
            <a:endParaRPr b="0" lang="zxx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TextShape 2"/>
          <p:cNvSpPr txBox="1"/>
          <p:nvPr/>
        </p:nvSpPr>
        <p:spPr>
          <a:xfrm>
            <a:off x="504000" y="1769040"/>
            <a:ext cx="9071640" cy="438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快速开发，前后端并行开发，数据问题</a:t>
            </a:r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zxx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Mock</a:t>
            </a:r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npm install mockjs –-save-dev</a:t>
            </a:r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zxx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图片问题</a:t>
            </a:r>
            <a:endParaRPr b="0" lang="zxx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TextShape 2"/>
          <p:cNvSpPr txBox="1"/>
          <p:nvPr/>
        </p:nvSpPr>
        <p:spPr>
          <a:xfrm>
            <a:off x="504000" y="1769040"/>
            <a:ext cx="9071640" cy="438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图片动态</a:t>
            </a:r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return '../assets/xl' + this.num + '.jpg'                        error</a:t>
            </a:r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return require('../assets/xl' + this.num + '.jpg')           ok </a:t>
            </a:r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图片地址使用 </a:t>
            </a:r>
            <a:r>
              <a:rPr b="0" lang="zxx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webpack </a:t>
            </a:r>
            <a:r>
              <a:rPr b="0" lang="zxx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定义的别名</a:t>
            </a:r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使用</a:t>
            </a:r>
            <a:r>
              <a:rPr b="0" lang="zxx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webpack</a:t>
            </a:r>
            <a:r>
              <a:rPr b="0" lang="zxx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别名  ，只要它们前面加上 </a:t>
            </a:r>
            <a:r>
              <a:rPr b="0" lang="zxx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~</a:t>
            </a:r>
            <a:r>
              <a:rPr b="0" lang="zxx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，告诉 </a:t>
            </a:r>
            <a:r>
              <a:rPr b="0" lang="zxx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webpack </a:t>
            </a:r>
            <a:r>
              <a:rPr b="0" lang="zxx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它不是一个相对路径</a:t>
            </a:r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额外</a:t>
            </a:r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webpack url-loader base64</a:t>
            </a:r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306</TotalTime>
  <Application>LibreOffice/5.1.4.2$Windows_x86 LibreOffice_project/f99d75f39f1c57ebdd7ffc5f42867c12031db97a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2009-04-16T11:32:32Z</dcterms:created>
  <dc:creator/>
  <dc:description/>
  <dc:language>zh-CN</dc:language>
  <cp:lastModifiedBy/>
  <dcterms:modified xsi:type="dcterms:W3CDTF">2017-11-30T09:26:34Z</dcterms:modified>
  <cp:revision>22</cp:revision>
  <dc:subject/>
  <dc:title/>
</cp:coreProperties>
</file>