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76" r:id="rId13"/>
    <p:sldId id="266" r:id="rId14"/>
    <p:sldId id="277" r:id="rId15"/>
    <p:sldId id="267" r:id="rId16"/>
    <p:sldId id="268" r:id="rId17"/>
    <p:sldId id="269" r:id="rId18"/>
    <p:sldId id="278" r:id="rId19"/>
    <p:sldId id="270" r:id="rId20"/>
    <p:sldId id="271" r:id="rId21"/>
    <p:sldId id="25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1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96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64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3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1DBE-47BA-4105-92A6-23363FAE652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E90A-B4C3-4436-9EDE-4D53CBAC8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0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" y="577265"/>
            <a:ext cx="7315200" cy="52863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51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85" y="365125"/>
            <a:ext cx="10515600" cy="4792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51" y="2478505"/>
            <a:ext cx="5648195" cy="14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tantative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89" y="1536414"/>
            <a:ext cx="10515600" cy="27480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45" y="1212910"/>
            <a:ext cx="3829050" cy="2362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89" y="4284448"/>
            <a:ext cx="5905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7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2D24803-0D84-40B2-A142-3D2AC90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78388"/>
            <a:ext cx="11401425" cy="442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6BBBE7E-7792-4765-B455-2201DD8494D2}"/>
              </a:ext>
            </a:extLst>
          </p:cNvPr>
          <p:cNvSpPr txBox="1"/>
          <p:nvPr/>
        </p:nvSpPr>
        <p:spPr>
          <a:xfrm>
            <a:off x="505336" y="412283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94358" y="1700462"/>
            <a:ext cx="1122947" cy="4138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93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45" y="461002"/>
            <a:ext cx="9639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0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2D24803-0D84-40B2-A142-3D2AC90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6" y="1333257"/>
            <a:ext cx="11401425" cy="442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6BBBE7E-7792-4765-B455-2201DD8494D2}"/>
              </a:ext>
            </a:extLst>
          </p:cNvPr>
          <p:cNvSpPr txBox="1"/>
          <p:nvPr/>
        </p:nvSpPr>
        <p:spPr>
          <a:xfrm>
            <a:off x="505336" y="412283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3348" y="1596190"/>
            <a:ext cx="1804736" cy="4166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40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53" y="126855"/>
            <a:ext cx="10515600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5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110" y="365125"/>
            <a:ext cx="8591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deal_with_blue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056"/>
            <a:ext cx="10515600" cy="24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2D24803-0D84-40B2-A142-3D2AC90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6" y="1333257"/>
            <a:ext cx="11401425" cy="442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6BBBE7E-7792-4765-B455-2201DD8494D2}"/>
              </a:ext>
            </a:extLst>
          </p:cNvPr>
          <p:cNvSpPr txBox="1"/>
          <p:nvPr/>
        </p:nvSpPr>
        <p:spPr>
          <a:xfrm>
            <a:off x="505336" y="412283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66422" y="1596190"/>
            <a:ext cx="1804736" cy="4166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36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258" y="1241801"/>
            <a:ext cx="8153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63" y="248652"/>
            <a:ext cx="10515600" cy="6023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694" y="4890585"/>
            <a:ext cx="7383969" cy="13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1590"/>
            <a:ext cx="10515600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130" y="613652"/>
            <a:ext cx="8286750" cy="50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1369"/>
            <a:ext cx="10952746" cy="57523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7" y="4057358"/>
            <a:ext cx="4927769" cy="22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0453351" cy="64360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69" y="4852738"/>
            <a:ext cx="4988883" cy="19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53" y="224588"/>
            <a:ext cx="10680031" cy="63927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50" y="1443790"/>
            <a:ext cx="3603497" cy="11753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09" y="4428871"/>
            <a:ext cx="3345570" cy="12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30" y="89441"/>
            <a:ext cx="10515600" cy="43622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74" y="631870"/>
            <a:ext cx="5717651" cy="13345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62" y="2947736"/>
            <a:ext cx="2991351" cy="12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2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89" y="365124"/>
            <a:ext cx="10920664" cy="56907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679032"/>
            <a:ext cx="6505575" cy="137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84" y="4523874"/>
            <a:ext cx="4340055" cy="6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9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2D24803-0D84-40B2-A142-3D2AC90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78388"/>
            <a:ext cx="11401425" cy="442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6BBBE7E-7792-4765-B455-2201DD8494D2}"/>
              </a:ext>
            </a:extLst>
          </p:cNvPr>
          <p:cNvSpPr txBox="1"/>
          <p:nvPr/>
        </p:nvSpPr>
        <p:spPr>
          <a:xfrm>
            <a:off x="505336" y="412283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4484" y="1411705"/>
            <a:ext cx="4146884" cy="45559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53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2D24803-0D84-40B2-A142-3D2AC90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78388"/>
            <a:ext cx="11401425" cy="442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6BBBE7E-7792-4765-B455-2201DD8494D2}"/>
              </a:ext>
            </a:extLst>
          </p:cNvPr>
          <p:cNvSpPr txBox="1"/>
          <p:nvPr/>
        </p:nvSpPr>
        <p:spPr>
          <a:xfrm>
            <a:off x="505336" y="412283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59178" y="1644315"/>
            <a:ext cx="2101517" cy="4138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寬螢幕</PresentationFormat>
  <Paragraphs>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tantative</vt:lpstr>
      <vt:lpstr>PowerPoint 簡報</vt:lpstr>
      <vt:lpstr>PowerPoint 簡報</vt:lpstr>
      <vt:lpstr>PowerPoint 簡報</vt:lpstr>
      <vt:lpstr>PowerPoint 簡報</vt:lpstr>
      <vt:lpstr>PowerPoint 簡報</vt:lpstr>
      <vt:lpstr>deal_with_blue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2020-06-09T04:25:27Z</dcterms:created>
  <dcterms:modified xsi:type="dcterms:W3CDTF">2020-06-09T04:55:04Z</dcterms:modified>
</cp:coreProperties>
</file>