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6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方体 1"/>
          <p:cNvSpPr/>
          <p:nvPr/>
        </p:nvSpPr>
        <p:spPr>
          <a:xfrm>
            <a:off x="2411760" y="2204864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17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eiichi</dc:creator>
  <cp:lastModifiedBy>eiichi</cp:lastModifiedBy>
  <cp:revision>2</cp:revision>
  <dcterms:created xsi:type="dcterms:W3CDTF">2013-11-18T07:05:48Z</dcterms:created>
  <dcterms:modified xsi:type="dcterms:W3CDTF">2013-11-18T07:17:50Z</dcterms:modified>
</cp:coreProperties>
</file>