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32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2F22-B72E-4ACE-A72E-8594C63D90F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D647-A8C3-40A9-8A4B-4E1B75454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2F22-B72E-4ACE-A72E-8594C63D90F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D647-A8C3-40A9-8A4B-4E1B75454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2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2F22-B72E-4ACE-A72E-8594C63D90F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D647-A8C3-40A9-8A4B-4E1B75454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7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2F22-B72E-4ACE-A72E-8594C63D90F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D647-A8C3-40A9-8A4B-4E1B75454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2F22-B72E-4ACE-A72E-8594C63D90F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D647-A8C3-40A9-8A4B-4E1B75454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2F22-B72E-4ACE-A72E-8594C63D90F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D647-A8C3-40A9-8A4B-4E1B75454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42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2F22-B72E-4ACE-A72E-8594C63D90F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D647-A8C3-40A9-8A4B-4E1B75454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4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2F22-B72E-4ACE-A72E-8594C63D90F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D647-A8C3-40A9-8A4B-4E1B75454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6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2F22-B72E-4ACE-A72E-8594C63D90F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D647-A8C3-40A9-8A4B-4E1B75454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3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2F22-B72E-4ACE-A72E-8594C63D90F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D647-A8C3-40A9-8A4B-4E1B75454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7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2F22-B72E-4ACE-A72E-8594C63D90F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D647-A8C3-40A9-8A4B-4E1B75454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1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72F22-B72E-4ACE-A72E-8594C63D90F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D647-A8C3-40A9-8A4B-4E1B75454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3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stsiteguide.com/ko/youtube-sta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07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유튜브</a:t>
            </a:r>
            <a:r>
              <a:rPr lang="ko-KR" altLang="en-US" dirty="0" smtClean="0"/>
              <a:t> 사용량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4525963"/>
          </a:xfrm>
        </p:spPr>
        <p:txBody>
          <a:bodyPr/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전세계 </a:t>
            </a:r>
            <a:r>
              <a:rPr lang="en-US" altLang="ko-KR" dirty="0" smtClean="0"/>
              <a:t>2.3</a:t>
            </a:r>
            <a:r>
              <a:rPr lang="ko-KR" altLang="en-US" dirty="0" err="1" smtClean="0"/>
              <a:t>억명</a:t>
            </a:r>
            <a:endParaRPr lang="en-US" altLang="ko-KR" dirty="0" smtClean="0"/>
          </a:p>
          <a:p>
            <a:r>
              <a:rPr lang="en-US" altLang="ko-KR" dirty="0" smtClean="0"/>
              <a:t>100</a:t>
            </a:r>
            <a:r>
              <a:rPr lang="ko-KR" altLang="en-US" dirty="0" smtClean="0"/>
              <a:t>개국 이상 </a:t>
            </a:r>
            <a:r>
              <a:rPr lang="en-US" altLang="ko-KR" dirty="0" smtClean="0"/>
              <a:t>80</a:t>
            </a:r>
            <a:r>
              <a:rPr lang="ko-KR" altLang="en-US" dirty="0" smtClean="0"/>
              <a:t>개 언어로 제공</a:t>
            </a:r>
            <a:endParaRPr lang="en-US" altLang="ko-KR" dirty="0" smtClean="0"/>
          </a:p>
          <a:p>
            <a:r>
              <a:rPr lang="ko-KR" altLang="en-US" b="1" dirty="0"/>
              <a:t>매일 </a:t>
            </a:r>
            <a:r>
              <a:rPr lang="en-US" altLang="ko-KR" b="1" dirty="0"/>
              <a:t>720,000</a:t>
            </a:r>
            <a:r>
              <a:rPr lang="ko-KR" altLang="en-US" b="1" dirty="0"/>
              <a:t>시간 분량의 동영상 </a:t>
            </a:r>
            <a:r>
              <a:rPr lang="ko-KR" altLang="en-US" b="1" dirty="0" err="1"/>
              <a:t>콘텐츠가</a:t>
            </a:r>
            <a:r>
              <a:rPr lang="ko-KR" altLang="en-US" b="1" dirty="0"/>
              <a:t> </a:t>
            </a:r>
            <a:r>
              <a:rPr lang="en-US" altLang="ko-KR" b="1" dirty="0"/>
              <a:t>YouTube</a:t>
            </a:r>
            <a:r>
              <a:rPr lang="ko-KR" altLang="en-US" b="1" dirty="0"/>
              <a:t>에 </a:t>
            </a:r>
            <a:r>
              <a:rPr lang="ko-KR" altLang="en-US" b="1" dirty="0" err="1"/>
              <a:t>업로드됩니다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6453336"/>
            <a:ext cx="549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youtube</a:t>
            </a:r>
            <a:r>
              <a:rPr lang="en-US" altLang="ko-KR" dirty="0" smtClean="0"/>
              <a:t> official blog (https://blog.youtube/)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67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사용량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64088" y="1600200"/>
            <a:ext cx="3322712" cy="4525963"/>
          </a:xfrm>
        </p:spPr>
        <p:txBody>
          <a:bodyPr/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https://firstsiteguide.com/ko/youtube-stats/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" y="1206081"/>
            <a:ext cx="5540375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13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한국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사용량</a:t>
            </a:r>
            <a:r>
              <a:rPr lang="en-US" altLang="ko-KR" dirty="0" smtClean="0"/>
              <a:t>2(1</a:t>
            </a:r>
            <a:r>
              <a:rPr lang="ko-KR" altLang="en-US" dirty="0" smtClean="0"/>
              <a:t>과</a:t>
            </a:r>
            <a:r>
              <a:rPr lang="en-US" altLang="ko-KR" dirty="0" smtClean="0"/>
              <a:t>2</a:t>
            </a:r>
            <a:r>
              <a:rPr lang="ko-KR" altLang="en-US" dirty="0" smtClean="0"/>
              <a:t>중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국내 </a:t>
            </a:r>
            <a:r>
              <a:rPr lang="ko-KR" altLang="en-US" dirty="0" err="1"/>
              <a:t>유튜브</a:t>
            </a:r>
            <a:r>
              <a:rPr lang="ko-KR" altLang="en-US" dirty="0"/>
              <a:t> 월간 활성 이용자 수</a:t>
            </a:r>
            <a:r>
              <a:rPr lang="en-US" altLang="ko-KR" dirty="0"/>
              <a:t>(MAU)</a:t>
            </a:r>
            <a:r>
              <a:rPr lang="ko-KR" altLang="en-US" dirty="0"/>
              <a:t>가 ‘국민 메신저’ </a:t>
            </a:r>
            <a:r>
              <a:rPr lang="ko-KR" altLang="en-US" dirty="0" err="1"/>
              <a:t>카카오톡</a:t>
            </a:r>
            <a:r>
              <a:rPr lang="ko-KR" altLang="en-US" dirty="0"/>
              <a:t> 사용자 수에 육박한다</a:t>
            </a:r>
            <a:r>
              <a:rPr lang="en-US" altLang="ko-KR" dirty="0"/>
              <a:t>. </a:t>
            </a:r>
            <a:r>
              <a:rPr lang="ko-KR" altLang="en-US" dirty="0" err="1"/>
              <a:t>모바일</a:t>
            </a:r>
            <a:r>
              <a:rPr lang="ko-KR" altLang="en-US" dirty="0"/>
              <a:t> 인덱스 조사에 따르면</a:t>
            </a:r>
            <a:r>
              <a:rPr lang="en-US" altLang="ko-KR" dirty="0"/>
              <a:t>, </a:t>
            </a:r>
            <a:r>
              <a:rPr lang="en-US" altLang="ko-KR" dirty="0" smtClean="0"/>
              <a:t>23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7</a:t>
            </a:r>
            <a:r>
              <a:rPr lang="ko-KR" altLang="en-US" dirty="0"/>
              <a:t>월 기준 </a:t>
            </a:r>
            <a:r>
              <a:rPr lang="ko-KR" altLang="en-US" dirty="0" err="1"/>
              <a:t>카카오톡의</a:t>
            </a:r>
            <a:r>
              <a:rPr lang="ko-KR" altLang="en-US" dirty="0"/>
              <a:t> </a:t>
            </a:r>
            <a:r>
              <a:rPr lang="en-US" altLang="ko-KR" dirty="0"/>
              <a:t>MAU</a:t>
            </a:r>
            <a:r>
              <a:rPr lang="ko-KR" altLang="en-US" dirty="0"/>
              <a:t>는 </a:t>
            </a:r>
            <a:r>
              <a:rPr lang="en-US" altLang="ko-KR" dirty="0"/>
              <a:t>4,115</a:t>
            </a:r>
            <a:r>
              <a:rPr lang="ko-KR" altLang="en-US" dirty="0"/>
              <a:t>만 </a:t>
            </a:r>
            <a:r>
              <a:rPr lang="en-US" altLang="ko-KR" dirty="0"/>
              <a:t>8,838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 err="1"/>
              <a:t>유튜브의</a:t>
            </a:r>
            <a:r>
              <a:rPr lang="ko-KR" altLang="en-US" dirty="0"/>
              <a:t> </a:t>
            </a:r>
            <a:r>
              <a:rPr lang="en-US" altLang="ko-KR" dirty="0"/>
              <a:t>MAU</a:t>
            </a:r>
            <a:r>
              <a:rPr lang="ko-KR" altLang="en-US" dirty="0"/>
              <a:t>는 </a:t>
            </a:r>
            <a:r>
              <a:rPr lang="en-US" altLang="ko-KR" dirty="0"/>
              <a:t>4,115</a:t>
            </a:r>
            <a:r>
              <a:rPr lang="ko-KR" altLang="en-US" dirty="0"/>
              <a:t>만 </a:t>
            </a:r>
            <a:r>
              <a:rPr lang="en-US" altLang="ko-KR" dirty="0"/>
              <a:t>7,718</a:t>
            </a:r>
            <a:r>
              <a:rPr lang="ko-KR" altLang="en-US" dirty="0"/>
              <a:t>명이었다</a:t>
            </a:r>
            <a:r>
              <a:rPr lang="en-US" altLang="ko-KR" dirty="0"/>
              <a:t>. </a:t>
            </a:r>
            <a:r>
              <a:rPr lang="ko-KR" altLang="en-US" dirty="0"/>
              <a:t>두 서비스의 </a:t>
            </a:r>
            <a:r>
              <a:rPr lang="en-US" altLang="ko-KR" dirty="0"/>
              <a:t>MAU </a:t>
            </a:r>
            <a:r>
              <a:rPr lang="ko-KR" altLang="en-US" dirty="0"/>
              <a:t>차이가 역대 최소로 줄어들었다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r>
              <a:rPr lang="en-US" altLang="ko-KR" dirty="0" smtClean="0"/>
              <a:t>22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유튜브는</a:t>
            </a:r>
            <a:r>
              <a:rPr lang="ko-KR" altLang="en-US" dirty="0" smtClean="0"/>
              <a:t> </a:t>
            </a:r>
            <a:r>
              <a:rPr lang="ko-KR" altLang="en-US" dirty="0"/>
              <a:t>국내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총사용 시간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r>
              <a:rPr lang="en-US" altLang="ko-KR" dirty="0"/>
              <a:t>(175</a:t>
            </a:r>
            <a:r>
              <a:rPr lang="ko-KR" altLang="en-US" dirty="0"/>
              <a:t>억 시간</a:t>
            </a:r>
            <a:r>
              <a:rPr lang="en-US" altLang="ko-KR" dirty="0"/>
              <a:t>)</a:t>
            </a:r>
            <a:r>
              <a:rPr lang="ko-KR" altLang="en-US" dirty="0"/>
              <a:t>를 기록했다</a:t>
            </a:r>
            <a:r>
              <a:rPr lang="en-US" altLang="ko-KR" dirty="0"/>
              <a:t>. </a:t>
            </a:r>
            <a:r>
              <a:rPr lang="ko-KR" altLang="en-US" dirty="0" err="1"/>
              <a:t>카카오톡</a:t>
            </a:r>
            <a:r>
              <a:rPr lang="en-US" altLang="ko-KR" dirty="0"/>
              <a:t>(66</a:t>
            </a:r>
            <a:r>
              <a:rPr lang="ko-KR" altLang="en-US" dirty="0"/>
              <a:t>억 시간</a:t>
            </a:r>
            <a:r>
              <a:rPr lang="en-US" altLang="ko-KR" dirty="0"/>
              <a:t>)</a:t>
            </a:r>
            <a:r>
              <a:rPr lang="ko-KR" altLang="en-US" dirty="0"/>
              <a:t>보다 </a:t>
            </a:r>
            <a:r>
              <a:rPr lang="ko-KR" altLang="en-US" dirty="0" err="1"/>
              <a:t>앱에</a:t>
            </a:r>
            <a:r>
              <a:rPr lang="ko-KR" altLang="en-US" dirty="0"/>
              <a:t> 머무는 시간이 </a:t>
            </a:r>
            <a:r>
              <a:rPr lang="en-US" altLang="ko-KR" dirty="0"/>
              <a:t>2.6</a:t>
            </a:r>
            <a:r>
              <a:rPr lang="ko-KR" altLang="en-US" dirty="0"/>
              <a:t>배 이상 길다</a:t>
            </a:r>
            <a:r>
              <a:rPr lang="en-US" altLang="ko-KR" dirty="0"/>
              <a:t>. </a:t>
            </a:r>
            <a:r>
              <a:rPr lang="ko-KR" altLang="en-US" dirty="0" err="1"/>
              <a:t>네이버는</a:t>
            </a:r>
            <a:r>
              <a:rPr lang="ko-KR" altLang="en-US" dirty="0"/>
              <a:t> </a:t>
            </a:r>
            <a:r>
              <a:rPr lang="en-US" altLang="ko-KR" dirty="0"/>
              <a:t>45</a:t>
            </a:r>
            <a:r>
              <a:rPr lang="ko-KR" altLang="en-US" dirty="0"/>
              <a:t>억 시간으로 </a:t>
            </a:r>
            <a:r>
              <a:rPr lang="en-US" altLang="ko-KR" dirty="0"/>
              <a:t>3</a:t>
            </a:r>
            <a:r>
              <a:rPr lang="ko-KR" altLang="en-US" dirty="0"/>
              <a:t>위에 그쳤다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r>
              <a:rPr lang="ko-KR" altLang="en-US" dirty="0"/>
              <a:t>지난 </a:t>
            </a:r>
            <a:r>
              <a:rPr lang="en-US" altLang="ko-KR" dirty="0"/>
              <a:t>7</a:t>
            </a:r>
            <a:r>
              <a:rPr lang="ko-KR" altLang="en-US" dirty="0"/>
              <a:t>월 통계로도 </a:t>
            </a:r>
            <a:r>
              <a:rPr lang="ko-KR" altLang="en-US" dirty="0" err="1"/>
              <a:t>유튜브</a:t>
            </a:r>
            <a:r>
              <a:rPr lang="ko-KR" altLang="en-US" dirty="0"/>
              <a:t> 사용 시간이 ‘</a:t>
            </a:r>
            <a:r>
              <a:rPr lang="ko-KR" altLang="en-US" dirty="0" err="1"/>
              <a:t>네카오</a:t>
            </a:r>
            <a:r>
              <a:rPr lang="en-US" altLang="ko-KR" dirty="0"/>
              <a:t>(</a:t>
            </a:r>
            <a:r>
              <a:rPr lang="ko-KR" altLang="en-US" dirty="0" err="1"/>
              <a:t>네이버와</a:t>
            </a:r>
            <a:r>
              <a:rPr lang="ko-KR" altLang="en-US" dirty="0"/>
              <a:t> 카카오</a:t>
            </a:r>
            <a:r>
              <a:rPr lang="en-US" altLang="ko-KR" dirty="0"/>
              <a:t>)’</a:t>
            </a:r>
            <a:r>
              <a:rPr lang="ko-KR" altLang="en-US" dirty="0"/>
              <a:t>를 크게 앞지른다</a:t>
            </a:r>
            <a:r>
              <a:rPr lang="en-US" altLang="ko-KR" dirty="0"/>
              <a:t>. </a:t>
            </a:r>
            <a:r>
              <a:rPr lang="ko-KR" altLang="en-US" dirty="0" err="1"/>
              <a:t>유튜브</a:t>
            </a:r>
            <a:r>
              <a:rPr lang="ko-KR" altLang="en-US" dirty="0"/>
              <a:t> 사용 시간은 약 </a:t>
            </a:r>
            <a:r>
              <a:rPr lang="en-US" altLang="ko-KR" dirty="0"/>
              <a:t>15</a:t>
            </a:r>
            <a:r>
              <a:rPr lang="ko-KR" altLang="en-US" dirty="0"/>
              <a:t>억 </a:t>
            </a:r>
            <a:r>
              <a:rPr lang="en-US" altLang="ko-KR" dirty="0"/>
              <a:t>2,920</a:t>
            </a:r>
            <a:r>
              <a:rPr lang="ko-KR" altLang="en-US" dirty="0"/>
              <a:t>만 시간으로</a:t>
            </a:r>
            <a:r>
              <a:rPr lang="en-US" altLang="ko-KR" dirty="0"/>
              <a:t>, 2</a:t>
            </a:r>
            <a:r>
              <a:rPr lang="ko-KR" altLang="en-US" dirty="0"/>
              <a:t>위 </a:t>
            </a:r>
            <a:r>
              <a:rPr lang="ko-KR" altLang="en-US" dirty="0" err="1"/>
              <a:t>카카오톡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5</a:t>
            </a:r>
            <a:r>
              <a:rPr lang="ko-KR" altLang="en-US" dirty="0"/>
              <a:t>억 </a:t>
            </a:r>
            <a:r>
              <a:rPr lang="en-US" altLang="ko-KR" dirty="0"/>
              <a:t>1,876</a:t>
            </a:r>
            <a:r>
              <a:rPr lang="ko-KR" altLang="en-US" dirty="0"/>
              <a:t>만 시간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3</a:t>
            </a:r>
            <a:r>
              <a:rPr lang="ko-KR" altLang="en-US" dirty="0"/>
              <a:t>위 </a:t>
            </a:r>
            <a:r>
              <a:rPr lang="ko-KR" altLang="en-US" dirty="0" err="1"/>
              <a:t>네이버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3</a:t>
            </a:r>
            <a:r>
              <a:rPr lang="ko-KR" altLang="en-US" dirty="0"/>
              <a:t>억 </a:t>
            </a:r>
            <a:r>
              <a:rPr lang="en-US" altLang="ko-KR" dirty="0"/>
              <a:t>4,554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보다 서너 </a:t>
            </a:r>
            <a:r>
              <a:rPr lang="ko-KR" altLang="en-US" dirty="0" err="1"/>
              <a:t>배가량</a:t>
            </a:r>
            <a:r>
              <a:rPr lang="ko-KR" altLang="en-US" dirty="0"/>
              <a:t> 많다</a:t>
            </a:r>
            <a:r>
              <a:rPr lang="en-US" altLang="ko-KR" dirty="0"/>
              <a:t>(</a:t>
            </a:r>
            <a:r>
              <a:rPr lang="ko-KR" altLang="en-US" dirty="0" err="1"/>
              <a:t>모바일</a:t>
            </a:r>
            <a:r>
              <a:rPr lang="ko-KR" altLang="en-US" dirty="0"/>
              <a:t> 인덱스 조사</a:t>
            </a:r>
            <a:r>
              <a:rPr lang="en-US" altLang="ko-KR" dirty="0"/>
              <a:t>). 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r>
              <a:rPr lang="ko-KR" altLang="en-US" dirty="0"/>
              <a:t>한국이 </a:t>
            </a:r>
            <a:r>
              <a:rPr lang="ko-KR" altLang="en-US" dirty="0" err="1"/>
              <a:t>유튜브</a:t>
            </a:r>
            <a:r>
              <a:rPr lang="ko-KR" altLang="en-US" dirty="0"/>
              <a:t> 공화국이라는 증거는 또 있다</a:t>
            </a:r>
            <a:r>
              <a:rPr lang="en-US" altLang="ko-KR" dirty="0"/>
              <a:t>. </a:t>
            </a:r>
            <a:r>
              <a:rPr lang="ko-KR" altLang="en-US" dirty="0" err="1"/>
              <a:t>유튜브를</a:t>
            </a:r>
            <a:r>
              <a:rPr lang="ko-KR" altLang="en-US" dirty="0"/>
              <a:t> 운영하는 </a:t>
            </a:r>
            <a:r>
              <a:rPr lang="ko-KR" altLang="en-US" dirty="0" err="1"/>
              <a:t>구글은</a:t>
            </a:r>
            <a:r>
              <a:rPr lang="ko-KR" altLang="en-US" dirty="0"/>
              <a:t> 지난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 ‘</a:t>
            </a:r>
            <a:r>
              <a:rPr lang="ko-KR" altLang="en-US" dirty="0" err="1"/>
              <a:t>유튜브</a:t>
            </a:r>
            <a:r>
              <a:rPr lang="ko-KR" altLang="en-US" dirty="0"/>
              <a:t> 쇼핑</a:t>
            </a:r>
            <a:r>
              <a:rPr lang="en-US" altLang="ko-KR" dirty="0"/>
              <a:t>(</a:t>
            </a:r>
            <a:r>
              <a:rPr lang="en-US" altLang="ko-KR" dirty="0" err="1"/>
              <a:t>Youtube</a:t>
            </a:r>
            <a:r>
              <a:rPr lang="en-US" altLang="ko-KR" dirty="0"/>
              <a:t> Shopping)’</a:t>
            </a:r>
            <a:r>
              <a:rPr lang="ko-KR" altLang="en-US" dirty="0"/>
              <a:t>을 한국에서 처음 선보였다</a:t>
            </a:r>
            <a:r>
              <a:rPr lang="en-US" altLang="ko-KR" dirty="0"/>
              <a:t>. </a:t>
            </a:r>
            <a:r>
              <a:rPr lang="ko-KR" altLang="en-US" dirty="0"/>
              <a:t>아마존이 군림해 온 온라인 쇼핑 시장에 침투하는 첨병 역할을 </a:t>
            </a:r>
            <a:r>
              <a:rPr lang="ko-KR" altLang="en-US" dirty="0" err="1"/>
              <a:t>구글코리아가</a:t>
            </a:r>
            <a:r>
              <a:rPr lang="ko-KR" altLang="en-US" dirty="0"/>
              <a:t> 맡은 것이다</a:t>
            </a:r>
            <a:r>
              <a:rPr lang="en-US" altLang="ko-KR" dirty="0"/>
              <a:t>. 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r>
              <a:rPr lang="ko-KR" altLang="en-US" dirty="0"/>
              <a:t>한국의 ‘</a:t>
            </a:r>
            <a:r>
              <a:rPr lang="ko-KR" altLang="en-US" dirty="0" err="1"/>
              <a:t>유튜브</a:t>
            </a:r>
            <a:r>
              <a:rPr lang="ko-KR" altLang="en-US" dirty="0"/>
              <a:t> 쏠림 현상’이 가속화하는 가운데 </a:t>
            </a:r>
            <a:r>
              <a:rPr lang="ko-KR" altLang="en-US" dirty="0" err="1"/>
              <a:t>유튜브의</a:t>
            </a:r>
            <a:r>
              <a:rPr lang="ko-KR" altLang="en-US" dirty="0"/>
              <a:t> 파상 공세도 이어지고 있다</a:t>
            </a:r>
            <a:r>
              <a:rPr lang="en-US" altLang="ko-KR" dirty="0"/>
              <a:t>. </a:t>
            </a:r>
            <a:r>
              <a:rPr lang="ko-KR" altLang="en-US" dirty="0"/>
              <a:t>광고</a:t>
            </a:r>
            <a:r>
              <a:rPr lang="en-US" altLang="ko-KR" dirty="0"/>
              <a:t>, </a:t>
            </a:r>
            <a:r>
              <a:rPr lang="ko-KR" altLang="en-US" dirty="0"/>
              <a:t>음악</a:t>
            </a:r>
            <a:r>
              <a:rPr lang="en-US" altLang="ko-KR" dirty="0"/>
              <a:t>, </a:t>
            </a:r>
            <a:r>
              <a:rPr lang="ko-KR" altLang="en-US" dirty="0"/>
              <a:t>영상</a:t>
            </a:r>
            <a:r>
              <a:rPr lang="en-US" altLang="ko-KR" dirty="0"/>
              <a:t>, </a:t>
            </a:r>
            <a:r>
              <a:rPr lang="ko-KR" altLang="en-US" dirty="0"/>
              <a:t>쇼핑</a:t>
            </a:r>
            <a:r>
              <a:rPr lang="en-US" altLang="ko-KR" dirty="0"/>
              <a:t>, </a:t>
            </a:r>
            <a:r>
              <a:rPr lang="ko-KR" altLang="en-US" dirty="0"/>
              <a:t>게임 등으로 손을 뻗치는 그야말로 ‘진격의 </a:t>
            </a:r>
            <a:r>
              <a:rPr lang="ko-KR" altLang="en-US" dirty="0" err="1"/>
              <a:t>유튜브</a:t>
            </a:r>
            <a:r>
              <a:rPr lang="ko-KR" altLang="en-US" dirty="0"/>
              <a:t>’다</a:t>
            </a:r>
            <a:r>
              <a:rPr lang="en-US" altLang="ko-KR" dirty="0"/>
              <a:t>. </a:t>
            </a:r>
            <a:r>
              <a:rPr lang="ko-KR" altLang="en-US" dirty="0"/>
              <a:t>이제 </a:t>
            </a:r>
            <a:r>
              <a:rPr lang="ko-KR" altLang="en-US" dirty="0" err="1"/>
              <a:t>유튜브</a:t>
            </a:r>
            <a:r>
              <a:rPr lang="ko-KR" altLang="en-US" dirty="0"/>
              <a:t> 영향권을 벗어나는 미디어</a:t>
            </a:r>
            <a:r>
              <a:rPr lang="en-US" altLang="ko-KR" dirty="0"/>
              <a:t>·</a:t>
            </a:r>
            <a:r>
              <a:rPr lang="ko-KR" altLang="en-US" dirty="0"/>
              <a:t>엔터테인먼트 사업이 없다고 해도 과언이 아니다</a:t>
            </a:r>
            <a:r>
              <a:rPr lang="en-US" altLang="ko-KR" dirty="0"/>
              <a:t>. 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58772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https://www.kpf.or.kr/front/research/selfDetail.do?seq=595768&amp;link_g_homepage=F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38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유튜브의</a:t>
            </a:r>
            <a:r>
              <a:rPr lang="ko-KR" altLang="en-US" dirty="0"/>
              <a:t> </a:t>
            </a:r>
            <a:r>
              <a:rPr lang="ko-KR" altLang="en-US" dirty="0" smtClean="0"/>
              <a:t>수익구조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 b="1" dirty="0" err="1" smtClean="0"/>
              <a:t>유튜브</a:t>
            </a:r>
            <a:r>
              <a:rPr lang="ko-KR" altLang="en-US" b="1" dirty="0" smtClean="0"/>
              <a:t> </a:t>
            </a:r>
            <a:r>
              <a:rPr lang="ko-KR" altLang="en-US" b="1" dirty="0"/>
              <a:t>수익구조 </a:t>
            </a:r>
            <a:endParaRPr lang="en-US" altLang="ko-KR" b="1" dirty="0" smtClean="0"/>
          </a:p>
          <a:p>
            <a:pPr marL="914400" lvl="1" indent="-514350" latinLnBrk="0">
              <a:buFont typeface="+mj-lt"/>
              <a:buAutoNum type="arabicPeriod"/>
            </a:pPr>
            <a:r>
              <a:rPr lang="ko-KR" altLang="en-US" b="1" dirty="0" smtClean="0"/>
              <a:t>조회수 수익 </a:t>
            </a:r>
            <a:endParaRPr lang="en-US" altLang="ko-KR" b="1" dirty="0"/>
          </a:p>
          <a:p>
            <a:pPr marL="1314450" lvl="2" indent="-514350" latinLnBrk="0"/>
            <a:r>
              <a:rPr lang="en-US" altLang="ko-KR" b="1" dirty="0" smtClean="0"/>
              <a:t>8</a:t>
            </a:r>
            <a:r>
              <a:rPr lang="ko-KR" altLang="en-US" b="1" dirty="0" smtClean="0"/>
              <a:t>분 미만 </a:t>
            </a:r>
            <a:r>
              <a:rPr lang="en-US" altLang="ko-KR" b="1" dirty="0" smtClean="0"/>
              <a:t>: 1</a:t>
            </a:r>
            <a:r>
              <a:rPr lang="ko-KR" altLang="en-US" b="1" dirty="0" smtClean="0"/>
              <a:t>회당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원 </a:t>
            </a:r>
            <a:r>
              <a:rPr lang="en-US" altLang="ko-KR" b="1" dirty="0" smtClean="0"/>
              <a:t>// </a:t>
            </a:r>
            <a:r>
              <a:rPr lang="ko-KR" altLang="en-US" b="1" dirty="0" smtClean="0"/>
              <a:t>이상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회당 </a:t>
            </a:r>
            <a:r>
              <a:rPr lang="en-US" altLang="ko-KR" b="1" dirty="0" smtClean="0"/>
              <a:t>2~3</a:t>
            </a:r>
            <a:r>
              <a:rPr lang="ko-KR" altLang="en-US" b="1" dirty="0" smtClean="0"/>
              <a:t>원</a:t>
            </a:r>
            <a:endParaRPr lang="en-US" altLang="ko-KR" b="1" dirty="0" smtClean="0"/>
          </a:p>
          <a:p>
            <a:pPr marL="1314450" lvl="2" indent="-514350" latinLnBrk="0"/>
            <a:r>
              <a:rPr lang="ko-KR" altLang="en-US" b="1" dirty="0" smtClean="0"/>
              <a:t>성별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클릭률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좋아요 수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댓글</a:t>
            </a:r>
            <a:r>
              <a:rPr lang="ko-KR" altLang="en-US" b="1" dirty="0" smtClean="0"/>
              <a:t> 수 등에 따라 단가는 </a:t>
            </a:r>
            <a:r>
              <a:rPr lang="en-US" altLang="ko-KR" b="1" dirty="0" smtClean="0"/>
              <a:t>0.2~8</a:t>
            </a:r>
            <a:r>
              <a:rPr lang="ko-KR" altLang="en-US" b="1" dirty="0" smtClean="0"/>
              <a:t>원으로 천차만별</a:t>
            </a:r>
            <a:endParaRPr lang="en-US" altLang="ko-KR" b="1" dirty="0" smtClean="0"/>
          </a:p>
          <a:p>
            <a:pPr marL="914400" lvl="1" indent="-514350" latinLnBrk="0">
              <a:buFont typeface="+mj-lt"/>
              <a:buAutoNum type="arabicPeriod"/>
            </a:pPr>
            <a:r>
              <a:rPr lang="ko-KR" altLang="en-US" b="1" dirty="0" smtClean="0"/>
              <a:t>광고수익</a:t>
            </a:r>
            <a:endParaRPr lang="en-US" altLang="ko-KR" b="1" dirty="0" smtClean="0"/>
          </a:p>
          <a:p>
            <a:pPr marL="914400" lvl="1" indent="-514350" latinLnBrk="0">
              <a:buFont typeface="+mj-lt"/>
              <a:buAutoNum type="arabicPeriod"/>
            </a:pPr>
            <a:r>
              <a:rPr lang="ko-KR" altLang="en-US" b="1" dirty="0" smtClean="0"/>
              <a:t>협찬수익</a:t>
            </a:r>
            <a:endParaRPr lang="en-US" altLang="ko-KR" b="1" dirty="0" smtClean="0"/>
          </a:p>
          <a:p>
            <a:pPr marL="914400" lvl="1" indent="-514350" latinLnBrk="0">
              <a:buFont typeface="+mj-lt"/>
              <a:buAutoNum type="arabicPeriod"/>
            </a:pPr>
            <a:r>
              <a:rPr lang="ko-KR" altLang="en-US" b="1" dirty="0" smtClean="0"/>
              <a:t>후원수익</a:t>
            </a:r>
            <a:endParaRPr lang="en-US" altLang="ko-KR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777" y="1700808"/>
            <a:ext cx="2171700" cy="394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184679" y="5835370"/>
            <a:ext cx="590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latinLnBrk="0"/>
            <a:r>
              <a:rPr lang="ko-KR" altLang="en-US" dirty="0" smtClean="0"/>
              <a:t>사진 출처 </a:t>
            </a:r>
            <a:r>
              <a:rPr lang="en-US" altLang="ko-KR" dirty="0" smtClean="0"/>
              <a:t>: </a:t>
            </a:r>
          </a:p>
          <a:p>
            <a:pPr marL="400050" lvl="1" latinLnBrk="0"/>
            <a:r>
              <a:rPr lang="en-US" altLang="ko-KR" dirty="0" smtClean="0"/>
              <a:t>https</a:t>
            </a:r>
            <a:r>
              <a:rPr lang="en-US" altLang="ko-KR" dirty="0"/>
              <a:t>://www.chosun.com/site/data/html_dir/2019/07/25/2019072500053.html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21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119</Words>
  <Application>Microsoft Office PowerPoint</Application>
  <PresentationFormat>화면 슬라이드 쇼(4:3)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유튜브 사용량</vt:lpstr>
      <vt:lpstr>한국 유튜브 사용량1</vt:lpstr>
      <vt:lpstr>한국 유튜브 사용량2(1과2중 선택)</vt:lpstr>
      <vt:lpstr>유튜브의 수익구조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NTX550</dc:creator>
  <cp:lastModifiedBy>NTX550</cp:lastModifiedBy>
  <cp:revision>8</cp:revision>
  <dcterms:created xsi:type="dcterms:W3CDTF">2024-01-25T05:39:01Z</dcterms:created>
  <dcterms:modified xsi:type="dcterms:W3CDTF">2024-01-25T07:10:14Z</dcterms:modified>
</cp:coreProperties>
</file>