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29E2F6-1743-8647-881E-2A80573EE523}" v="29" dt="2022-05-25T10:34:13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 snapToObjects="1">
      <p:cViewPr varScale="1">
        <p:scale>
          <a:sx n="90" d="100"/>
          <a:sy n="90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er Lin" userId="f88995db-9a59-4333-b85f-aeb175e7e638" providerId="ADAL" clId="{0929E2F6-1743-8647-881E-2A80573EE523}"/>
    <pc:docChg chg="undo custSel addSld delSld modSld">
      <pc:chgData name="Oliver Lin" userId="f88995db-9a59-4333-b85f-aeb175e7e638" providerId="ADAL" clId="{0929E2F6-1743-8647-881E-2A80573EE523}" dt="2022-05-25T10:34:29.958" v="556" actId="1076"/>
      <pc:docMkLst>
        <pc:docMk/>
      </pc:docMkLst>
      <pc:sldChg chg="modSp mod">
        <pc:chgData name="Oliver Lin" userId="f88995db-9a59-4333-b85f-aeb175e7e638" providerId="ADAL" clId="{0929E2F6-1743-8647-881E-2A80573EE523}" dt="2022-05-25T10:12:25.703" v="25" actId="20577"/>
        <pc:sldMkLst>
          <pc:docMk/>
          <pc:sldMk cId="3567540123" sldId="256"/>
        </pc:sldMkLst>
        <pc:spChg chg="mod">
          <ac:chgData name="Oliver Lin" userId="f88995db-9a59-4333-b85f-aeb175e7e638" providerId="ADAL" clId="{0929E2F6-1743-8647-881E-2A80573EE523}" dt="2022-05-25T10:12:25.703" v="25" actId="20577"/>
          <ac:spMkLst>
            <pc:docMk/>
            <pc:sldMk cId="3567540123" sldId="256"/>
            <ac:spMk id="2" creationId="{561F7939-2E16-A94D-8AD8-4236C71CD0D4}"/>
          </ac:spMkLst>
        </pc:spChg>
      </pc:sldChg>
      <pc:sldChg chg="addSp modSp new mod">
        <pc:chgData name="Oliver Lin" userId="f88995db-9a59-4333-b85f-aeb175e7e638" providerId="ADAL" clId="{0929E2F6-1743-8647-881E-2A80573EE523}" dt="2022-05-25T10:14:45.112" v="63" actId="1076"/>
        <pc:sldMkLst>
          <pc:docMk/>
          <pc:sldMk cId="1600875941" sldId="257"/>
        </pc:sldMkLst>
        <pc:spChg chg="mod">
          <ac:chgData name="Oliver Lin" userId="f88995db-9a59-4333-b85f-aeb175e7e638" providerId="ADAL" clId="{0929E2F6-1743-8647-881E-2A80573EE523}" dt="2022-05-25T10:14:04.705" v="59" actId="20577"/>
          <ac:spMkLst>
            <pc:docMk/>
            <pc:sldMk cId="1600875941" sldId="257"/>
            <ac:spMk id="2" creationId="{CA25FC5C-3A0D-F445-97E4-6089FBDF01B6}"/>
          </ac:spMkLst>
        </pc:spChg>
        <pc:spChg chg="mod">
          <ac:chgData name="Oliver Lin" userId="f88995db-9a59-4333-b85f-aeb175e7e638" providerId="ADAL" clId="{0929E2F6-1743-8647-881E-2A80573EE523}" dt="2022-05-25T10:13:54.230" v="33" actId="20577"/>
          <ac:spMkLst>
            <pc:docMk/>
            <pc:sldMk cId="1600875941" sldId="257"/>
            <ac:spMk id="3" creationId="{4FF4AD00-3701-8841-BE40-82EFA35EDFC3}"/>
          </ac:spMkLst>
        </pc:spChg>
        <pc:picChg chg="add mod">
          <ac:chgData name="Oliver Lin" userId="f88995db-9a59-4333-b85f-aeb175e7e638" providerId="ADAL" clId="{0929E2F6-1743-8647-881E-2A80573EE523}" dt="2022-05-25T10:14:45.112" v="63" actId="1076"/>
          <ac:picMkLst>
            <pc:docMk/>
            <pc:sldMk cId="1600875941" sldId="257"/>
            <ac:picMk id="4" creationId="{4A9CAABF-AAD2-4146-8B29-855AD0883FB5}"/>
          </ac:picMkLst>
        </pc:picChg>
      </pc:sldChg>
      <pc:sldChg chg="modSp new mod">
        <pc:chgData name="Oliver Lin" userId="f88995db-9a59-4333-b85f-aeb175e7e638" providerId="ADAL" clId="{0929E2F6-1743-8647-881E-2A80573EE523}" dt="2022-05-25T10:17:28.053" v="177" actId="113"/>
        <pc:sldMkLst>
          <pc:docMk/>
          <pc:sldMk cId="2774783974" sldId="258"/>
        </pc:sldMkLst>
        <pc:spChg chg="mod">
          <ac:chgData name="Oliver Lin" userId="f88995db-9a59-4333-b85f-aeb175e7e638" providerId="ADAL" clId="{0929E2F6-1743-8647-881E-2A80573EE523}" dt="2022-05-25T10:14:52.679" v="78" actId="20577"/>
          <ac:spMkLst>
            <pc:docMk/>
            <pc:sldMk cId="2774783974" sldId="258"/>
            <ac:spMk id="2" creationId="{FCFE622F-6F8C-2E4F-B0DA-08AFD1BD559D}"/>
          </ac:spMkLst>
        </pc:spChg>
        <pc:spChg chg="mod">
          <ac:chgData name="Oliver Lin" userId="f88995db-9a59-4333-b85f-aeb175e7e638" providerId="ADAL" clId="{0929E2F6-1743-8647-881E-2A80573EE523}" dt="2022-05-25T10:17:28.053" v="177" actId="113"/>
          <ac:spMkLst>
            <pc:docMk/>
            <pc:sldMk cId="2774783974" sldId="258"/>
            <ac:spMk id="3" creationId="{353973C6-683A-4446-827C-C15DE2FD245C}"/>
          </ac:spMkLst>
        </pc:spChg>
      </pc:sldChg>
      <pc:sldChg chg="addSp modSp new mod">
        <pc:chgData name="Oliver Lin" userId="f88995db-9a59-4333-b85f-aeb175e7e638" providerId="ADAL" clId="{0929E2F6-1743-8647-881E-2A80573EE523}" dt="2022-05-25T10:19:01.133" v="206" actId="113"/>
        <pc:sldMkLst>
          <pc:docMk/>
          <pc:sldMk cId="4255078685" sldId="259"/>
        </pc:sldMkLst>
        <pc:spChg chg="mod">
          <ac:chgData name="Oliver Lin" userId="f88995db-9a59-4333-b85f-aeb175e7e638" providerId="ADAL" clId="{0929E2F6-1743-8647-881E-2A80573EE523}" dt="2022-05-25T10:17:50.573" v="192" actId="20577"/>
          <ac:spMkLst>
            <pc:docMk/>
            <pc:sldMk cId="4255078685" sldId="259"/>
            <ac:spMk id="2" creationId="{A824D91E-9117-6842-8C15-B7A64D2D97BF}"/>
          </ac:spMkLst>
        </pc:spChg>
        <pc:spChg chg="mod">
          <ac:chgData name="Oliver Lin" userId="f88995db-9a59-4333-b85f-aeb175e7e638" providerId="ADAL" clId="{0929E2F6-1743-8647-881E-2A80573EE523}" dt="2022-05-25T10:19:01.133" v="206" actId="113"/>
          <ac:spMkLst>
            <pc:docMk/>
            <pc:sldMk cId="4255078685" sldId="259"/>
            <ac:spMk id="3" creationId="{F40528F5-9271-1648-A32B-B87EA4580078}"/>
          </ac:spMkLst>
        </pc:spChg>
        <pc:picChg chg="add mod">
          <ac:chgData name="Oliver Lin" userId="f88995db-9a59-4333-b85f-aeb175e7e638" providerId="ADAL" clId="{0929E2F6-1743-8647-881E-2A80573EE523}" dt="2022-05-25T10:18:50.361" v="204" actId="1076"/>
          <ac:picMkLst>
            <pc:docMk/>
            <pc:sldMk cId="4255078685" sldId="259"/>
            <ac:picMk id="4" creationId="{8A697088-59AB-4B40-AF1F-0BAF1FA25894}"/>
          </ac:picMkLst>
        </pc:picChg>
      </pc:sldChg>
      <pc:sldChg chg="modSp new mod">
        <pc:chgData name="Oliver Lin" userId="f88995db-9a59-4333-b85f-aeb175e7e638" providerId="ADAL" clId="{0929E2F6-1743-8647-881E-2A80573EE523}" dt="2022-05-25T10:19:52.111" v="296" actId="20577"/>
        <pc:sldMkLst>
          <pc:docMk/>
          <pc:sldMk cId="3631476450" sldId="260"/>
        </pc:sldMkLst>
        <pc:spChg chg="mod">
          <ac:chgData name="Oliver Lin" userId="f88995db-9a59-4333-b85f-aeb175e7e638" providerId="ADAL" clId="{0929E2F6-1743-8647-881E-2A80573EE523}" dt="2022-05-25T10:19:18.831" v="216" actId="20577"/>
          <ac:spMkLst>
            <pc:docMk/>
            <pc:sldMk cId="3631476450" sldId="260"/>
            <ac:spMk id="2" creationId="{A7CDB2A0-B5BC-2F42-A1FD-9F489DAE0322}"/>
          </ac:spMkLst>
        </pc:spChg>
        <pc:spChg chg="mod">
          <ac:chgData name="Oliver Lin" userId="f88995db-9a59-4333-b85f-aeb175e7e638" providerId="ADAL" clId="{0929E2F6-1743-8647-881E-2A80573EE523}" dt="2022-05-25T10:19:52.111" v="296" actId="20577"/>
          <ac:spMkLst>
            <pc:docMk/>
            <pc:sldMk cId="3631476450" sldId="260"/>
            <ac:spMk id="3" creationId="{C5871C52-9574-254B-B4E8-9219FB1908C2}"/>
          </ac:spMkLst>
        </pc:spChg>
      </pc:sldChg>
      <pc:sldChg chg="addSp delSp modSp new mod setBg">
        <pc:chgData name="Oliver Lin" userId="f88995db-9a59-4333-b85f-aeb175e7e638" providerId="ADAL" clId="{0929E2F6-1743-8647-881E-2A80573EE523}" dt="2022-05-25T10:22:49.364" v="357" actId="20577"/>
        <pc:sldMkLst>
          <pc:docMk/>
          <pc:sldMk cId="3244714323" sldId="261"/>
        </pc:sldMkLst>
        <pc:spChg chg="mod ord">
          <ac:chgData name="Oliver Lin" userId="f88995db-9a59-4333-b85f-aeb175e7e638" providerId="ADAL" clId="{0929E2F6-1743-8647-881E-2A80573EE523}" dt="2022-05-25T10:21:16.751" v="327" actId="26606"/>
          <ac:spMkLst>
            <pc:docMk/>
            <pc:sldMk cId="3244714323" sldId="261"/>
            <ac:spMk id="2" creationId="{B8129E0C-0CA8-A84A-8EC9-3F8C5F5BDFD8}"/>
          </ac:spMkLst>
        </pc:spChg>
        <pc:spChg chg="del">
          <ac:chgData name="Oliver Lin" userId="f88995db-9a59-4333-b85f-aeb175e7e638" providerId="ADAL" clId="{0929E2F6-1743-8647-881E-2A80573EE523}" dt="2022-05-25T10:21:02.122" v="318"/>
          <ac:spMkLst>
            <pc:docMk/>
            <pc:sldMk cId="3244714323" sldId="261"/>
            <ac:spMk id="3" creationId="{DA03D655-65E0-D240-A48B-4133295D70AB}"/>
          </ac:spMkLst>
        </pc:spChg>
        <pc:spChg chg="add mod">
          <ac:chgData name="Oliver Lin" userId="f88995db-9a59-4333-b85f-aeb175e7e638" providerId="ADAL" clId="{0929E2F6-1743-8647-881E-2A80573EE523}" dt="2022-05-25T10:22:21.526" v="344" actId="1076"/>
          <ac:spMkLst>
            <pc:docMk/>
            <pc:sldMk cId="3244714323" sldId="261"/>
            <ac:spMk id="12" creationId="{D69616E9-5590-E248-BC88-E031C2E4548B}"/>
          </ac:spMkLst>
        </pc:spChg>
        <pc:spChg chg="add mod">
          <ac:chgData name="Oliver Lin" userId="f88995db-9a59-4333-b85f-aeb175e7e638" providerId="ADAL" clId="{0929E2F6-1743-8647-881E-2A80573EE523}" dt="2022-05-25T10:22:45.130" v="353" actId="20577"/>
          <ac:spMkLst>
            <pc:docMk/>
            <pc:sldMk cId="3244714323" sldId="261"/>
            <ac:spMk id="14" creationId="{00830DD7-C90F-6847-8667-7C56FACA79BE}"/>
          </ac:spMkLst>
        </pc:spChg>
        <pc:spChg chg="add mod">
          <ac:chgData name="Oliver Lin" userId="f88995db-9a59-4333-b85f-aeb175e7e638" providerId="ADAL" clId="{0929E2F6-1743-8647-881E-2A80573EE523}" dt="2022-05-25T10:22:47.458" v="355" actId="20577"/>
          <ac:spMkLst>
            <pc:docMk/>
            <pc:sldMk cId="3244714323" sldId="261"/>
            <ac:spMk id="15" creationId="{178D05CC-A023-7246-A1C8-0FFD1938158F}"/>
          </ac:spMkLst>
        </pc:spChg>
        <pc:spChg chg="add">
          <ac:chgData name="Oliver Lin" userId="f88995db-9a59-4333-b85f-aeb175e7e638" providerId="ADAL" clId="{0929E2F6-1743-8647-881E-2A80573EE523}" dt="2022-05-25T10:21:16.751" v="327" actId="26606"/>
          <ac:spMkLst>
            <pc:docMk/>
            <pc:sldMk cId="3244714323" sldId="261"/>
            <ac:spMk id="16" creationId="{8F8AAABF-193E-4661-945E-C429586E1A42}"/>
          </ac:spMkLst>
        </pc:spChg>
        <pc:spChg chg="add mod">
          <ac:chgData name="Oliver Lin" userId="f88995db-9a59-4333-b85f-aeb175e7e638" providerId="ADAL" clId="{0929E2F6-1743-8647-881E-2A80573EE523}" dt="2022-05-25T10:22:49.364" v="357" actId="20577"/>
          <ac:spMkLst>
            <pc:docMk/>
            <pc:sldMk cId="3244714323" sldId="261"/>
            <ac:spMk id="17" creationId="{D63F4515-A717-1945-8099-0C2DE741A062}"/>
          </ac:spMkLst>
        </pc:spChg>
        <pc:picChg chg="add mod ord">
          <ac:chgData name="Oliver Lin" userId="f88995db-9a59-4333-b85f-aeb175e7e638" providerId="ADAL" clId="{0929E2F6-1743-8647-881E-2A80573EE523}" dt="2022-05-25T10:21:51.476" v="335" actId="1076"/>
          <ac:picMkLst>
            <pc:docMk/>
            <pc:sldMk cId="3244714323" sldId="261"/>
            <ac:picMk id="5" creationId="{A395467D-DE30-F34D-B366-CEA041FDD08D}"/>
          </ac:picMkLst>
        </pc:picChg>
        <pc:picChg chg="add mod">
          <ac:chgData name="Oliver Lin" userId="f88995db-9a59-4333-b85f-aeb175e7e638" providerId="ADAL" clId="{0929E2F6-1743-8647-881E-2A80573EE523}" dt="2022-05-25T10:21:55.276" v="337" actId="1076"/>
          <ac:picMkLst>
            <pc:docMk/>
            <pc:sldMk cId="3244714323" sldId="261"/>
            <ac:picMk id="7" creationId="{92DB01E9-4906-7841-BBE6-9BE0FBE8F494}"/>
          </ac:picMkLst>
        </pc:picChg>
        <pc:picChg chg="add mod">
          <ac:chgData name="Oliver Lin" userId="f88995db-9a59-4333-b85f-aeb175e7e638" providerId="ADAL" clId="{0929E2F6-1743-8647-881E-2A80573EE523}" dt="2022-05-25T10:22:05.543" v="340" actId="1076"/>
          <ac:picMkLst>
            <pc:docMk/>
            <pc:sldMk cId="3244714323" sldId="261"/>
            <ac:picMk id="9" creationId="{D4E3D98F-09D4-9F41-8003-D5D29D76BB20}"/>
          </ac:picMkLst>
        </pc:picChg>
        <pc:picChg chg="add mod">
          <ac:chgData name="Oliver Lin" userId="f88995db-9a59-4333-b85f-aeb175e7e638" providerId="ADAL" clId="{0929E2F6-1743-8647-881E-2A80573EE523}" dt="2022-05-25T10:21:57.509" v="338" actId="1076"/>
          <ac:picMkLst>
            <pc:docMk/>
            <pc:sldMk cId="3244714323" sldId="261"/>
            <ac:picMk id="11" creationId="{13BB0886-BE12-9F4D-8115-7B081B4FFDAC}"/>
          </ac:picMkLst>
        </pc:picChg>
      </pc:sldChg>
      <pc:sldChg chg="new del">
        <pc:chgData name="Oliver Lin" userId="f88995db-9a59-4333-b85f-aeb175e7e638" providerId="ADAL" clId="{0929E2F6-1743-8647-881E-2A80573EE523}" dt="2022-05-25T10:23:18.956" v="359" actId="2696"/>
        <pc:sldMkLst>
          <pc:docMk/>
          <pc:sldMk cId="2347822004" sldId="262"/>
        </pc:sldMkLst>
      </pc:sldChg>
      <pc:sldChg chg="addSp delSp modSp new mod">
        <pc:chgData name="Oliver Lin" userId="f88995db-9a59-4333-b85f-aeb175e7e638" providerId="ADAL" clId="{0929E2F6-1743-8647-881E-2A80573EE523}" dt="2022-05-25T10:26:12.910" v="407" actId="1076"/>
        <pc:sldMkLst>
          <pc:docMk/>
          <pc:sldMk cId="3613705515" sldId="262"/>
        </pc:sldMkLst>
        <pc:spChg chg="del mod">
          <ac:chgData name="Oliver Lin" userId="f88995db-9a59-4333-b85f-aeb175e7e638" providerId="ADAL" clId="{0929E2F6-1743-8647-881E-2A80573EE523}" dt="2022-05-25T10:25:58.824" v="401" actId="478"/>
          <ac:spMkLst>
            <pc:docMk/>
            <pc:sldMk cId="3613705515" sldId="262"/>
            <ac:spMk id="2" creationId="{A0143C6D-E0C5-B64F-B0A7-89BBD2BF28D1}"/>
          </ac:spMkLst>
        </pc:spChg>
        <pc:spChg chg="add mod">
          <ac:chgData name="Oliver Lin" userId="f88995db-9a59-4333-b85f-aeb175e7e638" providerId="ADAL" clId="{0929E2F6-1743-8647-881E-2A80573EE523}" dt="2022-05-25T10:25:30.325" v="400" actId="1076"/>
          <ac:spMkLst>
            <pc:docMk/>
            <pc:sldMk cId="3613705515" sldId="262"/>
            <ac:spMk id="5" creationId="{F5D6B2A9-9222-E149-A723-0E53EA98B20F}"/>
          </ac:spMkLst>
        </pc:spChg>
        <pc:spChg chg="add del mod">
          <ac:chgData name="Oliver Lin" userId="f88995db-9a59-4333-b85f-aeb175e7e638" providerId="ADAL" clId="{0929E2F6-1743-8647-881E-2A80573EE523}" dt="2022-05-25T10:26:01.378" v="402" actId="478"/>
          <ac:spMkLst>
            <pc:docMk/>
            <pc:sldMk cId="3613705515" sldId="262"/>
            <ac:spMk id="7" creationId="{7A92DF2A-D72E-C14D-A544-B3C96EB0E336}"/>
          </ac:spMkLst>
        </pc:spChg>
        <pc:picChg chg="add mod">
          <ac:chgData name="Oliver Lin" userId="f88995db-9a59-4333-b85f-aeb175e7e638" providerId="ADAL" clId="{0929E2F6-1743-8647-881E-2A80573EE523}" dt="2022-05-25T10:26:12.910" v="407" actId="1076"/>
          <ac:picMkLst>
            <pc:docMk/>
            <pc:sldMk cId="3613705515" sldId="262"/>
            <ac:picMk id="3" creationId="{0613AC43-5388-C049-8F14-8801AF08361C}"/>
          </ac:picMkLst>
        </pc:picChg>
      </pc:sldChg>
      <pc:sldChg chg="addSp delSp modSp new mod">
        <pc:chgData name="Oliver Lin" userId="f88995db-9a59-4333-b85f-aeb175e7e638" providerId="ADAL" clId="{0929E2F6-1743-8647-881E-2A80573EE523}" dt="2022-05-25T10:34:29.958" v="556" actId="1076"/>
        <pc:sldMkLst>
          <pc:docMk/>
          <pc:sldMk cId="3751597855" sldId="263"/>
        </pc:sldMkLst>
        <pc:spChg chg="del">
          <ac:chgData name="Oliver Lin" userId="f88995db-9a59-4333-b85f-aeb175e7e638" providerId="ADAL" clId="{0929E2F6-1743-8647-881E-2A80573EE523}" dt="2022-05-25T10:26:50.230" v="409" actId="478"/>
          <ac:spMkLst>
            <pc:docMk/>
            <pc:sldMk cId="3751597855" sldId="263"/>
            <ac:spMk id="2" creationId="{A1F7B8D2-64DA-DA45-95D7-E000ADF89116}"/>
          </ac:spMkLst>
        </pc:spChg>
        <pc:spChg chg="add mod">
          <ac:chgData name="Oliver Lin" userId="f88995db-9a59-4333-b85f-aeb175e7e638" providerId="ADAL" clId="{0929E2F6-1743-8647-881E-2A80573EE523}" dt="2022-05-25T10:32:48.009" v="526" actId="1076"/>
          <ac:spMkLst>
            <pc:docMk/>
            <pc:sldMk cId="3751597855" sldId="263"/>
            <ac:spMk id="17" creationId="{1D5CA37F-A82B-6040-8947-771C9FA0E4A2}"/>
          </ac:spMkLst>
        </pc:spChg>
        <pc:spChg chg="add mod">
          <ac:chgData name="Oliver Lin" userId="f88995db-9a59-4333-b85f-aeb175e7e638" providerId="ADAL" clId="{0929E2F6-1743-8647-881E-2A80573EE523}" dt="2022-05-25T10:34:01.826" v="533" actId="1076"/>
          <ac:spMkLst>
            <pc:docMk/>
            <pc:sldMk cId="3751597855" sldId="263"/>
            <ac:spMk id="22" creationId="{37BD256E-1DC2-094C-95F3-D48CDAFF5658}"/>
          </ac:spMkLst>
        </pc:spChg>
        <pc:spChg chg="add mod">
          <ac:chgData name="Oliver Lin" userId="f88995db-9a59-4333-b85f-aeb175e7e638" providerId="ADAL" clId="{0929E2F6-1743-8647-881E-2A80573EE523}" dt="2022-05-25T10:34:08.109" v="534" actId="1076"/>
          <ac:spMkLst>
            <pc:docMk/>
            <pc:sldMk cId="3751597855" sldId="263"/>
            <ac:spMk id="27" creationId="{AB350642-BE5E-5645-87D1-22D5C50DB7C9}"/>
          </ac:spMkLst>
        </pc:spChg>
        <pc:spChg chg="add mod">
          <ac:chgData name="Oliver Lin" userId="f88995db-9a59-4333-b85f-aeb175e7e638" providerId="ADAL" clId="{0929E2F6-1743-8647-881E-2A80573EE523}" dt="2022-05-25T10:34:29.958" v="556" actId="1076"/>
          <ac:spMkLst>
            <pc:docMk/>
            <pc:sldMk cId="3751597855" sldId="263"/>
            <ac:spMk id="34" creationId="{ECBFB342-73B7-3949-9D81-1F068802EC77}"/>
          </ac:spMkLst>
        </pc:spChg>
        <pc:picChg chg="add del mod">
          <ac:chgData name="Oliver Lin" userId="f88995db-9a59-4333-b85f-aeb175e7e638" providerId="ADAL" clId="{0929E2F6-1743-8647-881E-2A80573EE523}" dt="2022-05-25T10:26:58.969" v="422"/>
          <ac:picMkLst>
            <pc:docMk/>
            <pc:sldMk cId="3751597855" sldId="263"/>
            <ac:picMk id="4" creationId="{CA07E421-F25F-E342-BCC6-7E8BCC943F34}"/>
          </ac:picMkLst>
        </pc:picChg>
        <pc:picChg chg="add del mod">
          <ac:chgData name="Oliver Lin" userId="f88995db-9a59-4333-b85f-aeb175e7e638" providerId="ADAL" clId="{0929E2F6-1743-8647-881E-2A80573EE523}" dt="2022-05-25T10:26:58.969" v="422"/>
          <ac:picMkLst>
            <pc:docMk/>
            <pc:sldMk cId="3751597855" sldId="263"/>
            <ac:picMk id="6" creationId="{5CED99C5-034C-8249-B22A-5575EC17596E}"/>
          </ac:picMkLst>
        </pc:picChg>
        <pc:picChg chg="add del mod">
          <ac:chgData name="Oliver Lin" userId="f88995db-9a59-4333-b85f-aeb175e7e638" providerId="ADAL" clId="{0929E2F6-1743-8647-881E-2A80573EE523}" dt="2022-05-25T10:26:58.969" v="422"/>
          <ac:picMkLst>
            <pc:docMk/>
            <pc:sldMk cId="3751597855" sldId="263"/>
            <ac:picMk id="8" creationId="{7317FD37-7445-AE44-BC31-15E7E6B65AF0}"/>
          </ac:picMkLst>
        </pc:picChg>
        <pc:picChg chg="add del mod">
          <ac:chgData name="Oliver Lin" userId="f88995db-9a59-4333-b85f-aeb175e7e638" providerId="ADAL" clId="{0929E2F6-1743-8647-881E-2A80573EE523}" dt="2022-05-25T10:26:58.969" v="422"/>
          <ac:picMkLst>
            <pc:docMk/>
            <pc:sldMk cId="3751597855" sldId="263"/>
            <ac:picMk id="10" creationId="{DD400C56-33AE-F247-B8DA-027F5A1E174D}"/>
          </ac:picMkLst>
        </pc:picChg>
        <pc:picChg chg="add del mod">
          <ac:chgData name="Oliver Lin" userId="f88995db-9a59-4333-b85f-aeb175e7e638" providerId="ADAL" clId="{0929E2F6-1743-8647-881E-2A80573EE523}" dt="2022-05-25T10:26:58.969" v="422"/>
          <ac:picMkLst>
            <pc:docMk/>
            <pc:sldMk cId="3751597855" sldId="263"/>
            <ac:picMk id="12" creationId="{B0A7D010-EB86-FC4C-8E45-70F0BDBD987A}"/>
          </ac:picMkLst>
        </pc:picChg>
        <pc:picChg chg="add mod">
          <ac:chgData name="Oliver Lin" userId="f88995db-9a59-4333-b85f-aeb175e7e638" providerId="ADAL" clId="{0929E2F6-1743-8647-881E-2A80573EE523}" dt="2022-05-25T10:31:28.709" v="508" actId="1076"/>
          <ac:picMkLst>
            <pc:docMk/>
            <pc:sldMk cId="3751597855" sldId="263"/>
            <ac:picMk id="14" creationId="{69185F5C-892A-6947-BD00-FEB1057FA73D}"/>
          </ac:picMkLst>
        </pc:picChg>
        <pc:picChg chg="add mod">
          <ac:chgData name="Oliver Lin" userId="f88995db-9a59-4333-b85f-aeb175e7e638" providerId="ADAL" clId="{0929E2F6-1743-8647-881E-2A80573EE523}" dt="2022-05-25T10:31:00.209" v="500" actId="1076"/>
          <ac:picMkLst>
            <pc:docMk/>
            <pc:sldMk cId="3751597855" sldId="263"/>
            <ac:picMk id="16" creationId="{0057A469-CD6D-694B-BEED-745AB70485D6}"/>
          </ac:picMkLst>
        </pc:picChg>
        <pc:picChg chg="add mod">
          <ac:chgData name="Oliver Lin" userId="f88995db-9a59-4333-b85f-aeb175e7e638" providerId="ADAL" clId="{0929E2F6-1743-8647-881E-2A80573EE523}" dt="2022-05-25T10:34:01.826" v="533" actId="1076"/>
          <ac:picMkLst>
            <pc:docMk/>
            <pc:sldMk cId="3751597855" sldId="263"/>
            <ac:picMk id="19" creationId="{358DD583-E26E-3541-B1E9-901F5BDA066D}"/>
          </ac:picMkLst>
        </pc:picChg>
        <pc:picChg chg="add mod">
          <ac:chgData name="Oliver Lin" userId="f88995db-9a59-4333-b85f-aeb175e7e638" providerId="ADAL" clId="{0929E2F6-1743-8647-881E-2A80573EE523}" dt="2022-05-25T10:34:01.826" v="533" actId="1076"/>
          <ac:picMkLst>
            <pc:docMk/>
            <pc:sldMk cId="3751597855" sldId="263"/>
            <ac:picMk id="21" creationId="{4C16D588-DE9C-9346-8A22-BBF6DFF28F7D}"/>
          </ac:picMkLst>
        </pc:picChg>
        <pc:picChg chg="add mod">
          <ac:chgData name="Oliver Lin" userId="f88995db-9a59-4333-b85f-aeb175e7e638" providerId="ADAL" clId="{0929E2F6-1743-8647-881E-2A80573EE523}" dt="2022-05-25T10:34:08.109" v="534" actId="1076"/>
          <ac:picMkLst>
            <pc:docMk/>
            <pc:sldMk cId="3751597855" sldId="263"/>
            <ac:picMk id="24" creationId="{1C808CAF-2750-CA49-AE22-C2101A04401E}"/>
          </ac:picMkLst>
        </pc:picChg>
        <pc:picChg chg="add mod">
          <ac:chgData name="Oliver Lin" userId="f88995db-9a59-4333-b85f-aeb175e7e638" providerId="ADAL" clId="{0929E2F6-1743-8647-881E-2A80573EE523}" dt="2022-05-25T10:34:08.109" v="534" actId="1076"/>
          <ac:picMkLst>
            <pc:docMk/>
            <pc:sldMk cId="3751597855" sldId="263"/>
            <ac:picMk id="26" creationId="{F59FD49D-FDDF-A84D-934A-CBB36548CA80}"/>
          </ac:picMkLst>
        </pc:picChg>
        <pc:picChg chg="add mod">
          <ac:chgData name="Oliver Lin" userId="f88995db-9a59-4333-b85f-aeb175e7e638" providerId="ADAL" clId="{0929E2F6-1743-8647-881E-2A80573EE523}" dt="2022-05-25T10:31:24.075" v="507" actId="1076"/>
          <ac:picMkLst>
            <pc:docMk/>
            <pc:sldMk cId="3751597855" sldId="263"/>
            <ac:picMk id="29" creationId="{25275F8D-3132-6940-94B2-1BB00433291B}"/>
          </ac:picMkLst>
        </pc:picChg>
        <pc:picChg chg="add mod">
          <ac:chgData name="Oliver Lin" userId="f88995db-9a59-4333-b85f-aeb175e7e638" providerId="ADAL" clId="{0929E2F6-1743-8647-881E-2A80573EE523}" dt="2022-05-25T10:34:01.826" v="533" actId="1076"/>
          <ac:picMkLst>
            <pc:docMk/>
            <pc:sldMk cId="3751597855" sldId="263"/>
            <ac:picMk id="31" creationId="{125C318A-ABDD-414F-A683-72A7A2F42A5E}"/>
          </ac:picMkLst>
        </pc:picChg>
        <pc:picChg chg="add mod">
          <ac:chgData name="Oliver Lin" userId="f88995db-9a59-4333-b85f-aeb175e7e638" providerId="ADAL" clId="{0929E2F6-1743-8647-881E-2A80573EE523}" dt="2022-05-25T10:34:08.109" v="534" actId="1076"/>
          <ac:picMkLst>
            <pc:docMk/>
            <pc:sldMk cId="3751597855" sldId="263"/>
            <ac:picMk id="33" creationId="{B4E5B140-AA8D-C64C-B20C-C47BB32C0F3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1E8F8-0369-D946-9B2F-B6157D7E597F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7B75E-9D82-4446-843B-F419412333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58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7B75E-9D82-4446-843B-F4194123336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174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ACD20-258C-0040-93D4-89135B000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77135-BDEB-394C-8F04-E14BA1733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35F27-F55B-7240-899D-18E4DD84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4BB2-0680-3C40-95EF-219804D7B584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3B95E-18C6-7A43-99BE-17D47229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CE9AC-109E-9E4C-B5FC-CC369C0BA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B80D-9509-3B41-B57E-5394765C4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52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FAE7-9B26-A04D-BB3D-7C49E1F2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21DA6-4696-8043-A960-A63997BAF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7F570-5CA5-8949-A08C-768FDB0E5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4BB2-0680-3C40-95EF-219804D7B584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10C38-C993-984C-ABCA-883AD028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9DEAC-F5C5-FB41-BB7E-D8D86C5B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B80D-9509-3B41-B57E-5394765C4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05584-6BF9-CC4F-BE76-0F3960477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2B03E-E015-0845-B990-E94945EBF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C3AB5-6F35-3943-ADEF-BE7C13C91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4BB2-0680-3C40-95EF-219804D7B584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AC9FF-CE82-F04C-8048-7F7DDB29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CEC43-0C5A-8941-A5B2-8602B52F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B80D-9509-3B41-B57E-5394765C4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40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281FF-426A-754C-8F21-B9FB45729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45AA8-39EC-2D4F-AC87-258DC1833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B1248-D21A-9F42-A5C4-C5D51F6DF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4BB2-0680-3C40-95EF-219804D7B584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29150-5B2B-804F-90EF-9D5540DD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66381-2696-5947-9B96-922646F4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B80D-9509-3B41-B57E-5394765C4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87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5D88-316E-2545-9F95-BCB4D94B2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EA123-3DAB-764B-BDC9-BA2FB4274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F0A3B-81E9-B945-9A72-85D61141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4BB2-0680-3C40-95EF-219804D7B584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7E7F7-77F3-2144-8503-BDACC3B7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EF668-F7B8-5C4A-887C-F6849489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B80D-9509-3B41-B57E-5394765C4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97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4FF15-84C4-7C49-8D50-496F33BE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4F294-8479-F744-A470-B7FC25BA6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960AD-37C8-614C-AD7F-DBFD13260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9A02E-64C9-9349-B457-3499BFB2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4BB2-0680-3C40-95EF-219804D7B584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E20E3-F00C-9444-B812-DDFA4DD4B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798ED-D979-264F-94A5-5E107BF7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B80D-9509-3B41-B57E-5394765C4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93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53E5B-6CE2-2D4A-9FB2-68493A56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4B110-75D9-BD48-A4AC-35239B18B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94C69-1262-1541-A08B-D1C2767D8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AC576-FE82-9D46-9744-8BD90D304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B7B4-FA30-2944-B298-368496BFF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118BBC-81BB-BA46-8F79-2E9CEFA8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4BB2-0680-3C40-95EF-219804D7B584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D67A98-1661-F643-A5D2-52581E31C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26CE5-3BAD-184F-B444-8216AD639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B80D-9509-3B41-B57E-5394765C4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75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03903-4AED-E244-AEBF-9EE7FFF82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98401-A7BB-7342-8DE3-F9D9C2FC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4BB2-0680-3C40-95EF-219804D7B584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AC7F3-10D6-2E4D-9E88-BE4B2FF1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68C12-431E-9249-AF62-8A16A19C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B80D-9509-3B41-B57E-5394765C4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55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5C345-E60D-CF4A-B404-E3785D1C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4BB2-0680-3C40-95EF-219804D7B584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53F0F-F6C7-6549-8369-6376A063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C4FBF-042F-A044-AB1D-ED33AEE81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B80D-9509-3B41-B57E-5394765C4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25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7A3C-94C2-7A45-B2DA-5DD1B6B13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09F5A-C296-D145-BB9D-6BCDD8C7F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9D06B-0F58-C245-91C2-389C680D5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8848D-4C7D-6C42-AF10-1C5969BC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4BB2-0680-3C40-95EF-219804D7B584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3F8B3-8EF5-AE4B-AAA1-6FB9105E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4BC52-DBC1-3640-B7AE-1E3E5DD5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B80D-9509-3B41-B57E-5394765C4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759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1244-1B8A-1442-B656-BD29D0D3B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E19F03-F3A8-1542-9164-709DF18DA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34885-3E93-4740-BA83-695D2E92B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2EDCD-1530-B945-BDE8-AD8B5752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4BB2-0680-3C40-95EF-219804D7B584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7C005-FF6A-0F46-A04E-BFC088EC1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C8BC9-1379-DC40-9DF2-3A6E8D91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B80D-9509-3B41-B57E-5394765C4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14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BBFF56-A445-984E-A9D0-16F00596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7C44A-0101-4045-97BE-2AA8D16E1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D75D7-E234-D146-A017-FA7846093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B4BB2-0680-3C40-95EF-219804D7B584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D49B8-DE2E-A548-BF42-8077D9FE5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43942-204D-3A4E-A68C-5006C5F6A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1B80D-9509-3B41-B57E-5394765C4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4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g"/><Relationship Id="rId11" Type="http://schemas.openxmlformats.org/officeDocument/2006/relationships/image" Target="../media/image15.jpg"/><Relationship Id="rId5" Type="http://schemas.openxmlformats.org/officeDocument/2006/relationships/image" Target="../media/image9.jpg"/><Relationship Id="rId10" Type="http://schemas.openxmlformats.org/officeDocument/2006/relationships/image" Target="../media/image14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F7939-2E16-A94D-8AD8-4236C71CD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Phase Space Reconstruction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20D8D-DCD5-C747-A5D5-E91565AE01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540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5FC5C-3A0D-F445-97E4-6089FBDF0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 Space Reconstruction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4AD00-3701-8841-BE40-82EFA35ED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basic concept of phase space reconstruction is to treat the value of a specific variable at a certain moment and those values after </a:t>
            </a:r>
            <a:r>
              <a:rPr lang="el-GR" dirty="0"/>
              <a:t>τ, 2τ,..., (</a:t>
            </a:r>
            <a:r>
              <a:rPr lang="en-GB" dirty="0"/>
              <a:t>m − 1)</a:t>
            </a:r>
            <a:r>
              <a:rPr lang="el-GR" dirty="0"/>
              <a:t>τ </a:t>
            </a:r>
            <a:r>
              <a:rPr lang="en-GB" dirty="0"/>
              <a:t>time intervals as coordinates of a special point in m-dimension phase space. </a:t>
            </a:r>
          </a:p>
          <a:p>
            <a:r>
              <a:rPr lang="en-GB" dirty="0"/>
              <a:t>A graphical representation of a nonlinear system can be obtained through describing a sequence of data points in the above phase space.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CAABF-AAD2-4146-8B29-855AD0883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355" y="4270375"/>
            <a:ext cx="60833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7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E622F-6F8C-2E4F-B0DA-08AFD1BD5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Delay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973C6-683A-4446-827C-C15DE2FD2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delay time </a:t>
            </a:r>
            <a:r>
              <a:rPr lang="el-GR" dirty="0"/>
              <a:t>τ </a:t>
            </a:r>
            <a:r>
              <a:rPr lang="en-GB" dirty="0"/>
              <a:t>is an important parameter of the PSR method. A good choice of </a:t>
            </a:r>
            <a:r>
              <a:rPr lang="el-GR" dirty="0"/>
              <a:t>τ </a:t>
            </a:r>
            <a:r>
              <a:rPr lang="en-GB" dirty="0"/>
              <a:t>facilitates the performance analysis. </a:t>
            </a:r>
          </a:p>
          <a:p>
            <a:r>
              <a:rPr lang="en-GB" dirty="0"/>
              <a:t>If the value is </a:t>
            </a:r>
            <a:r>
              <a:rPr lang="en-GB" dirty="0">
                <a:solidFill>
                  <a:srgbClr val="FF0000"/>
                </a:solidFill>
              </a:rPr>
              <a:t>low</a:t>
            </a:r>
            <a:r>
              <a:rPr lang="en-GB" dirty="0"/>
              <a:t>, the adjacent successive elements xi+</a:t>
            </a:r>
            <a:r>
              <a:rPr lang="el-GR" dirty="0"/>
              <a:t>τ </a:t>
            </a:r>
            <a:r>
              <a:rPr lang="en-GB" dirty="0"/>
              <a:t>and xi+2</a:t>
            </a:r>
            <a:r>
              <a:rPr lang="el-GR" dirty="0"/>
              <a:t>τ </a:t>
            </a:r>
            <a:r>
              <a:rPr lang="en-GB" dirty="0"/>
              <a:t>of the vectors are </a:t>
            </a:r>
            <a:r>
              <a:rPr lang="en-GB" dirty="0">
                <a:solidFill>
                  <a:srgbClr val="FF0000"/>
                </a:solidFill>
              </a:rPr>
              <a:t>strongly correlated</a:t>
            </a:r>
            <a:r>
              <a:rPr lang="en-GB" dirty="0"/>
              <a:t>; if it is </a:t>
            </a:r>
            <a:r>
              <a:rPr lang="en-GB" dirty="0">
                <a:solidFill>
                  <a:srgbClr val="FF0000"/>
                </a:solidFill>
              </a:rPr>
              <a:t>high</a:t>
            </a:r>
            <a:r>
              <a:rPr lang="en-GB" dirty="0"/>
              <a:t>, the adjacent elements are almost </a:t>
            </a:r>
            <a:r>
              <a:rPr lang="en-GB" dirty="0">
                <a:solidFill>
                  <a:srgbClr val="FF0000"/>
                </a:solidFill>
              </a:rPr>
              <a:t>independent</a:t>
            </a:r>
            <a:r>
              <a:rPr lang="en-GB" dirty="0"/>
              <a:t>.</a:t>
            </a:r>
          </a:p>
          <a:p>
            <a:r>
              <a:rPr lang="en-GB" dirty="0"/>
              <a:t>Here we use </a:t>
            </a:r>
            <a:r>
              <a:rPr lang="en-GB" b="1" dirty="0">
                <a:solidFill>
                  <a:srgbClr val="FF0000"/>
                </a:solidFill>
              </a:rPr>
              <a:t>mutual information </a:t>
            </a:r>
            <a:r>
              <a:rPr lang="en-GB" dirty="0"/>
              <a:t>function to choose a proper delay time.</a:t>
            </a:r>
          </a:p>
        </p:txBody>
      </p:sp>
    </p:spTree>
    <p:extLst>
      <p:ext uri="{BB962C8B-B14F-4D97-AF65-F5344CB8AC3E}">
        <p14:creationId xmlns:p14="http://schemas.microsoft.com/office/powerpoint/2010/main" val="277478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D91E-9117-6842-8C15-B7A64D2D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Delay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528F5-9271-1648-A32B-B87EA4580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[s, q] = [x(t), x(t + </a:t>
            </a:r>
            <a:r>
              <a:rPr lang="el-GR" dirty="0"/>
              <a:t>τ)]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delay time </a:t>
            </a:r>
            <a:r>
              <a:rPr lang="el-GR" dirty="0"/>
              <a:t>τ </a:t>
            </a:r>
            <a:r>
              <a:rPr lang="en-US" dirty="0"/>
              <a:t>is determined by dropping the I(S, Q) value to a sufficient small value </a:t>
            </a:r>
            <a:r>
              <a:rPr lang="en-US" b="1" dirty="0"/>
              <a:t>1/e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697088-59AB-4B40-AF1F-0BAF1FA25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43" y="2260600"/>
            <a:ext cx="61849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7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DB2A0-B5BC-2F42-A1FD-9F489DAE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Dimension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71C52-9574-254B-B4E8-9219FB190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we choose 2 as the dimension to convert the 1D data to 2D space</a:t>
            </a:r>
          </a:p>
        </p:txBody>
      </p:sp>
    </p:spTree>
    <p:extLst>
      <p:ext uri="{BB962C8B-B14F-4D97-AF65-F5344CB8AC3E}">
        <p14:creationId xmlns:p14="http://schemas.microsoft.com/office/powerpoint/2010/main" val="3631476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F8AAABF-193E-4661-945E-C429586E1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6891187" cy="5546414"/>
          </a:xfrm>
          <a:prstGeom prst="rect">
            <a:avLst/>
          </a:prstGeom>
          <a:solidFill>
            <a:schemeClr val="bg1">
              <a:alpha val="20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2DB01E9-4906-7841-BBE6-9BE0FBE8F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060" y="643467"/>
            <a:ext cx="3097213" cy="2425700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D4E3D98F-09D4-9F41-8003-D5D29D76B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39" y="3429000"/>
            <a:ext cx="3097213" cy="2425700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13BB0886-BE12-9F4D-8115-7B081B4FF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060" y="3334401"/>
            <a:ext cx="3097213" cy="2425700"/>
          </a:xfrm>
          <a:prstGeom prst="rect">
            <a:avLst/>
          </a:prstGeom>
        </p:spPr>
      </p:pic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A395467D-DE30-F34D-B366-CEA041FDD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50039" y="668119"/>
            <a:ext cx="3097213" cy="24257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129E0C-0CA8-A84A-8EC9-3F8C5F5B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70" y="961509"/>
            <a:ext cx="3233930" cy="4745785"/>
          </a:xfrm>
        </p:spPr>
        <p:txBody>
          <a:bodyPr anchor="ctr">
            <a:normAutofit/>
          </a:bodyPr>
          <a:lstStyle/>
          <a:p>
            <a:r>
              <a:rPr lang="en-GB" sz="4800" dirty="0"/>
              <a:t>Different delay 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9616E9-5590-E248-BC88-E031C2E4548B}"/>
              </a:ext>
            </a:extLst>
          </p:cNvPr>
          <p:cNvSpPr txBox="1"/>
          <p:nvPr/>
        </p:nvSpPr>
        <p:spPr>
          <a:xfrm>
            <a:off x="1947560" y="30871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830DD7-C90F-6847-8667-7C56FACA79BE}"/>
              </a:ext>
            </a:extLst>
          </p:cNvPr>
          <p:cNvSpPr txBox="1"/>
          <p:nvPr/>
        </p:nvSpPr>
        <p:spPr>
          <a:xfrm>
            <a:off x="5497644" y="30473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8D05CC-A023-7246-A1C8-0FFD1938158F}"/>
              </a:ext>
            </a:extLst>
          </p:cNvPr>
          <p:cNvSpPr txBox="1"/>
          <p:nvPr/>
        </p:nvSpPr>
        <p:spPr>
          <a:xfrm>
            <a:off x="1947560" y="58846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30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F4515-A717-1945-8099-0C2DE741A062}"/>
              </a:ext>
            </a:extLst>
          </p:cNvPr>
          <p:cNvSpPr txBox="1"/>
          <p:nvPr/>
        </p:nvSpPr>
        <p:spPr>
          <a:xfrm>
            <a:off x="5497644" y="58888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714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13AC43-5388-C049-8F14-8801AF083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63" y="422558"/>
            <a:ext cx="10230674" cy="58506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D6B2A9-9222-E149-A723-0E53EA98B20F}"/>
              </a:ext>
            </a:extLst>
          </p:cNvPr>
          <p:cNvSpPr txBox="1"/>
          <p:nvPr/>
        </p:nvSpPr>
        <p:spPr>
          <a:xfrm>
            <a:off x="164757" y="6273225"/>
            <a:ext cx="96114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Cai, </a:t>
            </a:r>
            <a:r>
              <a:rPr lang="en-GB" sz="16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Kewei</a:t>
            </a:r>
            <a:r>
              <a:rPr lang="en-GB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, et al. "Classifying power quality disturbances based on phase space reconstruction and a convolutional neural network." </a:t>
            </a:r>
            <a:r>
              <a:rPr lang="en-GB" sz="1600" b="0" i="1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Applied Sciences</a:t>
            </a:r>
            <a:r>
              <a:rPr lang="en-GB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 9.18 (2019): 3681.</a:t>
            </a:r>
            <a:endParaRPr lang="en-GB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705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69185F5C-892A-6947-BD00-FEB1057FA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71" y="2710208"/>
            <a:ext cx="2284616" cy="1798122"/>
          </a:xfrm>
          <a:prstGeom prst="rect">
            <a:avLst/>
          </a:prstGeom>
        </p:spPr>
      </p:pic>
      <p:pic>
        <p:nvPicPr>
          <p:cNvPr id="16" name="Picture 1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057A469-CD6D-694B-BEED-745AB7048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071" y="4844497"/>
            <a:ext cx="2284616" cy="17981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D5CA37F-A82B-6040-8947-771C9FA0E4A2}"/>
              </a:ext>
            </a:extLst>
          </p:cNvPr>
          <p:cNvSpPr txBox="1"/>
          <p:nvPr/>
        </p:nvSpPr>
        <p:spPr>
          <a:xfrm>
            <a:off x="1837341" y="171393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Sag</a:t>
            </a:r>
          </a:p>
        </p:txBody>
      </p:sp>
      <p:pic>
        <p:nvPicPr>
          <p:cNvPr id="19" name="Picture 18" descr="A picture containing diagram&#10;&#10;Description automatically generated">
            <a:extLst>
              <a:ext uri="{FF2B5EF4-FFF2-40B4-BE49-F238E27FC236}">
                <a16:creationId xmlns:a16="http://schemas.microsoft.com/office/drawing/2014/main" id="{358DD583-E26E-3541-B1E9-901F5BDA0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9992" y="2710208"/>
            <a:ext cx="2284616" cy="1798122"/>
          </a:xfrm>
          <a:prstGeom prst="rect">
            <a:avLst/>
          </a:prstGeom>
        </p:spPr>
      </p:pic>
      <p:pic>
        <p:nvPicPr>
          <p:cNvPr id="21" name="Picture 20" descr="A picture containing diagram&#10;&#10;Description automatically generated">
            <a:extLst>
              <a:ext uri="{FF2B5EF4-FFF2-40B4-BE49-F238E27FC236}">
                <a16:creationId xmlns:a16="http://schemas.microsoft.com/office/drawing/2014/main" id="{4C16D588-DE9C-9346-8A22-BBF6DFF28F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9992" y="4877322"/>
            <a:ext cx="2284616" cy="179812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7BD256E-1DC2-094C-95F3-D48CDAFF5658}"/>
              </a:ext>
            </a:extLst>
          </p:cNvPr>
          <p:cNvSpPr txBox="1"/>
          <p:nvPr/>
        </p:nvSpPr>
        <p:spPr>
          <a:xfrm>
            <a:off x="5036356" y="171393"/>
            <a:ext cx="672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Swell</a:t>
            </a:r>
          </a:p>
        </p:txBody>
      </p:sp>
      <p:pic>
        <p:nvPicPr>
          <p:cNvPr id="24" name="Picture 23" descr="Chart&#10;&#10;Description automatically generated">
            <a:extLst>
              <a:ext uri="{FF2B5EF4-FFF2-40B4-BE49-F238E27FC236}">
                <a16:creationId xmlns:a16="http://schemas.microsoft.com/office/drawing/2014/main" id="{1C808CAF-2750-CA49-AE22-C2101A0440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9913" y="2743033"/>
            <a:ext cx="2284616" cy="1798122"/>
          </a:xfrm>
          <a:prstGeom prst="rect">
            <a:avLst/>
          </a:prstGeom>
        </p:spPr>
      </p:pic>
      <p:pic>
        <p:nvPicPr>
          <p:cNvPr id="26" name="Picture 25" descr="Chart&#10;&#10;Description automatically generated">
            <a:extLst>
              <a:ext uri="{FF2B5EF4-FFF2-40B4-BE49-F238E27FC236}">
                <a16:creationId xmlns:a16="http://schemas.microsoft.com/office/drawing/2014/main" id="{F59FD49D-FDDF-A84D-934A-CBB36548CA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9913" y="4877322"/>
            <a:ext cx="2284616" cy="179812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B350642-BE5E-5645-87D1-22D5C50DB7C9}"/>
              </a:ext>
            </a:extLst>
          </p:cNvPr>
          <p:cNvSpPr txBox="1"/>
          <p:nvPr/>
        </p:nvSpPr>
        <p:spPr>
          <a:xfrm>
            <a:off x="7888032" y="204218"/>
            <a:ext cx="132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Interruption</a:t>
            </a:r>
          </a:p>
        </p:txBody>
      </p:sp>
      <p:pic>
        <p:nvPicPr>
          <p:cNvPr id="29" name="Picture 28" descr="Chart&#10;&#10;Description automatically generated">
            <a:extLst>
              <a:ext uri="{FF2B5EF4-FFF2-40B4-BE49-F238E27FC236}">
                <a16:creationId xmlns:a16="http://schemas.microsoft.com/office/drawing/2014/main" id="{25275F8D-3132-6940-94B2-1BB0043329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071" y="584712"/>
            <a:ext cx="2284616" cy="1764959"/>
          </a:xfrm>
          <a:prstGeom prst="rect">
            <a:avLst/>
          </a:prstGeom>
        </p:spPr>
      </p:pic>
      <p:pic>
        <p:nvPicPr>
          <p:cNvPr id="31" name="Picture 30" descr="Chart, histogram&#10;&#10;Description automatically generated">
            <a:extLst>
              <a:ext uri="{FF2B5EF4-FFF2-40B4-BE49-F238E27FC236}">
                <a16:creationId xmlns:a16="http://schemas.microsoft.com/office/drawing/2014/main" id="{125C318A-ABDD-414F-A683-72A7A2F42A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79992" y="584712"/>
            <a:ext cx="2284616" cy="1764960"/>
          </a:xfrm>
          <a:prstGeom prst="rect">
            <a:avLst/>
          </a:prstGeom>
        </p:spPr>
      </p:pic>
      <p:pic>
        <p:nvPicPr>
          <p:cNvPr id="33" name="Picture 32" descr="Chart&#10;&#10;Description automatically generated">
            <a:extLst>
              <a:ext uri="{FF2B5EF4-FFF2-40B4-BE49-F238E27FC236}">
                <a16:creationId xmlns:a16="http://schemas.microsoft.com/office/drawing/2014/main" id="{B4E5B140-AA8D-C64C-B20C-C47BB32C0F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09914" y="617536"/>
            <a:ext cx="2284615" cy="176495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CBFB342-73B7-3949-9D81-1F068802EC77}"/>
              </a:ext>
            </a:extLst>
          </p:cNvPr>
          <p:cNvSpPr txBox="1"/>
          <p:nvPr/>
        </p:nvSpPr>
        <p:spPr>
          <a:xfrm>
            <a:off x="10329862" y="3105834"/>
            <a:ext cx="1251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Delay time:</a:t>
            </a:r>
          </a:p>
          <a:p>
            <a:pPr algn="ctr"/>
            <a:r>
              <a:rPr lang="en-GB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751597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256</Words>
  <Application>Microsoft Macintosh PowerPoint</Application>
  <PresentationFormat>Widescreen</PresentationFormat>
  <Paragraphs>27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Phase Space Reconstruction</vt:lpstr>
      <vt:lpstr>Phase Space Reconstruction</vt:lpstr>
      <vt:lpstr>Delay time</vt:lpstr>
      <vt:lpstr>Delay time</vt:lpstr>
      <vt:lpstr>Dimension</vt:lpstr>
      <vt:lpstr>Different delay time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Lin</dc:creator>
  <cp:lastModifiedBy>Oliver Lin</cp:lastModifiedBy>
  <cp:revision>1</cp:revision>
  <dcterms:created xsi:type="dcterms:W3CDTF">2022-05-25T10:11:34Z</dcterms:created>
  <dcterms:modified xsi:type="dcterms:W3CDTF">2022-05-25T10:34:32Z</dcterms:modified>
</cp:coreProperties>
</file>