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SKWFY6GD796A06HGQPR80LJB7NN0OAVR9X06NJDWXGORTFLT68BR0CJXFS6HP8IRBXM69OLRZH5D8IJJQEFT6FF78RMMWI5B8FOOZHB394063EE78D2A9FFD7B394CC6978D10F6" Type="http://schemas.microsoft.com/office/2006/relationships/officeDocumentMain" Target="NUL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715" r:id="rId2"/>
    <p:sldId id="787" r:id="rId3"/>
    <p:sldId id="789" r:id="rId4"/>
    <p:sldId id="781" r:id="rId5"/>
    <p:sldId id="793" r:id="rId6"/>
    <p:sldId id="795" r:id="rId7"/>
    <p:sldId id="788" r:id="rId8"/>
    <p:sldId id="791" r:id="rId9"/>
    <p:sldId id="794" r:id="rId10"/>
    <p:sldId id="792" r:id="rId11"/>
  </p:sldIdLst>
  <p:sldSz cx="12192000" cy="6858000"/>
  <p:notesSz cx="6797675" cy="9872663"/>
  <p:defaultTextStyle>
    <a:defPPr>
      <a:defRPr lang="en-US"/>
    </a:defPPr>
    <a:lvl1pPr marL="0" algn="l" defTabSz="377825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1pPr>
    <a:lvl2pPr marL="377825" algn="l" defTabSz="377825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2pPr>
    <a:lvl3pPr marL="755650" algn="l" defTabSz="377825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3pPr>
    <a:lvl4pPr marL="1134110" algn="l" defTabSz="377825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4pPr>
    <a:lvl5pPr marL="1511935" algn="l" defTabSz="377825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5pPr>
    <a:lvl6pPr marL="1889760" algn="l" defTabSz="377825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6pPr>
    <a:lvl7pPr marL="2267585" algn="l" defTabSz="377825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7pPr>
    <a:lvl8pPr marL="2646045" algn="l" defTabSz="377825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8pPr>
    <a:lvl9pPr marL="3023870" algn="l" defTabSz="377825" rtl="0" eaLnBrk="1" latinLnBrk="0" hangingPunct="1">
      <a:defRPr sz="14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>
          <p15:clr>
            <a:srgbClr val="A4A3A4"/>
          </p15:clr>
        </p15:guide>
        <p15:guide id="2" pos="287">
          <p15:clr>
            <a:srgbClr val="A4A3A4"/>
          </p15:clr>
        </p15:guide>
        <p15:guide id="3" pos="7433">
          <p15:clr>
            <a:srgbClr val="A4A3A4"/>
          </p15:clr>
        </p15:guide>
        <p15:guide id="4" orient="horz" pos="278">
          <p15:clr>
            <a:srgbClr val="A4A3A4"/>
          </p15:clr>
        </p15:guide>
        <p15:guide id="5" pos="3870">
          <p15:clr>
            <a:srgbClr val="A4A3A4"/>
          </p15:clr>
        </p15:guide>
        <p15:guide id="6" pos="723">
          <p15:clr>
            <a:srgbClr val="A4A3A4"/>
          </p15:clr>
        </p15:guide>
        <p15:guide id="7" pos="6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951A6"/>
    <a:srgbClr val="F8F8F8"/>
    <a:srgbClr val="1E53A4"/>
    <a:srgbClr val="4270C7"/>
    <a:srgbClr val="6F92D4"/>
    <a:srgbClr val="002882"/>
    <a:srgbClr val="D80C18"/>
    <a:srgbClr val="7F7F7F"/>
    <a:srgbClr val="589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1" autoAdjust="0"/>
    <p:restoredTop sz="90824" autoAdjust="0"/>
  </p:normalViewPr>
  <p:slideViewPr>
    <p:cSldViewPr snapToGrid="0" snapToObjects="1" showGuides="1">
      <p:cViewPr varScale="1">
        <p:scale>
          <a:sx n="68" d="100"/>
          <a:sy n="68" d="100"/>
        </p:scale>
        <p:origin x="404" y="-624"/>
      </p:cViewPr>
      <p:guideLst>
        <p:guide orient="horz" pos="2172"/>
        <p:guide pos="287"/>
        <p:guide pos="7433"/>
        <p:guide orient="horz" pos="278"/>
        <p:guide pos="3870"/>
        <p:guide pos="723"/>
        <p:guide pos="69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69848" cy="6984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Arial" panose="020B0604020202090204" pitchFamily="34" charset="0"/>
              </a:rPr>
              <a:t>2020/8/27</a:t>
            </a:fld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Arial" panose="020B0604020202090204" pitchFamily="34" charset="0"/>
              </a:rPr>
              <a:t>‹#›</a:t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1" y="0"/>
            <a:ext cx="2944086" cy="4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90204" pitchFamily="34" charset="0"/>
              <a:buNone/>
              <a:defRPr sz="1200">
                <a:latin typeface="Arial" panose="020B0604020202090204" pitchFamily="34" charset="0"/>
                <a:ea typeface="MS PGothic" panose="020B0600070205080204" charset="-128"/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ym typeface="MS PGothic" panose="020B0600070205080204" charset="-128"/>
            </a:endParaRPr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869" y="0"/>
            <a:ext cx="2947233" cy="4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90204" pitchFamily="34" charset="0"/>
              <a:buNone/>
              <a:defRPr>
                <a:latin typeface="Arial" panose="020B0604020202090204" pitchFamily="34" charset="0"/>
                <a:ea typeface="MS PGothic" panose="020B0600070205080204" charset="-128"/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A25C020-4514-466A-9B9E-7D41CCDD4C29}" type="datetime1">
              <a:rPr lang="zh-CN" altLang="en-US" sz="1800" smtClean="0">
                <a:sym typeface="MS PGothic" panose="020B0600070205080204" charset="-128"/>
              </a:rPr>
              <a:t>2020/8/27</a:t>
            </a:fld>
            <a:endParaRPr lang="zh-CN" altLang="en-US" sz="1200">
              <a:sym typeface="MS PGothic" panose="020B0600070205080204" charset="-128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21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" name="备注占位符 4"/>
          <p:cNvSpPr>
            <a:spLocks noGrp="1" noRot="1" noChangeAspect="1" noChangeArrowheads="1"/>
          </p:cNvSpPr>
          <p:nvPr/>
        </p:nvSpPr>
        <p:spPr bwMode="auto">
          <a:xfrm>
            <a:off x="679768" y="4751219"/>
            <a:ext cx="5438140" cy="388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MS PGothic" panose="020B060007020508020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MS PGothic" panose="020B060007020508020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MS PGothic" panose="020B060007020508020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MS PGothic" panose="020B060007020508020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MS PGothic" panose="020B060007020508020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MS PGothic" panose="020B0600070205080204" charset="-128"/>
              </a:rPr>
              <a:t>单击此处编辑母版文本样式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MS PGothic" panose="020B0600070205080204" charset="-128"/>
              </a:rPr>
              <a:t>第二级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MS PGothic" panose="020B0600070205080204" charset="-128"/>
              </a:rPr>
              <a:t>第三级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MS PGothic" panose="020B0600070205080204" charset="-128"/>
              </a:rPr>
              <a:t>第四级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MS PGothic" panose="020B0600070205080204" charset="-128"/>
              </a:rPr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7316"/>
            <a:ext cx="2944086" cy="4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90204" pitchFamily="34" charset="0"/>
              <a:buNone/>
              <a:defRPr sz="1200">
                <a:latin typeface="Arial" panose="020B0604020202090204" pitchFamily="34" charset="0"/>
                <a:ea typeface="MS PGothic" panose="020B0600070205080204" charset="-128"/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ym typeface="MS PGothic" panose="020B0600070205080204" charset="-128"/>
            </a:endParaRPr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869" y="9377316"/>
            <a:ext cx="2947233" cy="49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90204" pitchFamily="34" charset="0"/>
              <a:buNone/>
              <a:defRPr>
                <a:latin typeface="Arial" panose="020B0604020202090204" pitchFamily="34" charset="0"/>
                <a:ea typeface="MS PGothic" panose="020B0600070205080204" charset="-128"/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36FDFD0-D77B-4638-A87A-287EB8E555BE}" type="slidenum">
              <a:rPr lang="zh-CN" altLang="en-US" sz="1800" smtClean="0">
                <a:sym typeface="MS PGothic" panose="020B0600070205080204" charset="-128"/>
              </a:rPr>
              <a:t>‹#›</a:t>
            </a:fld>
            <a:endParaRPr lang="zh-CN" altLang="en-US" sz="1200">
              <a:sym typeface="MS PGothic" panose="020B060007020508020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0" rtl="0" eaLnBrk="0" fontAlgn="base" hangingPunct="0">
      <a:spcBef>
        <a:spcPct val="30000"/>
      </a:spcBef>
      <a:spcAft>
        <a:spcPct val="0"/>
      </a:spcAft>
      <a:defRPr sz="99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99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99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99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99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1889760" algn="l" defTabSz="755650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6pPr>
    <a:lvl7pPr marL="2267585" algn="l" defTabSz="755650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7pPr>
    <a:lvl8pPr marL="2646045" algn="l" defTabSz="755650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8pPr>
    <a:lvl9pPr marL="3023870" algn="l" defTabSz="755650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36563" y="1233488"/>
            <a:ext cx="5924550" cy="33321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778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736FDFD0-D77B-4638-A87A-287EB8E555B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MS PGothic" panose="020B0600070205080204" charset="-128"/>
                <a:cs typeface="+mn-cs"/>
                <a:sym typeface="MS PGothic" panose="020B0600070205080204" charset="-128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MS PGothic" panose="020B0600070205080204" charset="-128"/>
              <a:cs typeface="+mn-cs"/>
              <a:sym typeface="MS PGothic" panose="020B060007020508020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3444" y="2686017"/>
            <a:ext cx="8441218" cy="845906"/>
          </a:xfrm>
        </p:spPr>
        <p:txBody>
          <a:bodyPr anchor="b">
            <a:noAutofit/>
          </a:bodyPr>
          <a:lstStyle>
            <a:lvl1pPr>
              <a:lnSpc>
                <a:spcPct val="120000"/>
              </a:lnSpc>
              <a:defRPr sz="4800" b="0" baseline="0">
                <a:solidFill>
                  <a:schemeClr val="tx1"/>
                </a:solidFill>
                <a:latin typeface="方正正粗黑简体" panose="02000000000000000000" charset="-122"/>
                <a:ea typeface="方正正粗黑简体" panose="02000000000000000000" charset="-122"/>
              </a:defRPr>
            </a:lvl1pPr>
          </a:lstStyle>
          <a:p>
            <a:r>
              <a:rPr lang="zh-CN" altLang="en-US" dirty="0"/>
              <a:t>点击修改标题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83444" y="3904994"/>
            <a:ext cx="6535271" cy="83381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1"/>
                </a:solidFill>
                <a:latin typeface="(使用中文字体)"/>
                <a:ea typeface="方正正粗黑简体" panose="02000000000000000000" charset="-122"/>
              </a:defRPr>
            </a:lvl1pPr>
            <a:lvl2pPr marL="553085" indent="0">
              <a:buNone/>
              <a:defRPr>
                <a:solidFill>
                  <a:srgbClr val="FF0000"/>
                </a:solidFill>
              </a:defRPr>
            </a:lvl2pPr>
            <a:lvl3pPr marL="1105535" indent="0">
              <a:buNone/>
              <a:defRPr>
                <a:solidFill>
                  <a:srgbClr val="FF0000"/>
                </a:solidFill>
              </a:defRPr>
            </a:lvl3pPr>
            <a:lvl4pPr marL="1658620" indent="0">
              <a:buNone/>
              <a:defRPr>
                <a:solidFill>
                  <a:srgbClr val="FF0000"/>
                </a:solidFill>
              </a:defRPr>
            </a:lvl4pPr>
            <a:lvl5pPr marL="2211705" indent="0"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2521" y="-7408"/>
            <a:ext cx="2809481" cy="68710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2521" y="-7408"/>
            <a:ext cx="2809481" cy="68710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82521" y="-7408"/>
            <a:ext cx="2809481" cy="6871014"/>
          </a:xfrm>
          <a:prstGeom prst="rect">
            <a:avLst/>
          </a:prstGeom>
        </p:spPr>
      </p:pic>
      <p:pic>
        <p:nvPicPr>
          <p:cNvPr id="4" name="图片 3" descr="webank-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060" y="431800"/>
            <a:ext cx="1615440" cy="318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webank-logo-whit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930" y="6377940"/>
            <a:ext cx="789940" cy="155575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215685" y="1633057"/>
            <a:ext cx="4238437" cy="1402374"/>
          </a:xfrm>
        </p:spPr>
        <p:txBody>
          <a:bodyPr anchor="ctr">
            <a:noAutofit/>
          </a:bodyPr>
          <a:lstStyle>
            <a:lvl1pPr marL="0" indent="0">
              <a:buNone/>
              <a:defRPr sz="12000" b="0" i="0" baseline="0">
                <a:solidFill>
                  <a:schemeClr val="bg1"/>
                </a:solidFill>
                <a:latin typeface="+mj-lt"/>
                <a:ea typeface="+mj-ea"/>
                <a:cs typeface="Facto Bold" panose="00000800000000000000" pitchFamily="50" charset="0"/>
              </a:defRPr>
            </a:lvl1pPr>
          </a:lstStyle>
          <a:p>
            <a:pPr lvl="0"/>
            <a:r>
              <a:rPr lang="en-US" altLang="zh-CN" dirty="0"/>
              <a:t>00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1215685" y="3448274"/>
            <a:ext cx="6379029" cy="699940"/>
          </a:xfrm>
        </p:spPr>
        <p:txBody>
          <a:bodyPr anchor="ctr">
            <a:noAutofit/>
          </a:bodyPr>
          <a:lstStyle>
            <a:lvl1pPr marL="0" marR="0" indent="0" algn="l" defTabSz="110553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600" baseline="0">
                <a:solidFill>
                  <a:schemeClr val="bg1"/>
                </a:solidFill>
                <a:latin typeface="方正正粗黑简体" panose="02000000000000000000" charset="-122"/>
                <a:ea typeface="方正正粗黑简体" panose="02000000000000000000" charset="-122"/>
              </a:defRPr>
            </a:lvl1pPr>
          </a:lstStyle>
          <a:p>
            <a:r>
              <a:rPr lang="zh-CN" altLang="en-US" dirty="0"/>
              <a:t>章节页标题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7BB2-4EC6-465E-B539-599D40C8A1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549813" y="1708248"/>
            <a:ext cx="3455999" cy="19199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2681959" y="2515427"/>
            <a:ext cx="3455999" cy="191993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5730423" y="2850868"/>
            <a:ext cx="3455999" cy="191993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52">
            <a:off x="8178489" y="3406770"/>
            <a:ext cx="3455999" cy="1919932"/>
          </a:xfrm>
          <a:prstGeom prst="rect">
            <a:avLst/>
          </a:prstGeom>
        </p:spPr>
      </p:pic>
      <p:grpSp>
        <p:nvGrpSpPr>
          <p:cNvPr id="16" name="Group 3"/>
          <p:cNvGrpSpPr/>
          <p:nvPr userDrawn="1"/>
        </p:nvGrpSpPr>
        <p:grpSpPr bwMode="auto">
          <a:xfrm>
            <a:off x="422911" y="426164"/>
            <a:ext cx="696753" cy="411107"/>
            <a:chOff x="374" y="148"/>
            <a:chExt cx="1639" cy="1043"/>
          </a:xfrm>
        </p:grpSpPr>
        <p:sp>
          <p:nvSpPr>
            <p:cNvPr id="19" name="AutoShape 4"/>
            <p:cNvSpPr>
              <a:spLocks noChangeArrowheads="1"/>
            </p:cNvSpPr>
            <p:nvPr/>
          </p:nvSpPr>
          <p:spPr bwMode="auto">
            <a:xfrm>
              <a:off x="970" y="148"/>
              <a:ext cx="1043" cy="1043"/>
            </a:xfrm>
            <a:prstGeom prst="diamond">
              <a:avLst/>
            </a:prstGeom>
            <a:solidFill>
              <a:srgbClr val="1E53A4"/>
            </a:solidFill>
            <a:ln w="9525">
              <a:solidFill>
                <a:srgbClr val="00447E"/>
              </a:solidFill>
              <a:miter lim="800000"/>
            </a:ln>
          </p:spPr>
          <p:txBody>
            <a:bodyPr anchor="ctr"/>
            <a:lstStyle>
              <a:lvl1pPr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</a:pPr>
              <a:endParaRPr lang="zh-CN" altLang="en-US" sz="2430">
                <a:latin typeface="+mn-lt"/>
                <a:ea typeface="思源黑体 CN Regular" panose="020B0500000000000000"/>
                <a:cs typeface="+mn-ea"/>
                <a:sym typeface="+mn-lt"/>
              </a:endParaRPr>
            </a:p>
          </p:txBody>
        </p:sp>
        <p:sp>
          <p:nvSpPr>
            <p:cNvPr id="20" name="AutoShape 5"/>
            <p:cNvSpPr>
              <a:spLocks noChangeArrowheads="1"/>
            </p:cNvSpPr>
            <p:nvPr/>
          </p:nvSpPr>
          <p:spPr bwMode="auto">
            <a:xfrm>
              <a:off x="374" y="148"/>
              <a:ext cx="1043" cy="1043"/>
            </a:xfrm>
            <a:prstGeom prst="diamond">
              <a:avLst/>
            </a:prstGeom>
            <a:solidFill>
              <a:srgbClr val="3399FF"/>
            </a:solidFill>
            <a:ln w="9525">
              <a:solidFill>
                <a:srgbClr val="3399FF"/>
              </a:solidFill>
              <a:miter lim="800000"/>
            </a:ln>
          </p:spPr>
          <p:txBody>
            <a:bodyPr anchor="ctr"/>
            <a:lstStyle>
              <a:lvl1pPr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</a:pPr>
              <a:endParaRPr lang="zh-CN" altLang="en-US" sz="2430">
                <a:latin typeface="+mn-lt"/>
                <a:ea typeface="思源黑体 CN Regular" panose="020B0500000000000000"/>
                <a:cs typeface="+mn-ea"/>
                <a:sym typeface="+mn-lt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84128" y="442498"/>
            <a:ext cx="8393272" cy="450962"/>
          </a:xfrm>
        </p:spPr>
        <p:txBody>
          <a:bodyPr anchor="ctr">
            <a:norm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07BB2-4EC6-465E-B539-599D40C8A19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 descr="webank-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910" y="6356350"/>
            <a:ext cx="943610" cy="186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3"/>
          <p:cNvGrpSpPr/>
          <p:nvPr/>
        </p:nvGrpSpPr>
        <p:grpSpPr bwMode="auto">
          <a:xfrm>
            <a:off x="422911" y="426164"/>
            <a:ext cx="696753" cy="411107"/>
            <a:chOff x="374" y="148"/>
            <a:chExt cx="1639" cy="1043"/>
          </a:xfrm>
        </p:grpSpPr>
        <p:sp>
          <p:nvSpPr>
            <p:cNvPr id="19" name="AutoShape 4"/>
            <p:cNvSpPr>
              <a:spLocks noChangeArrowheads="1"/>
            </p:cNvSpPr>
            <p:nvPr/>
          </p:nvSpPr>
          <p:spPr bwMode="auto">
            <a:xfrm>
              <a:off x="970" y="148"/>
              <a:ext cx="1043" cy="1043"/>
            </a:xfrm>
            <a:prstGeom prst="diamond">
              <a:avLst/>
            </a:prstGeom>
            <a:solidFill>
              <a:srgbClr val="1E53A4"/>
            </a:solidFill>
            <a:ln w="9525">
              <a:solidFill>
                <a:srgbClr val="00447E"/>
              </a:solidFill>
              <a:miter lim="800000"/>
            </a:ln>
          </p:spPr>
          <p:txBody>
            <a:bodyPr anchor="ctr"/>
            <a:lstStyle>
              <a:lvl1pPr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</a:pPr>
              <a:endParaRPr lang="zh-CN" altLang="en-US" sz="2430">
                <a:latin typeface="+mn-lt"/>
                <a:ea typeface="思源黑体 CN Regular" panose="020B0500000000000000"/>
                <a:cs typeface="+mn-ea"/>
                <a:sym typeface="+mn-lt"/>
              </a:endParaRPr>
            </a:p>
          </p:txBody>
        </p:sp>
        <p:sp>
          <p:nvSpPr>
            <p:cNvPr id="20" name="AutoShape 5"/>
            <p:cNvSpPr>
              <a:spLocks noChangeArrowheads="1"/>
            </p:cNvSpPr>
            <p:nvPr/>
          </p:nvSpPr>
          <p:spPr bwMode="auto">
            <a:xfrm>
              <a:off x="374" y="148"/>
              <a:ext cx="1043" cy="1043"/>
            </a:xfrm>
            <a:prstGeom prst="diamond">
              <a:avLst/>
            </a:prstGeom>
            <a:solidFill>
              <a:srgbClr val="3399FF"/>
            </a:solidFill>
            <a:ln w="9525">
              <a:solidFill>
                <a:srgbClr val="3399FF"/>
              </a:solidFill>
              <a:miter lim="800000"/>
            </a:ln>
          </p:spPr>
          <p:txBody>
            <a:bodyPr anchor="ctr"/>
            <a:lstStyle>
              <a:lvl1pPr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90204" pitchFamily="34" charset="0"/>
                <a:buNone/>
              </a:pPr>
              <a:endParaRPr lang="zh-CN" altLang="en-US" sz="2430">
                <a:latin typeface="+mn-lt"/>
                <a:ea typeface="思源黑体 CN Regular" panose="020B0500000000000000"/>
                <a:cs typeface="+mn-ea"/>
                <a:sym typeface="+mn-lt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84128" y="442498"/>
            <a:ext cx="8393272" cy="450962"/>
          </a:xfrm>
        </p:spPr>
        <p:txBody>
          <a:bodyPr anchor="ctr">
            <a:norm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07BB2-4EC6-465E-B539-599D40C8A1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ctrTitle" hasCustomPrompt="1"/>
          </p:nvPr>
        </p:nvSpPr>
        <p:spPr>
          <a:xfrm>
            <a:off x="566400" y="977525"/>
            <a:ext cx="11059200" cy="1389138"/>
          </a:xfrm>
          <a:solidFill>
            <a:srgbClr val="1E53A4"/>
          </a:solidFill>
        </p:spPr>
        <p:txBody>
          <a:bodyPr anchor="ctr">
            <a:noAutofit/>
          </a:bodyPr>
          <a:lstStyle>
            <a:lvl1pPr algn="ctr">
              <a:defRPr sz="4800" b="0" spc="878" baseline="0">
                <a:solidFill>
                  <a:schemeClr val="bg1"/>
                </a:solidFill>
                <a:latin typeface="方正正粗黑简体" panose="02000000000000000000" charset="-122"/>
                <a:ea typeface="方正正粗黑简体" panose="02000000000000000000" charset="-122"/>
              </a:defRPr>
            </a:lvl1pPr>
          </a:lstStyle>
          <a:p>
            <a:r>
              <a:rPr lang="zh-CN" altLang="en-US" dirty="0"/>
              <a:t>封底标题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4" t="6146" r="5547" b="6408"/>
          <a:stretch>
            <a:fillRect/>
          </a:stretch>
        </p:blipFill>
        <p:spPr>
          <a:xfrm>
            <a:off x="4234100" y="2416629"/>
            <a:ext cx="3723801" cy="3474316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07BB2-4EC6-465E-B539-599D40C8A195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31"/>
          <p:cNvSpPr txBox="1">
            <a:spLocks noChangeArrowheads="1"/>
          </p:cNvSpPr>
          <p:nvPr userDrawn="1"/>
        </p:nvSpPr>
        <p:spPr bwMode="auto">
          <a:xfrm>
            <a:off x="4935403" y="7474758"/>
            <a:ext cx="642546" cy="2605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695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100 K</a:t>
            </a:r>
          </a:p>
        </p:txBody>
      </p:sp>
      <p:sp>
        <p:nvSpPr>
          <p:cNvPr id="24" name="Rectangle 23"/>
          <p:cNvSpPr>
            <a:spLocks noChangeAspect="1"/>
          </p:cNvSpPr>
          <p:nvPr userDrawn="1"/>
        </p:nvSpPr>
        <p:spPr>
          <a:xfrm>
            <a:off x="4939515" y="7070727"/>
            <a:ext cx="638434" cy="30945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4702" tIns="147348" rIns="294702" bIns="1473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480" noProof="1">
              <a:solidFill>
                <a:schemeClr val="bg2"/>
              </a:solidFill>
              <a:latin typeface="微软雅黑" panose="020B0503020204020204" pitchFamily="34" charset="-122"/>
              <a:ea typeface="思源黑体 CN Regular" panose="020B0500000000000000"/>
            </a:endParaRPr>
          </a:p>
        </p:txBody>
      </p:sp>
      <p:sp>
        <p:nvSpPr>
          <p:cNvPr id="27" name="Rectangle 26"/>
          <p:cNvSpPr>
            <a:spLocks noChangeAspect="1"/>
          </p:cNvSpPr>
          <p:nvPr userDrawn="1"/>
        </p:nvSpPr>
        <p:spPr>
          <a:xfrm>
            <a:off x="5691870" y="7070727"/>
            <a:ext cx="638433" cy="309450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4702" tIns="147348" rIns="294702" bIns="1473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5480" noProof="1">
              <a:solidFill>
                <a:schemeClr val="bg2"/>
              </a:solidFill>
              <a:latin typeface="微软雅黑" panose="020B0503020204020204" pitchFamily="34" charset="-122"/>
              <a:ea typeface="思源黑体 CN Regular" panose="020B0500000000000000"/>
            </a:endParaRPr>
          </a:p>
        </p:txBody>
      </p:sp>
      <p:sp>
        <p:nvSpPr>
          <p:cNvPr id="30" name="TextBox 31"/>
          <p:cNvSpPr txBox="1">
            <a:spLocks noChangeArrowheads="1"/>
          </p:cNvSpPr>
          <p:nvPr userDrawn="1"/>
        </p:nvSpPr>
        <p:spPr bwMode="auto">
          <a:xfrm>
            <a:off x="5691870" y="7474758"/>
            <a:ext cx="642545" cy="2609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695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50 K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57202"/>
            <a:ext cx="11277600" cy="4509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zh-CN" altLang="en-US" dirty="0"/>
              <a:t>点击修改标题 </a:t>
            </a:r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1" y="1338943"/>
            <a:ext cx="11277600" cy="48332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TextBox 31"/>
          <p:cNvSpPr txBox="1">
            <a:spLocks noChangeArrowheads="1"/>
          </p:cNvSpPr>
          <p:nvPr userDrawn="1"/>
        </p:nvSpPr>
        <p:spPr bwMode="auto">
          <a:xfrm>
            <a:off x="34290" y="7475855"/>
            <a:ext cx="642620" cy="6464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R: 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30</a:t>
            </a:r>
            <a:endParaRPr lang="en-US" sz="1400" dirty="0">
              <a:solidFill>
                <a:schemeClr val="tx2"/>
              </a:solidFill>
              <a:latin typeface="微软雅黑" panose="020B0503020204020204" pitchFamily="34" charset="-122"/>
              <a:ea typeface="思源黑体 CN Regular" panose="020B0500000000000000"/>
              <a:cs typeface="Arial" panose="020B060402020209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G: 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83</a:t>
            </a:r>
            <a:endParaRPr lang="en-US" sz="1400" dirty="0">
              <a:solidFill>
                <a:schemeClr val="tx2"/>
              </a:solidFill>
              <a:latin typeface="微软雅黑" panose="020B0503020204020204" pitchFamily="34" charset="-122"/>
              <a:ea typeface="思源黑体 CN Regular" panose="020B0500000000000000"/>
              <a:cs typeface="Arial" panose="020B060402020209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B: 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164</a:t>
            </a:r>
            <a:endParaRPr lang="en-US" sz="1400" dirty="0">
              <a:solidFill>
                <a:schemeClr val="tx2"/>
              </a:solidFill>
              <a:latin typeface="微软雅黑" panose="020B0503020204020204" pitchFamily="34" charset="-122"/>
              <a:ea typeface="思源黑体 CN Regular" panose="020B0500000000000000"/>
              <a:cs typeface="Arial" panose="020B0604020202090204" pitchFamily="34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38735" y="7071360"/>
            <a:ext cx="638175" cy="309880"/>
          </a:xfrm>
          <a:prstGeom prst="rect">
            <a:avLst/>
          </a:prstGeom>
          <a:solidFill>
            <a:srgbClr val="1E53A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4702" tIns="147348" rIns="294702" bIns="1473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noProof="1">
              <a:solidFill>
                <a:schemeClr val="bg2"/>
              </a:solidFill>
              <a:latin typeface="微软雅黑" panose="020B0503020204020204" pitchFamily="34" charset="-122"/>
              <a:ea typeface="思源黑体 CN Regular" panose="020B0500000000000000"/>
            </a:endParaRPr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757555" y="7071360"/>
            <a:ext cx="639445" cy="309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4702" tIns="147348" rIns="294702" bIns="1473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noProof="1">
              <a:solidFill>
                <a:schemeClr val="bg2"/>
              </a:solidFill>
              <a:latin typeface="微软雅黑" panose="020B0503020204020204" pitchFamily="34" charset="-122"/>
              <a:ea typeface="思源黑体 CN Regular" panose="020B0500000000000000"/>
            </a:endParaRPr>
          </a:p>
        </p:txBody>
      </p:sp>
      <p:sp>
        <p:nvSpPr>
          <p:cNvPr id="16" name="TextBox 31"/>
          <p:cNvSpPr txBox="1">
            <a:spLocks noChangeArrowheads="1"/>
          </p:cNvSpPr>
          <p:nvPr userDrawn="1"/>
        </p:nvSpPr>
        <p:spPr bwMode="auto">
          <a:xfrm>
            <a:off x="756920" y="7475855"/>
            <a:ext cx="643890" cy="6464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R: 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216</a:t>
            </a:r>
            <a:endParaRPr lang="en-US" sz="1400" dirty="0">
              <a:solidFill>
                <a:schemeClr val="tx2"/>
              </a:solidFill>
              <a:latin typeface="微软雅黑" panose="020B0503020204020204" pitchFamily="34" charset="-122"/>
              <a:ea typeface="思源黑体 CN Regular" panose="020B0500000000000000"/>
              <a:cs typeface="Arial" panose="020B060402020209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G: 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12</a:t>
            </a:r>
            <a:endParaRPr lang="en-US" sz="1400" dirty="0">
              <a:solidFill>
                <a:schemeClr val="tx2"/>
              </a:solidFill>
              <a:latin typeface="微软雅黑" panose="020B0503020204020204" pitchFamily="34" charset="-122"/>
              <a:ea typeface="思源黑体 CN Regular" panose="020B0500000000000000"/>
              <a:cs typeface="Arial" panose="020B060402020209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B: 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24</a:t>
            </a:r>
            <a:endParaRPr lang="en-US" sz="1400" dirty="0">
              <a:solidFill>
                <a:schemeClr val="tx2"/>
              </a:solidFill>
              <a:latin typeface="微软雅黑" panose="020B0503020204020204" pitchFamily="34" charset="-122"/>
              <a:ea typeface="思源黑体 CN Regular" panose="020B0500000000000000"/>
              <a:cs typeface="Arial" panose="020B0604020202090204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1694180" y="7070725"/>
            <a:ext cx="639445" cy="309880"/>
          </a:xfrm>
          <a:prstGeom prst="rect">
            <a:avLst/>
          </a:prstGeom>
          <a:solidFill>
            <a:srgbClr val="FF55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4702" tIns="147348" rIns="294702" bIns="1473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noProof="1">
              <a:solidFill>
                <a:schemeClr val="bg2"/>
              </a:solidFill>
              <a:latin typeface="微软雅黑" panose="020B0503020204020204" pitchFamily="34" charset="-122"/>
              <a:ea typeface="思源黑体 CN Regular" panose="020B0500000000000000"/>
            </a:endParaRPr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2413635" y="7070725"/>
            <a:ext cx="638810" cy="309880"/>
          </a:xfrm>
          <a:prstGeom prst="rect">
            <a:avLst/>
          </a:prstGeom>
          <a:solidFill>
            <a:srgbClr val="82143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4702" tIns="147348" rIns="294702" bIns="1473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noProof="1">
              <a:solidFill>
                <a:schemeClr val="bg2"/>
              </a:solidFill>
              <a:latin typeface="微软雅黑" panose="020B0503020204020204" pitchFamily="34" charset="-122"/>
              <a:ea typeface="思源黑体 CN Regular" panose="020B0500000000000000"/>
            </a:endParaRPr>
          </a:p>
        </p:txBody>
      </p:sp>
      <p:sp>
        <p:nvSpPr>
          <p:cNvPr id="14" name="Rectangle 13"/>
          <p:cNvSpPr>
            <a:spLocks noChangeAspect="1"/>
          </p:cNvSpPr>
          <p:nvPr userDrawn="1"/>
        </p:nvSpPr>
        <p:spPr>
          <a:xfrm>
            <a:off x="3139440" y="7070725"/>
            <a:ext cx="639445" cy="309880"/>
          </a:xfrm>
          <a:prstGeom prst="rect">
            <a:avLst/>
          </a:prstGeom>
          <a:solidFill>
            <a:srgbClr val="64CD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4702" tIns="147348" rIns="294702" bIns="1473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noProof="1">
              <a:solidFill>
                <a:schemeClr val="bg2"/>
              </a:solidFill>
              <a:latin typeface="微软雅黑" panose="020B0503020204020204" pitchFamily="34" charset="-122"/>
              <a:ea typeface="思源黑体 CN Regular" panose="020B0500000000000000"/>
            </a:endParaRPr>
          </a:p>
        </p:txBody>
      </p:sp>
      <p:sp>
        <p:nvSpPr>
          <p:cNvPr id="15" name="Rectangle 14"/>
          <p:cNvSpPr>
            <a:spLocks noChangeAspect="1"/>
          </p:cNvSpPr>
          <p:nvPr userDrawn="1"/>
        </p:nvSpPr>
        <p:spPr>
          <a:xfrm>
            <a:off x="3866515" y="7070725"/>
            <a:ext cx="638175" cy="309880"/>
          </a:xfrm>
          <a:prstGeom prst="rect">
            <a:avLst/>
          </a:prstGeom>
          <a:solidFill>
            <a:srgbClr val="0028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4702" tIns="147348" rIns="294702" bIns="1473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noProof="1">
              <a:solidFill>
                <a:schemeClr val="bg2"/>
              </a:solidFill>
              <a:latin typeface="微软雅黑" panose="020B0503020204020204" pitchFamily="34" charset="-122"/>
              <a:ea typeface="思源黑体 CN Regular" panose="020B0500000000000000"/>
            </a:endParaRPr>
          </a:p>
        </p:txBody>
      </p:sp>
      <p:sp>
        <p:nvSpPr>
          <p:cNvPr id="19" name="TextBox 31"/>
          <p:cNvSpPr txBox="1">
            <a:spLocks noChangeArrowheads="1"/>
          </p:cNvSpPr>
          <p:nvPr userDrawn="1"/>
        </p:nvSpPr>
        <p:spPr bwMode="auto">
          <a:xfrm>
            <a:off x="1694180" y="7475220"/>
            <a:ext cx="643890" cy="6457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R: 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255</a:t>
            </a:r>
          </a:p>
          <a:p>
            <a:r>
              <a:rPr 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G:</a:t>
            </a:r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85</a:t>
            </a:r>
          </a:p>
          <a:p>
            <a:r>
              <a:rPr 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B: 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130</a:t>
            </a:r>
            <a:endParaRPr lang="en-US" sz="1400" dirty="0">
              <a:solidFill>
                <a:schemeClr val="tx2"/>
              </a:solidFill>
              <a:latin typeface="微软雅黑" panose="020B0503020204020204" pitchFamily="34" charset="-122"/>
              <a:ea typeface="思源黑体 CN Regular" panose="020B0500000000000000"/>
              <a:cs typeface="Arial" panose="020B0604020202090204" pitchFamily="34" charset="0"/>
            </a:endParaRPr>
          </a:p>
        </p:txBody>
      </p:sp>
      <p:sp>
        <p:nvSpPr>
          <p:cNvPr id="20" name="TextBox 31"/>
          <p:cNvSpPr txBox="1">
            <a:spLocks noChangeArrowheads="1"/>
          </p:cNvSpPr>
          <p:nvPr userDrawn="1"/>
        </p:nvSpPr>
        <p:spPr bwMode="auto">
          <a:xfrm>
            <a:off x="2413635" y="7475220"/>
            <a:ext cx="642620" cy="6457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R: 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130</a:t>
            </a:r>
          </a:p>
          <a:p>
            <a:r>
              <a:rPr 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G:</a:t>
            </a:r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20</a:t>
            </a:r>
          </a:p>
          <a:p>
            <a:r>
              <a:rPr 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B: 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55</a:t>
            </a:r>
            <a:endParaRPr lang="en-US" sz="1400" dirty="0">
              <a:solidFill>
                <a:schemeClr val="tx2"/>
              </a:solidFill>
              <a:latin typeface="微软雅黑" panose="020B0503020204020204" pitchFamily="34" charset="-122"/>
              <a:ea typeface="思源黑体 CN Regular" panose="020B0500000000000000"/>
              <a:cs typeface="Arial" panose="020B0604020202090204" pitchFamily="34" charset="0"/>
            </a:endParaRPr>
          </a:p>
        </p:txBody>
      </p:sp>
      <p:sp>
        <p:nvSpPr>
          <p:cNvPr id="21" name="TextBox 31"/>
          <p:cNvSpPr txBox="1">
            <a:spLocks noChangeArrowheads="1"/>
          </p:cNvSpPr>
          <p:nvPr userDrawn="1"/>
        </p:nvSpPr>
        <p:spPr bwMode="auto">
          <a:xfrm>
            <a:off x="3139440" y="7475220"/>
            <a:ext cx="643890" cy="6457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R: 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100</a:t>
            </a:r>
          </a:p>
          <a:p>
            <a:r>
              <a:rPr 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G:</a:t>
            </a:r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205</a:t>
            </a:r>
          </a:p>
          <a:p>
            <a:r>
              <a:rPr 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B: 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255</a:t>
            </a:r>
            <a:endParaRPr lang="en-US" sz="1400" dirty="0">
              <a:solidFill>
                <a:schemeClr val="tx2"/>
              </a:solidFill>
              <a:latin typeface="微软雅黑" panose="020B0503020204020204" pitchFamily="34" charset="-122"/>
              <a:ea typeface="思源黑体 CN Regular" panose="020B0500000000000000"/>
              <a:cs typeface="Arial" panose="020B0604020202090204" pitchFamily="34" charset="0"/>
            </a:endParaRPr>
          </a:p>
        </p:txBody>
      </p:sp>
      <p:sp>
        <p:nvSpPr>
          <p:cNvPr id="22" name="TextBox 31"/>
          <p:cNvSpPr txBox="1">
            <a:spLocks noChangeArrowheads="1"/>
          </p:cNvSpPr>
          <p:nvPr userDrawn="1"/>
        </p:nvSpPr>
        <p:spPr bwMode="auto">
          <a:xfrm>
            <a:off x="3866515" y="7475220"/>
            <a:ext cx="643890" cy="6457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R: 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0</a:t>
            </a:r>
          </a:p>
          <a:p>
            <a:r>
              <a:rPr 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G:</a:t>
            </a:r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40</a:t>
            </a:r>
          </a:p>
          <a:p>
            <a:r>
              <a:rPr 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B: 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思源黑体 CN Regular" panose="020B0500000000000000"/>
                <a:cs typeface="Arial" panose="020B0604020202090204" pitchFamily="34" charset="0"/>
              </a:rPr>
              <a:t>130</a:t>
            </a:r>
            <a:endParaRPr lang="en-US" sz="1400" dirty="0">
              <a:solidFill>
                <a:schemeClr val="tx2"/>
              </a:solidFill>
              <a:latin typeface="微软雅黑" panose="020B0503020204020204" pitchFamily="34" charset="-122"/>
              <a:ea typeface="思源黑体 CN Regular" panose="020B0500000000000000"/>
              <a:cs typeface="Arial" panose="020B0604020202090204" pitchFamily="34" charset="0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>
            <a:off x="4843780" y="7763851"/>
            <a:ext cx="1260475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思源黑体 CN Regular" panose="020B0500000000000000"/>
              </a:rPr>
              <a:t>正文标准色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269501" y="8090364"/>
            <a:ext cx="924585" cy="32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思源黑体 CN Regular" panose="020B0500000000000000"/>
              </a:rPr>
              <a:t>主色</a:t>
            </a:r>
          </a:p>
        </p:txBody>
      </p:sp>
      <p:sp>
        <p:nvSpPr>
          <p:cNvPr id="111" name="文本框 110"/>
          <p:cNvSpPr txBox="1"/>
          <p:nvPr userDrawn="1"/>
        </p:nvSpPr>
        <p:spPr>
          <a:xfrm>
            <a:off x="2404232" y="8088651"/>
            <a:ext cx="1173940" cy="32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思源黑体 CN Regular" panose="020B0500000000000000"/>
              </a:rPr>
              <a:t>4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思源黑体 CN Regular" panose="020B0500000000000000"/>
              </a:rPr>
              <a:t>个辅助色</a:t>
            </a:r>
          </a:p>
        </p:txBody>
      </p:sp>
      <p:sp>
        <p:nvSpPr>
          <p:cNvPr id="112" name="灯片编号占位符 11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思源黑体 CN Regular" panose="020B0500000000000000"/>
              </a:defRPr>
            </a:lvl1pPr>
          </a:lstStyle>
          <a:p>
            <a:fld id="{C8307BB2-4EC6-465E-B539-599D40C8A19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6647745" y="7901305"/>
            <a:ext cx="81661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思源黑体 CN Regular" panose="020B0500000000000000"/>
              </a:rPr>
              <a:t>背景色</a:t>
            </a:r>
          </a:p>
        </p:txBody>
      </p:sp>
      <p:sp>
        <p:nvSpPr>
          <p:cNvPr id="138" name="矩形 137"/>
          <p:cNvSpPr/>
          <p:nvPr userDrawn="1"/>
        </p:nvSpPr>
        <p:spPr>
          <a:xfrm>
            <a:off x="6750050" y="7070725"/>
            <a:ext cx="612000" cy="309600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 userDrawn="1"/>
        </p:nvSpPr>
        <p:spPr>
          <a:xfrm>
            <a:off x="7517765" y="7070725"/>
            <a:ext cx="612000" cy="309600"/>
          </a:xfrm>
          <a:prstGeom prst="rect">
            <a:avLst/>
          </a:prstGeom>
          <a:solidFill>
            <a:srgbClr val="C9DB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 userDrawn="1"/>
        </p:nvSpPr>
        <p:spPr>
          <a:xfrm>
            <a:off x="8281670" y="7070725"/>
            <a:ext cx="612000" cy="309600"/>
          </a:xfrm>
          <a:prstGeom prst="rect">
            <a:avLst/>
          </a:prstGeom>
          <a:solidFill>
            <a:srgbClr val="D2DE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 userDrawn="1"/>
        </p:nvSpPr>
        <p:spPr>
          <a:xfrm>
            <a:off x="9046845" y="7070725"/>
            <a:ext cx="612000" cy="309600"/>
          </a:xfrm>
          <a:prstGeom prst="rect">
            <a:avLst/>
          </a:prstGeom>
          <a:solidFill>
            <a:srgbClr val="EAEF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 userDrawn="1"/>
        </p:nvSpPr>
        <p:spPr>
          <a:xfrm>
            <a:off x="10047605" y="7071360"/>
            <a:ext cx="612000" cy="313200"/>
          </a:xfrm>
          <a:prstGeom prst="rect">
            <a:avLst/>
          </a:prstGeom>
          <a:solidFill>
            <a:srgbClr val="4270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 userDrawn="1"/>
        </p:nvSpPr>
        <p:spPr>
          <a:xfrm>
            <a:off x="11577320" y="7071360"/>
            <a:ext cx="612000" cy="313200"/>
          </a:xfrm>
          <a:prstGeom prst="rect">
            <a:avLst/>
          </a:prstGeom>
          <a:solidFill>
            <a:srgbClr val="589A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 userDrawn="1"/>
        </p:nvSpPr>
        <p:spPr>
          <a:xfrm>
            <a:off x="10805795" y="7071360"/>
            <a:ext cx="612000" cy="313200"/>
          </a:xfrm>
          <a:prstGeom prst="rect">
            <a:avLst/>
          </a:prstGeom>
          <a:solidFill>
            <a:srgbClr val="6F92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/>
          <p:cNvSpPr txBox="1"/>
          <p:nvPr userDrawn="1"/>
        </p:nvSpPr>
        <p:spPr>
          <a:xfrm>
            <a:off x="9982200" y="7486015"/>
            <a:ext cx="1306195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思源黑体 CN Regular" panose="020B0500000000000000"/>
              </a:rPr>
              <a:t>前景色</a:t>
            </a:r>
          </a:p>
        </p:txBody>
      </p:sp>
      <p:sp>
        <p:nvSpPr>
          <p:cNvPr id="146" name="矩形 145"/>
          <p:cNvSpPr/>
          <p:nvPr userDrawn="1"/>
        </p:nvSpPr>
        <p:spPr>
          <a:xfrm>
            <a:off x="7513955" y="7486015"/>
            <a:ext cx="612000" cy="309600"/>
          </a:xfrm>
          <a:prstGeom prst="rect">
            <a:avLst/>
          </a:prstGeom>
          <a:solidFill>
            <a:srgbClr val="DEF5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/>
          <p:cNvSpPr/>
          <p:nvPr userDrawn="1"/>
        </p:nvSpPr>
        <p:spPr>
          <a:xfrm>
            <a:off x="8281670" y="7486015"/>
            <a:ext cx="612000" cy="309600"/>
          </a:xfrm>
          <a:prstGeom prst="rect">
            <a:avLst/>
          </a:prstGeom>
          <a:solidFill>
            <a:srgbClr val="E8F1E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 userDrawn="1"/>
        </p:nvSpPr>
        <p:spPr>
          <a:xfrm>
            <a:off x="9045575" y="7486015"/>
            <a:ext cx="612000" cy="309600"/>
          </a:xfrm>
          <a:prstGeom prst="rect">
            <a:avLst/>
          </a:prstGeom>
          <a:solidFill>
            <a:srgbClr val="F8EDE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 userDrawn="1"/>
        </p:nvSpPr>
        <p:spPr>
          <a:xfrm>
            <a:off x="6750050" y="7486015"/>
            <a:ext cx="612000" cy="309600"/>
          </a:xfrm>
          <a:prstGeom prst="rect">
            <a:avLst/>
          </a:prstGeom>
          <a:solidFill>
            <a:srgbClr val="E7F1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105535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j-lt"/>
          <a:ea typeface="+mj-ea"/>
          <a:cs typeface="方正正粗黑简体" panose="02000000000000000000" charset="-122"/>
        </a:defRPr>
      </a:lvl1pPr>
    </p:titleStyle>
    <p:bodyStyle>
      <a:lvl1pPr marL="276225" indent="-276225" algn="l" defTabSz="1105535" rtl="0" eaLnBrk="1" latinLnBrk="0" hangingPunct="1">
        <a:lnSpc>
          <a:spcPct val="120000"/>
        </a:lnSpc>
        <a:spcBef>
          <a:spcPts val="1210"/>
        </a:spcBef>
        <a:buClr>
          <a:schemeClr val="accent1"/>
        </a:buClr>
        <a:buFont typeface="Arial" panose="020B0604020202090204" pitchFamily="34" charset="0"/>
        <a:buChar char="•"/>
        <a:defRPr sz="2000" b="0" i="0" kern="1200" baseline="0">
          <a:solidFill>
            <a:schemeClr val="tx2"/>
          </a:solidFill>
          <a:latin typeface="+mn-lt"/>
          <a:ea typeface="+mn-ea"/>
          <a:cs typeface="思源黑体 CN Normal" panose="020B0400000000000000" pitchFamily="34" charset="-122"/>
        </a:defRPr>
      </a:lvl1pPr>
      <a:lvl2pPr marL="829310" indent="-276225" algn="l" defTabSz="1105535" rtl="0" eaLnBrk="1" latinLnBrk="0" hangingPunct="1">
        <a:lnSpc>
          <a:spcPct val="120000"/>
        </a:lnSpc>
        <a:spcBef>
          <a:spcPts val="605"/>
        </a:spcBef>
        <a:buClr>
          <a:schemeClr val="accent1"/>
        </a:buClr>
        <a:buFont typeface="Arial" panose="020B0604020202090204" pitchFamily="34" charset="0"/>
        <a:buChar char="•"/>
        <a:defRPr sz="2000" b="0" i="0" kern="1200" baseline="0">
          <a:solidFill>
            <a:schemeClr val="tx2"/>
          </a:solidFill>
          <a:latin typeface="+mn-lt"/>
          <a:ea typeface="+mn-ea"/>
          <a:cs typeface="思源黑体 CN Normal" panose="020B0400000000000000" pitchFamily="34" charset="-122"/>
        </a:defRPr>
      </a:lvl2pPr>
      <a:lvl3pPr marL="1382395" indent="-276225" algn="l" defTabSz="1105535" rtl="0" eaLnBrk="1" latinLnBrk="0" hangingPunct="1">
        <a:lnSpc>
          <a:spcPct val="120000"/>
        </a:lnSpc>
        <a:spcBef>
          <a:spcPts val="605"/>
        </a:spcBef>
        <a:buClr>
          <a:schemeClr val="accent1"/>
        </a:buClr>
        <a:buFont typeface="Arial" panose="020B0604020202090204" pitchFamily="34" charset="0"/>
        <a:buChar char="•"/>
        <a:defRPr sz="2000" b="0" i="0" kern="1200" baseline="0">
          <a:solidFill>
            <a:schemeClr val="tx2"/>
          </a:solidFill>
          <a:latin typeface="+mn-lt"/>
          <a:ea typeface="+mn-ea"/>
          <a:cs typeface="思源黑体 CN Normal" panose="020B0400000000000000" pitchFamily="34" charset="-122"/>
        </a:defRPr>
      </a:lvl3pPr>
      <a:lvl4pPr marL="1934845" indent="-276225" algn="l" defTabSz="1105535" rtl="0" eaLnBrk="1" latinLnBrk="0" hangingPunct="1">
        <a:lnSpc>
          <a:spcPct val="120000"/>
        </a:lnSpc>
        <a:spcBef>
          <a:spcPts val="605"/>
        </a:spcBef>
        <a:buClr>
          <a:schemeClr val="accent1"/>
        </a:buClr>
        <a:buFont typeface="Arial" panose="020B0604020202090204" pitchFamily="34" charset="0"/>
        <a:buChar char="•"/>
        <a:defRPr sz="2000" b="0" i="0" kern="1200" baseline="0">
          <a:solidFill>
            <a:schemeClr val="tx2"/>
          </a:solidFill>
          <a:latin typeface="+mn-lt"/>
          <a:ea typeface="+mn-ea"/>
          <a:cs typeface="思源黑体 CN Normal" panose="020B0400000000000000" pitchFamily="34" charset="-122"/>
        </a:defRPr>
      </a:lvl4pPr>
      <a:lvl5pPr marL="2487930" indent="-276225" algn="l" defTabSz="1105535" rtl="0" eaLnBrk="1" latinLnBrk="0" hangingPunct="1">
        <a:lnSpc>
          <a:spcPct val="120000"/>
        </a:lnSpc>
        <a:spcBef>
          <a:spcPts val="605"/>
        </a:spcBef>
        <a:buClr>
          <a:schemeClr val="accent1"/>
        </a:buClr>
        <a:buFont typeface="Arial" panose="020B0604020202090204" pitchFamily="34" charset="0"/>
        <a:buChar char="•"/>
        <a:defRPr sz="2000" b="0" i="0" kern="1200" baseline="0">
          <a:solidFill>
            <a:schemeClr val="tx2"/>
          </a:solidFill>
          <a:latin typeface="+mn-lt"/>
          <a:ea typeface="+mn-ea"/>
          <a:cs typeface="思源黑体 CN Normal" panose="020B0400000000000000" pitchFamily="34" charset="-122"/>
        </a:defRPr>
      </a:lvl5pPr>
      <a:lvl6pPr marL="3041015" indent="-276225" algn="l" defTabSz="1105535" rtl="0" eaLnBrk="1" latinLnBrk="0" hangingPunct="1">
        <a:lnSpc>
          <a:spcPct val="90000"/>
        </a:lnSpc>
        <a:spcBef>
          <a:spcPts val="605"/>
        </a:spcBef>
        <a:buFont typeface="Arial" panose="020B060402020209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6pPr>
      <a:lvl7pPr marL="3594100" indent="-276225" algn="l" defTabSz="1105535" rtl="0" eaLnBrk="1" latinLnBrk="0" hangingPunct="1">
        <a:lnSpc>
          <a:spcPct val="90000"/>
        </a:lnSpc>
        <a:spcBef>
          <a:spcPts val="605"/>
        </a:spcBef>
        <a:buFont typeface="Arial" panose="020B060402020209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7pPr>
      <a:lvl8pPr marL="4146550" indent="-276225" algn="l" defTabSz="1105535" rtl="0" eaLnBrk="1" latinLnBrk="0" hangingPunct="1">
        <a:lnSpc>
          <a:spcPct val="90000"/>
        </a:lnSpc>
        <a:spcBef>
          <a:spcPts val="605"/>
        </a:spcBef>
        <a:buFont typeface="Arial" panose="020B060402020209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8pPr>
      <a:lvl9pPr marL="4699635" indent="-276225" algn="l" defTabSz="1105535" rtl="0" eaLnBrk="1" latinLnBrk="0" hangingPunct="1">
        <a:lnSpc>
          <a:spcPct val="90000"/>
        </a:lnSpc>
        <a:spcBef>
          <a:spcPts val="605"/>
        </a:spcBef>
        <a:buFont typeface="Arial" panose="020B060402020209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553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53085" algn="l" defTabSz="110553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2pPr>
      <a:lvl3pPr marL="1105535" algn="l" defTabSz="110553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3pPr>
      <a:lvl4pPr marL="1658620" algn="l" defTabSz="110553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4pPr>
      <a:lvl5pPr marL="2211705" algn="l" defTabSz="110553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5pPr>
      <a:lvl6pPr marL="2764790" algn="l" defTabSz="110553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6pPr>
      <a:lvl7pPr marL="3317240" algn="l" defTabSz="110553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7pPr>
      <a:lvl8pPr marL="3870325" algn="l" defTabSz="110553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8pPr>
      <a:lvl9pPr marL="4423410" algn="l" defTabSz="110553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883750" y="-18166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>
              <a:ea typeface="思源黑体 CN Regular" panose="020B0500000000000000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83444" y="3996434"/>
            <a:ext cx="6535271" cy="833811"/>
          </a:xfrm>
        </p:spPr>
        <p:txBody>
          <a:bodyPr/>
          <a:lstStyle/>
          <a:p>
            <a:r>
              <a:rPr lang="en-US" altLang="zh-CN" b="0" dirty="0">
                <a:latin typeface="+mj-lt"/>
                <a:ea typeface="方正正粗黑简体" panose="02000000000000000000" charset="-122"/>
              </a:rPr>
              <a:t>2020.8</a:t>
            </a:r>
            <a:endParaRPr lang="zh-CN" altLang="en-US" b="0" dirty="0">
              <a:latin typeface="+mj-lt"/>
              <a:ea typeface="方正正粗黑简体" panose="02000000000000000000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E18A6EC3-75E6-4D29-83DA-08B6BB50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44" y="2533617"/>
            <a:ext cx="8441218" cy="845906"/>
          </a:xfrm>
        </p:spPr>
        <p:txBody>
          <a:bodyPr/>
          <a:lstStyle/>
          <a:p>
            <a:r>
              <a:rPr lang="zh-CN" altLang="en-US" dirty="0"/>
              <a:t>实习汇报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FCF6B23-515B-4DA5-873D-02501BB3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9A961-6C76-4687-9424-CE41C25FE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07BB2-4EC6-465E-B539-599D40C8A195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6E707D-A031-4E57-B227-EA24A760F651}"/>
              </a:ext>
            </a:extLst>
          </p:cNvPr>
          <p:cNvSpPr txBox="1"/>
          <p:nvPr/>
        </p:nvSpPr>
        <p:spPr>
          <a:xfrm>
            <a:off x="1168923" y="1348033"/>
            <a:ext cx="9539925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1951A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个人计划</a:t>
            </a:r>
            <a:endParaRPr lang="en-US" altLang="zh-CN" sz="2800" b="1" dirty="0">
              <a:solidFill>
                <a:srgbClr val="1951A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800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确定一个合适的安全多方计算场景，来</a:t>
            </a:r>
            <a:r>
              <a:rPr lang="zh-CN" altLang="en-US" sz="1800" b="1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完成</a:t>
            </a:r>
            <a:r>
              <a:rPr lang="zh-CN" altLang="en-US" sz="1800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论文。</a:t>
            </a:r>
            <a:endParaRPr lang="en-US" altLang="zh-CN" sz="1800" dirty="0">
              <a:solidFill>
                <a:srgbClr val="00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800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会换一个安全计算框架去深入了解和体验（</a:t>
            </a:r>
            <a:r>
              <a:rPr lang="en-US" altLang="zh-CN" sz="1800" b="1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SPDZ</a:t>
            </a:r>
            <a:r>
              <a:rPr lang="zh-CN" altLang="en-US" sz="1800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）。</a:t>
            </a:r>
            <a:endParaRPr lang="en-US" altLang="zh-CN" sz="1800" dirty="0">
              <a:solidFill>
                <a:srgbClr val="00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1800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会考虑将安全内积计算乘法三元组推向</a:t>
            </a:r>
            <a:r>
              <a:rPr lang="zh-CN" altLang="en-US" sz="1800" b="1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多方</a:t>
            </a:r>
            <a:r>
              <a:rPr lang="en-US" altLang="zh-CN" sz="1800" b="1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&amp;</a:t>
            </a:r>
            <a:r>
              <a:rPr lang="zh-CN" altLang="en-US" sz="1800" b="1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恶意</a:t>
            </a:r>
            <a:r>
              <a:rPr lang="zh-CN" altLang="en-US" sz="1800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的模型当中</a:t>
            </a:r>
            <a:r>
              <a:rPr lang="zh-CN" altLang="en-US" sz="1800" dirty="0">
                <a:solidFill>
                  <a:srgbClr val="1951A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。</a:t>
            </a:r>
            <a:endParaRPr lang="en-US" altLang="zh-CN" sz="1800" dirty="0">
              <a:solidFill>
                <a:srgbClr val="1951A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endParaRPr lang="en-US" altLang="zh-CN" sz="1800" dirty="0">
              <a:solidFill>
                <a:srgbClr val="1951A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可以优先考虑重构算术电路：</a:t>
            </a:r>
            <a:endParaRPr lang="en-US" altLang="zh-CN" sz="1800" dirty="0">
              <a:solidFill>
                <a:srgbClr val="00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基于整数秘密共享。</a:t>
            </a:r>
            <a:endParaRPr lang="en-US" altLang="zh-CN" sz="1800" dirty="0">
              <a:solidFill>
                <a:srgbClr val="00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1800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核心协议就是三元组协商。</a:t>
            </a:r>
            <a:endParaRPr lang="en-US" altLang="zh-CN" sz="1800" dirty="0">
              <a:solidFill>
                <a:srgbClr val="00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1800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运行效率极高。</a:t>
            </a:r>
            <a:endParaRPr lang="en-US" altLang="zh-CN" sz="1800" dirty="0">
              <a:solidFill>
                <a:srgbClr val="00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缺点：</a:t>
            </a:r>
            <a:endParaRPr lang="en-US" altLang="zh-CN" sz="1800" dirty="0">
              <a:solidFill>
                <a:srgbClr val="00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整数加、减、乘计算。</a:t>
            </a:r>
            <a:endParaRPr lang="en-US" altLang="zh-CN" sz="1800" dirty="0">
              <a:solidFill>
                <a:srgbClr val="00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无法进行比较。</a:t>
            </a:r>
            <a:endParaRPr lang="en-US" altLang="zh-CN" sz="1800" dirty="0">
              <a:solidFill>
                <a:srgbClr val="00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l"/>
            <a:endParaRPr lang="zh-CN" altLang="en-US" sz="1800" dirty="0">
              <a:solidFill>
                <a:srgbClr val="1951A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6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3999EDF-4FD9-49D6-921E-4F2E447F3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45EF7B5-928B-4ED4-9D62-A7BB2089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实习计划</a:t>
            </a:r>
            <a:r>
              <a:rPr lang="en-US" altLang="zh-CN" dirty="0"/>
              <a:t>&amp;</a:t>
            </a:r>
            <a:r>
              <a:rPr lang="zh-CN" altLang="en-US" dirty="0"/>
              <a:t>完成程度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E101E5-E0C2-4897-9234-EEE65317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7BB2-4EC6-465E-B539-599D40C8A19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3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实习计划</a:t>
            </a:r>
            <a:r>
              <a:rPr lang="en-US" altLang="zh-CN" dirty="0"/>
              <a:t>&amp;</a:t>
            </a:r>
            <a:r>
              <a:rPr lang="zh-CN" altLang="en-US" dirty="0"/>
              <a:t>完成程度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07BB2-4EC6-465E-B539-599D40C8A195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ïs1íḑè"/>
          <p:cNvSpPr/>
          <p:nvPr/>
        </p:nvSpPr>
        <p:spPr bwMode="auto">
          <a:xfrm>
            <a:off x="375508" y="1467976"/>
            <a:ext cx="11323156" cy="4593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1E53A4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ACBAD0-D070-4878-8E10-B4601B6401CA}"/>
              </a:ext>
            </a:extLst>
          </p:cNvPr>
          <p:cNvSpPr txBox="1"/>
          <p:nvPr/>
        </p:nvSpPr>
        <p:spPr>
          <a:xfrm>
            <a:off x="1191705" y="1621412"/>
            <a:ext cx="749431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rgbClr val="1951A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按照实习计划，工作基本完成。</a:t>
            </a:r>
            <a:endParaRPr lang="en-US" altLang="zh-CN" sz="2800" b="1" dirty="0">
              <a:solidFill>
                <a:srgbClr val="1951A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体验和了解ＦＩＳＣＯ　ＢＣＯＳ。</a:t>
            </a:r>
            <a:endParaRPr lang="en-US" altLang="zh-CN" sz="2000" dirty="0">
              <a:solidFill>
                <a:srgbClr val="00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方案的实现。</a:t>
            </a:r>
          </a:p>
        </p:txBody>
      </p:sp>
    </p:spTree>
    <p:extLst>
      <p:ext uri="{BB962C8B-B14F-4D97-AF65-F5344CB8AC3E}">
        <p14:creationId xmlns:p14="http://schemas.microsoft.com/office/powerpoint/2010/main" val="12171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实习计划</a:t>
            </a:r>
            <a:r>
              <a:rPr lang="en-US" altLang="zh-CN" dirty="0"/>
              <a:t>&amp;</a:t>
            </a:r>
            <a:r>
              <a:rPr lang="zh-CN" altLang="en-US" dirty="0"/>
              <a:t>完成程度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07BB2-4EC6-465E-B539-599D40C8A195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ïs1íḑè"/>
          <p:cNvSpPr/>
          <p:nvPr/>
        </p:nvSpPr>
        <p:spPr bwMode="auto">
          <a:xfrm>
            <a:off x="375508" y="1467976"/>
            <a:ext cx="11323156" cy="4593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1E53A4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6DFD0B-FAB8-4AD0-82CC-563BBC901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375"/>
            <a:ext cx="12192000" cy="5053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381D23-FFF8-4BEB-B11D-AA66CD06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实习计划</a:t>
            </a:r>
            <a:r>
              <a:rPr lang="en-US" altLang="zh-CN" dirty="0"/>
              <a:t>&amp;</a:t>
            </a:r>
            <a:r>
              <a:rPr lang="zh-CN" altLang="en-US" dirty="0"/>
              <a:t>完成程度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F5E0EA-897A-421B-96DD-372094754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07BB2-4EC6-465E-B539-599D40C8A195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89E8A3D-DFF4-4D60-81F1-9D2E530B2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00172"/>
              </p:ext>
            </p:extLst>
          </p:nvPr>
        </p:nvGraphicFramePr>
        <p:xfrm>
          <a:off x="910209" y="1515929"/>
          <a:ext cx="10166286" cy="456435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3143">
                  <a:extLst>
                    <a:ext uri="{9D8B030D-6E8A-4147-A177-3AD203B41FA5}">
                      <a16:colId xmlns:a16="http://schemas.microsoft.com/office/drawing/2014/main" val="2616696750"/>
                    </a:ext>
                  </a:extLst>
                </a:gridCol>
                <a:gridCol w="5083143">
                  <a:extLst>
                    <a:ext uri="{9D8B030D-6E8A-4147-A177-3AD203B41FA5}">
                      <a16:colId xmlns:a16="http://schemas.microsoft.com/office/drawing/2014/main" val="867837264"/>
                    </a:ext>
                  </a:extLst>
                </a:gridCol>
              </a:tblGrid>
              <a:tr h="12397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乘法三元组（以生成</a:t>
                      </a:r>
                      <a:r>
                        <a:rPr lang="en-US" altLang="zh-CN" dirty="0"/>
                        <a:t>1000</a:t>
                      </a:r>
                      <a:r>
                        <a:rPr lang="zh-CN" altLang="en-US" dirty="0"/>
                        <a:t>组</a:t>
                      </a:r>
                      <a:r>
                        <a:rPr lang="en-US" altLang="zh-CN" dirty="0"/>
                        <a:t>32</a:t>
                      </a:r>
                      <a:r>
                        <a:rPr lang="zh-CN" altLang="en-US" dirty="0"/>
                        <a:t>位三元组为例）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运行时间为</a:t>
                      </a:r>
                      <a:r>
                        <a:rPr lang="en-US" altLang="zh-CN" dirty="0"/>
                        <a:t>OT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1/3</a:t>
                      </a:r>
                    </a:p>
                    <a:p>
                      <a:pPr algn="ctr"/>
                      <a:r>
                        <a:rPr lang="zh-CN" altLang="en-US" dirty="0"/>
                        <a:t>交换数据量为</a:t>
                      </a:r>
                      <a:r>
                        <a:rPr lang="en-US" altLang="zh-CN" dirty="0"/>
                        <a:t>OT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1/30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757744"/>
                  </a:ext>
                </a:extLst>
              </a:tr>
              <a:tr h="12397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高精度指数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效率不如</a:t>
                      </a:r>
                      <a:r>
                        <a:rPr lang="en-US" altLang="zh-CN" dirty="0"/>
                        <a:t>ABY</a:t>
                      </a:r>
                      <a:r>
                        <a:rPr lang="zh-CN" altLang="en-US" dirty="0"/>
                        <a:t>原方案，可以牺牲效率换取更高精度的指数计算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8977"/>
                  </a:ext>
                </a:extLst>
              </a:tr>
              <a:tr h="138997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使用牛顿迭代的除法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效率不如</a:t>
                      </a:r>
                      <a:r>
                        <a:rPr lang="en-US" altLang="zh-CN" dirty="0"/>
                        <a:t>ABY</a:t>
                      </a:r>
                      <a:r>
                        <a:rPr lang="zh-CN" altLang="en-US" dirty="0"/>
                        <a:t>原方案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556675"/>
                  </a:ext>
                </a:extLst>
              </a:tr>
              <a:tr h="69498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946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22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B8F9599-54F0-4B67-8060-F863E473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实习计划</a:t>
            </a:r>
            <a:r>
              <a:rPr lang="en-US" altLang="zh-CN" dirty="0"/>
              <a:t>&amp;</a:t>
            </a:r>
            <a:r>
              <a:rPr lang="zh-CN" altLang="en-US" dirty="0"/>
              <a:t>完成程度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E64200-4380-4D76-BE6B-4FF3FDD56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07BB2-4EC6-465E-B539-599D40C8A195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14B4CB-2467-415B-973E-0267B3530919}"/>
              </a:ext>
            </a:extLst>
          </p:cNvPr>
          <p:cNvSpPr txBox="1"/>
          <p:nvPr/>
        </p:nvSpPr>
        <p:spPr>
          <a:xfrm>
            <a:off x="1284128" y="1272619"/>
            <a:ext cx="9245612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1951A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总结</a:t>
            </a:r>
            <a:endParaRPr lang="en-US" altLang="zh-CN" sz="2800" b="1" dirty="0">
              <a:solidFill>
                <a:srgbClr val="1951A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按照实习初期指定的工作计划。</a:t>
            </a:r>
            <a:r>
              <a:rPr lang="zh-CN" altLang="en-US" sz="1800" b="1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高效、按时的完成</a:t>
            </a:r>
            <a:r>
              <a:rPr lang="zh-CN" altLang="en-US" sz="1800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目标功能需求。</a:t>
            </a:r>
            <a:endParaRPr lang="en-US" altLang="zh-CN" sz="1800" dirty="0">
              <a:solidFill>
                <a:srgbClr val="00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高质量的完成</a:t>
            </a:r>
            <a:r>
              <a:rPr lang="zh-CN" altLang="en-US" sz="1800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安全内积构造乘法三元组技术文档、高精度指数计算技术文档、使用牛顿迭代法实现除法计算技术文档。</a:t>
            </a:r>
            <a:endParaRPr lang="en-US" altLang="zh-CN" sz="1800" dirty="0">
              <a:solidFill>
                <a:srgbClr val="00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积极主动</a:t>
            </a:r>
            <a:r>
              <a:rPr lang="zh-CN" altLang="en-US" sz="1800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的承担实习计划工作之外的其他工作：保护各方数据隐私的前提下求中位数、平均数；调研国内安全多方计算公司；积极参加公司组织的学习课程。</a:t>
            </a:r>
            <a:endParaRPr lang="en-US" altLang="zh-CN" sz="1800" dirty="0">
              <a:solidFill>
                <a:srgbClr val="00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快速学习</a:t>
            </a:r>
            <a:r>
              <a:rPr lang="zh-CN" altLang="en-US" sz="1800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了解</a:t>
            </a:r>
            <a:r>
              <a:rPr lang="en-US" altLang="zh-CN" sz="1800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FISCO BCOS</a:t>
            </a:r>
            <a:r>
              <a:rPr lang="zh-CN" altLang="en-US" sz="1800" dirty="0">
                <a:solidFill>
                  <a:schemeClr val="tx2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、</a:t>
            </a:r>
            <a:r>
              <a:rPr lang="en-US" altLang="zh-CN" sz="1800" dirty="0">
                <a:solidFill>
                  <a:schemeClr val="tx2"/>
                </a:solidFill>
              </a:rPr>
              <a:t>Rosetta</a:t>
            </a:r>
            <a:r>
              <a:rPr lang="zh-CN" altLang="en-US" sz="1800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。</a:t>
            </a:r>
            <a:endParaRPr lang="en-US" altLang="zh-CN" sz="1800" dirty="0">
              <a:solidFill>
                <a:srgbClr val="00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tx2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熟悉</a:t>
            </a:r>
            <a:r>
              <a:rPr lang="zh-CN" altLang="en-US" sz="1800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软件开发流程：确定需求、评估风险、制定计划、撰写文档、开发、测试、提交。</a:t>
            </a:r>
            <a:endParaRPr lang="en-US" altLang="zh-CN" sz="1800" dirty="0">
              <a:solidFill>
                <a:srgbClr val="00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l"/>
            <a:endParaRPr lang="en-US" altLang="zh-CN" sz="1800" dirty="0">
              <a:solidFill>
                <a:srgbClr val="00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l"/>
            <a:r>
              <a:rPr lang="zh-CN" altLang="en-US" sz="2800" b="1" dirty="0">
                <a:solidFill>
                  <a:srgbClr val="1951A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不足</a:t>
            </a:r>
            <a:endParaRPr lang="en-US" altLang="zh-CN" sz="2800" b="1" dirty="0">
              <a:solidFill>
                <a:srgbClr val="1951A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000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对开发流程不够了解，习惯独立开发。应该开发之前明确需求，制定明确计划，然后撰写技术文档。缺少对这方面的思考。</a:t>
            </a:r>
            <a:endParaRPr lang="en-US" altLang="zh-CN" sz="1800" dirty="0">
              <a:solidFill>
                <a:srgbClr val="00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0000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6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A8EBFE-33CB-4D23-AF24-AB9A818A17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A2D31E7-327D-483A-9446-9019AB4B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收获</a:t>
            </a:r>
            <a:r>
              <a:rPr lang="en-US" altLang="zh-CN" dirty="0"/>
              <a:t>&amp;</a:t>
            </a:r>
            <a:r>
              <a:rPr lang="zh-CN" altLang="en-US" dirty="0"/>
              <a:t>感谢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D02E2B-A544-436C-85C0-A971C1BB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7BB2-4EC6-465E-B539-599D40C8A19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5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0D3D210-304E-4901-A8A2-20A21759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收获</a:t>
            </a:r>
            <a:r>
              <a:rPr lang="en-US" altLang="zh-CN" dirty="0"/>
              <a:t>&amp;</a:t>
            </a:r>
            <a:r>
              <a:rPr lang="zh-CN" altLang="en-US" dirty="0"/>
              <a:t>感谢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DC9788-F207-4868-A644-7F55415DA5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07BB2-4EC6-465E-B539-599D40C8A195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C6D9F8-B093-4211-ABAC-6D7AE43936FA}"/>
              </a:ext>
            </a:extLst>
          </p:cNvPr>
          <p:cNvSpPr txBox="1"/>
          <p:nvPr/>
        </p:nvSpPr>
        <p:spPr>
          <a:xfrm>
            <a:off x="1284128" y="1338607"/>
            <a:ext cx="6636471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1E53A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收获</a:t>
            </a:r>
            <a:endParaRPr lang="en-US" altLang="zh-CN" sz="2800" b="1" dirty="0">
              <a:solidFill>
                <a:srgbClr val="1E53A4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sz="1800" dirty="0">
                <a:solidFill>
                  <a:schemeClr val="tx2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高效的沟通。</a:t>
            </a:r>
            <a:endParaRPr lang="en-US" altLang="zh-CN" sz="1800" dirty="0">
              <a:solidFill>
                <a:schemeClr val="tx2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sz="1800" dirty="0">
                <a:solidFill>
                  <a:schemeClr val="tx2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只有找到问题的根源才能解决问题。</a:t>
            </a:r>
            <a:endParaRPr lang="en-US" altLang="zh-CN" sz="1800" dirty="0">
              <a:solidFill>
                <a:schemeClr val="tx2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sz="1800" dirty="0">
                <a:solidFill>
                  <a:schemeClr val="tx2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开心的工作。</a:t>
            </a:r>
            <a:endParaRPr lang="en-US" altLang="zh-CN" sz="1800" dirty="0">
              <a:solidFill>
                <a:schemeClr val="tx2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marL="457200" indent="-457200" algn="l">
              <a:buAutoNum type="arabicPeriod"/>
            </a:pPr>
            <a:endParaRPr lang="en-US" altLang="zh-CN" sz="2400" dirty="0">
              <a:solidFill>
                <a:srgbClr val="1E53A4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l"/>
            <a:r>
              <a:rPr lang="zh-CN" altLang="en-US" sz="2800" b="1" dirty="0">
                <a:solidFill>
                  <a:srgbClr val="1E53A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感谢</a:t>
            </a:r>
            <a:endParaRPr lang="en-US" altLang="zh-CN" sz="2800" b="1" dirty="0">
              <a:solidFill>
                <a:srgbClr val="1E53A4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l"/>
            <a:endParaRPr lang="en-US" altLang="zh-CN" sz="1800" dirty="0">
              <a:solidFill>
                <a:schemeClr val="tx2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l"/>
            <a:r>
              <a:rPr lang="zh-CN" altLang="en-US" sz="1800" dirty="0">
                <a:solidFill>
                  <a:schemeClr val="tx2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感谢</a:t>
            </a:r>
            <a:r>
              <a:rPr lang="en-US" altLang="zh-CN" sz="1800" dirty="0" err="1">
                <a:solidFill>
                  <a:schemeClr val="tx2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WeDPR</a:t>
            </a:r>
            <a:r>
              <a:rPr lang="zh-CN" altLang="en-US" sz="1800" dirty="0">
                <a:solidFill>
                  <a:schemeClr val="tx2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团队。</a:t>
            </a:r>
            <a:endParaRPr lang="en-US" altLang="zh-CN" sz="1800" dirty="0">
              <a:solidFill>
                <a:schemeClr val="tx2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l"/>
            <a:r>
              <a:rPr lang="en-US" altLang="zh-CN" sz="2400" dirty="0">
                <a:solidFill>
                  <a:srgbClr val="1E53A4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91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89F00F-33CC-4EDE-A2C7-AF846CD22A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E1AEB40-9033-4C77-ACDD-83529FF5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短期个人计划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1779DB5-0096-408B-ACAC-EFCA3E27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7BB2-4EC6-465E-B539-599D40C8A19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1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bank2020">
  <a:themeElements>
    <a:clrScheme name="webank主色蓝红">
      <a:dk1>
        <a:srgbClr val="1E53A4"/>
      </a:dk1>
      <a:lt1>
        <a:srgbClr val="FFFFFF"/>
      </a:lt1>
      <a:dk2>
        <a:srgbClr val="000000"/>
      </a:dk2>
      <a:lt2>
        <a:srgbClr val="E7E6E6"/>
      </a:lt2>
      <a:accent1>
        <a:srgbClr val="D80C18"/>
      </a:accent1>
      <a:accent2>
        <a:srgbClr val="FF5582"/>
      </a:accent2>
      <a:accent3>
        <a:srgbClr val="64CDFF"/>
      </a:accent3>
      <a:accent4>
        <a:srgbClr val="002882"/>
      </a:accent4>
      <a:accent5>
        <a:srgbClr val="821437"/>
      </a:accent5>
      <a:accent6>
        <a:srgbClr val="00B050"/>
      </a:accent6>
      <a:hlink>
        <a:srgbClr val="1E53A3"/>
      </a:hlink>
      <a:folHlink>
        <a:srgbClr val="821437"/>
      </a:folHlink>
    </a:clrScheme>
    <a:fontScheme name="WeBank Simple">
      <a:majorFont>
        <a:latin typeface="Facto Bold"/>
        <a:ea typeface="思源黑体 CN Bold"/>
        <a:cs typeface=""/>
      </a:majorFont>
      <a:minorFont>
        <a:latin typeface="思源黑体 CN Regular"/>
        <a:ea typeface="思源黑体 CN Regular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800" dirty="0" smtClean="0">
            <a:solidFill>
              <a:srgbClr val="000000"/>
            </a:solidFill>
            <a:latin typeface="思源黑体 CN Regular" panose="020B0500000000000000" pitchFamily="34" charset="-122"/>
            <a:ea typeface="思源黑体 CN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374</Words>
  <Application>Microsoft Office PowerPoint</Application>
  <PresentationFormat>宽屏</PresentationFormat>
  <Paragraphs>64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(使用中文字体)</vt:lpstr>
      <vt:lpstr>Facto Bold</vt:lpstr>
      <vt:lpstr>MS PGothic</vt:lpstr>
      <vt:lpstr>方正正粗黑简体</vt:lpstr>
      <vt:lpstr>思源黑体 CN Bold</vt:lpstr>
      <vt:lpstr>思源黑体 CN Normal</vt:lpstr>
      <vt:lpstr>思源黑体 CN Regular</vt:lpstr>
      <vt:lpstr>宋体</vt:lpstr>
      <vt:lpstr>微软雅黑</vt:lpstr>
      <vt:lpstr>Arial</vt:lpstr>
      <vt:lpstr>webank2020</vt:lpstr>
      <vt:lpstr>实习汇报</vt:lpstr>
      <vt:lpstr>实习计划&amp;完成程度</vt:lpstr>
      <vt:lpstr>实习计划&amp;完成程度</vt:lpstr>
      <vt:lpstr>实习计划&amp;完成程度</vt:lpstr>
      <vt:lpstr>实习计划&amp;完成程度</vt:lpstr>
      <vt:lpstr>实习计划&amp;完成程度</vt:lpstr>
      <vt:lpstr>收获&amp;感谢</vt:lpstr>
      <vt:lpstr>收获&amp;感谢</vt:lpstr>
      <vt:lpstr>短期个人计划</vt:lpstr>
      <vt:lpstr>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webank</dc:creator>
  <cp:lastModifiedBy>toddzhang(张涛)</cp:lastModifiedBy>
  <cp:revision>3089</cp:revision>
  <cp:lastPrinted>2020-02-19T09:24:53Z</cp:lastPrinted>
  <dcterms:created xsi:type="dcterms:W3CDTF">2020-02-19T09:24:53Z</dcterms:created>
  <dcterms:modified xsi:type="dcterms:W3CDTF">2020-08-27T05:14:20Z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2052-1.9.2.3124</vt:lpwstr>
  </property>
</Properties>
</file>