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CVWMI6BT796Q0TTGRVR8YL0D7NN0OSYREF0XXJD7XFF8TFWTZ6BH4FA600EF50F9023175116E2C67ECA5804" Type="http://schemas.microsoft.com/office/2006/relationships/officeDocumentMain" Target="NULL"/><Relationship Id="rId3" Type="http://schemas.openxmlformats.org/package/2006/relationships/metadata/core-properties" Target="docProps/core.xml"/><Relationship Id="SPWMK6GJ7RRQ0TBGQZRNQLJZ7ZQ0OXGREF0XNJEOXFF8TECTN0BH4BB9267FEA25CF8C5D1B545EAA4AF5EBD" Type="http://schemas.microsoft.com/office/2006/relationships/officeDocumentExtended" Target="NUL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5"/>
  </p:notesMasterIdLst>
  <p:handoutMasterIdLst>
    <p:handoutMasterId r:id="rId36"/>
  </p:handoutMasterIdLst>
  <p:sldIdLst>
    <p:sldId id="261" r:id="rId2"/>
    <p:sldId id="264" r:id="rId3"/>
    <p:sldId id="291" r:id="rId4"/>
    <p:sldId id="281" r:id="rId5"/>
    <p:sldId id="325" r:id="rId6"/>
    <p:sldId id="309" r:id="rId7"/>
    <p:sldId id="312" r:id="rId8"/>
    <p:sldId id="310" r:id="rId9"/>
    <p:sldId id="311" r:id="rId10"/>
    <p:sldId id="328" r:id="rId11"/>
    <p:sldId id="329" r:id="rId12"/>
    <p:sldId id="303" r:id="rId13"/>
    <p:sldId id="306" r:id="rId14"/>
    <p:sldId id="313" r:id="rId15"/>
    <p:sldId id="314" r:id="rId16"/>
    <p:sldId id="315" r:id="rId17"/>
    <p:sldId id="326" r:id="rId18"/>
    <p:sldId id="304" r:id="rId19"/>
    <p:sldId id="307" r:id="rId20"/>
    <p:sldId id="316" r:id="rId21"/>
    <p:sldId id="317" r:id="rId22"/>
    <p:sldId id="318" r:id="rId23"/>
    <p:sldId id="321" r:id="rId24"/>
    <p:sldId id="330" r:id="rId25"/>
    <p:sldId id="322" r:id="rId26"/>
    <p:sldId id="331" r:id="rId27"/>
    <p:sldId id="323" r:id="rId28"/>
    <p:sldId id="332" r:id="rId29"/>
    <p:sldId id="327" r:id="rId30"/>
    <p:sldId id="305" r:id="rId31"/>
    <p:sldId id="308" r:id="rId32"/>
    <p:sldId id="324" r:id="rId33"/>
    <p:sldId id="299"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3">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53A4"/>
    <a:srgbClr val="FF5582"/>
    <a:srgbClr val="D80C18"/>
    <a:srgbClr val="831437"/>
    <a:srgbClr val="002882"/>
    <a:srgbClr val="64CDFF"/>
    <a:srgbClr val="821437"/>
    <a:srgbClr val="EBEBEB"/>
    <a:srgbClr val="D6D6D6"/>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9" autoAdjust="0"/>
    <p:restoredTop sz="95455" autoAdjust="0"/>
  </p:normalViewPr>
  <p:slideViewPr>
    <p:cSldViewPr snapToGrid="0" snapToObjects="1" showGuides="1">
      <p:cViewPr varScale="1">
        <p:scale>
          <a:sx n="68" d="100"/>
          <a:sy n="68" d="100"/>
        </p:scale>
        <p:origin x="616" y="48"/>
      </p:cViewPr>
      <p:guideLst>
        <p:guide orient="horz" pos="2163"/>
        <p:guide pos="3840"/>
      </p:guideLst>
    </p:cSldViewPr>
  </p:slideViewPr>
  <p:outlineViewPr>
    <p:cViewPr>
      <p:scale>
        <a:sx n="33" d="100"/>
        <a:sy n="33" d="100"/>
      </p:scale>
      <p:origin x="0" y="-4888"/>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1" d="100"/>
          <a:sy n="51" d="100"/>
        </p:scale>
        <p:origin x="2696"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EA3A1C-D1CB-4E6B-9AFD-47DCA9B7B468}" type="doc">
      <dgm:prSet loTypeId="urn:microsoft.com/office/officeart/2005/8/layout/radial6" loCatId="cycle" qsTypeId="urn:microsoft.com/office/officeart/2005/8/quickstyle/simple1" qsCatId="simple" csTypeId="urn:microsoft.com/office/officeart/2005/8/colors/colorful2" csCatId="colorful" phldr="1"/>
      <dgm:spPr/>
      <dgm:t>
        <a:bodyPr/>
        <a:lstStyle/>
        <a:p>
          <a:endParaRPr lang="zh-CN" altLang="en-US"/>
        </a:p>
      </dgm:t>
    </dgm:pt>
    <dgm:pt modelId="{3094E40C-3804-4981-9778-60FA3E12BD25}">
      <dgm:prSet phldrT="[文本]"/>
      <dgm:spPr/>
      <dgm:t>
        <a:bodyPr/>
        <a:lstStyle/>
        <a:p>
          <a:r>
            <a:rPr lang="zh-CN" altLang="en-US" dirty="0"/>
            <a:t>隐私</a:t>
          </a:r>
          <a:br>
            <a:rPr lang="en-US" altLang="zh-CN" dirty="0"/>
          </a:br>
          <a:r>
            <a:rPr lang="zh-CN" altLang="en-US" dirty="0"/>
            <a:t>保护</a:t>
          </a:r>
        </a:p>
      </dgm:t>
    </dgm:pt>
    <dgm:pt modelId="{ABF3869C-BF48-45EE-AED6-A3B8644362B2}" type="parTrans" cxnId="{7162D906-3CD3-4D0C-A231-D00164434B8A}">
      <dgm:prSet/>
      <dgm:spPr/>
      <dgm:t>
        <a:bodyPr/>
        <a:lstStyle/>
        <a:p>
          <a:endParaRPr lang="zh-CN" altLang="en-US"/>
        </a:p>
      </dgm:t>
    </dgm:pt>
    <dgm:pt modelId="{FA535048-0525-4D13-BA5F-038A1E29627E}" type="sibTrans" cxnId="{7162D906-3CD3-4D0C-A231-D00164434B8A}">
      <dgm:prSet/>
      <dgm:spPr/>
      <dgm:t>
        <a:bodyPr/>
        <a:lstStyle/>
        <a:p>
          <a:endParaRPr lang="zh-CN" altLang="en-US"/>
        </a:p>
      </dgm:t>
    </dgm:pt>
    <dgm:pt modelId="{CB67ECAD-A9CE-4021-A0D4-E1DF29AB98D6}">
      <dgm:prSet phldrT="[文本]"/>
      <dgm:spPr/>
      <dgm:t>
        <a:bodyPr/>
        <a:lstStyle/>
        <a:p>
          <a:r>
            <a:rPr lang="zh-CN" altLang="en-US" dirty="0"/>
            <a:t>密码学</a:t>
          </a:r>
        </a:p>
      </dgm:t>
    </dgm:pt>
    <dgm:pt modelId="{E245F226-D1E5-44C8-BE44-BEBEA9700FBC}" type="parTrans" cxnId="{D5017280-F699-4964-8C49-9D3158AC9997}">
      <dgm:prSet/>
      <dgm:spPr/>
      <dgm:t>
        <a:bodyPr/>
        <a:lstStyle/>
        <a:p>
          <a:endParaRPr lang="zh-CN" altLang="en-US"/>
        </a:p>
      </dgm:t>
    </dgm:pt>
    <dgm:pt modelId="{7968DC2C-7184-4CB0-B529-698B7BBEBA41}" type="sibTrans" cxnId="{D5017280-F699-4964-8C49-9D3158AC9997}">
      <dgm:prSet/>
      <dgm:spPr/>
      <dgm:t>
        <a:bodyPr/>
        <a:lstStyle/>
        <a:p>
          <a:endParaRPr lang="zh-CN" altLang="en-US"/>
        </a:p>
      </dgm:t>
    </dgm:pt>
    <dgm:pt modelId="{203A3A6D-5AB1-441D-B27B-81DDA64A676B}">
      <dgm:prSet phldrT="[文本]"/>
      <dgm:spPr/>
      <dgm:t>
        <a:bodyPr/>
        <a:lstStyle/>
        <a:p>
          <a:r>
            <a:rPr lang="zh-CN" altLang="en-US" dirty="0"/>
            <a:t>统计学</a:t>
          </a:r>
        </a:p>
      </dgm:t>
    </dgm:pt>
    <dgm:pt modelId="{E3C38426-A109-413B-AEC5-A4B5BCA60753}" type="parTrans" cxnId="{A640FBF7-B48E-425D-BB65-77984C22B806}">
      <dgm:prSet/>
      <dgm:spPr/>
      <dgm:t>
        <a:bodyPr/>
        <a:lstStyle/>
        <a:p>
          <a:endParaRPr lang="zh-CN" altLang="en-US"/>
        </a:p>
      </dgm:t>
    </dgm:pt>
    <dgm:pt modelId="{12786E9A-8BA0-4870-9CE0-75E3E7C6EA10}" type="sibTrans" cxnId="{A640FBF7-B48E-425D-BB65-77984C22B806}">
      <dgm:prSet/>
      <dgm:spPr/>
      <dgm:t>
        <a:bodyPr/>
        <a:lstStyle/>
        <a:p>
          <a:endParaRPr lang="zh-CN" altLang="en-US"/>
        </a:p>
      </dgm:t>
    </dgm:pt>
    <dgm:pt modelId="{D7D84CDD-BEC2-476C-B5BF-A5A94077701A}">
      <dgm:prSet phldrT="[文本]"/>
      <dgm:spPr/>
      <dgm:t>
        <a:bodyPr/>
        <a:lstStyle/>
        <a:p>
          <a:r>
            <a:rPr lang="zh-CN" altLang="en-US" dirty="0"/>
            <a:t>人机</a:t>
          </a:r>
          <a:br>
            <a:rPr lang="en-US" altLang="zh-CN" dirty="0"/>
          </a:br>
          <a:r>
            <a:rPr lang="zh-CN" altLang="en-US" dirty="0"/>
            <a:t>交互</a:t>
          </a:r>
        </a:p>
      </dgm:t>
    </dgm:pt>
    <dgm:pt modelId="{C33F192F-1BA7-41A3-8A45-CC0D82227B48}" type="parTrans" cxnId="{96395CBE-EA79-4563-A3FB-F4C09164E875}">
      <dgm:prSet/>
      <dgm:spPr/>
      <dgm:t>
        <a:bodyPr/>
        <a:lstStyle/>
        <a:p>
          <a:endParaRPr lang="zh-CN" altLang="en-US"/>
        </a:p>
      </dgm:t>
    </dgm:pt>
    <dgm:pt modelId="{98920B55-75AB-48E7-8455-080348EBC1F3}" type="sibTrans" cxnId="{96395CBE-EA79-4563-A3FB-F4C09164E875}">
      <dgm:prSet/>
      <dgm:spPr/>
      <dgm:t>
        <a:bodyPr/>
        <a:lstStyle/>
        <a:p>
          <a:endParaRPr lang="zh-CN" altLang="en-US"/>
        </a:p>
      </dgm:t>
    </dgm:pt>
    <dgm:pt modelId="{744057BD-A43B-4B0A-894F-FAB5DC2DB6AC}">
      <dgm:prSet phldrT="[文本]"/>
      <dgm:spPr/>
      <dgm:t>
        <a:bodyPr/>
        <a:lstStyle/>
        <a:p>
          <a:r>
            <a:rPr lang="zh-CN" altLang="en-US" dirty="0"/>
            <a:t>心理学</a:t>
          </a:r>
        </a:p>
      </dgm:t>
    </dgm:pt>
    <dgm:pt modelId="{EBC5E139-D215-4998-9A1A-9DA3949AC02D}" type="parTrans" cxnId="{60FA220E-C1FB-4393-B54C-D8AFA25E1184}">
      <dgm:prSet/>
      <dgm:spPr/>
      <dgm:t>
        <a:bodyPr/>
        <a:lstStyle/>
        <a:p>
          <a:endParaRPr lang="zh-CN" altLang="en-US"/>
        </a:p>
      </dgm:t>
    </dgm:pt>
    <dgm:pt modelId="{E771123D-9D0E-4EDE-B56E-AA90A819473A}" type="sibTrans" cxnId="{60FA220E-C1FB-4393-B54C-D8AFA25E1184}">
      <dgm:prSet/>
      <dgm:spPr/>
      <dgm:t>
        <a:bodyPr/>
        <a:lstStyle/>
        <a:p>
          <a:endParaRPr lang="zh-CN" altLang="en-US"/>
        </a:p>
      </dgm:t>
    </dgm:pt>
    <dgm:pt modelId="{84EC5E03-AF07-452E-BCBF-DB924F16781B}">
      <dgm:prSet phldrT="[文本]"/>
      <dgm:spPr/>
      <dgm:t>
        <a:bodyPr/>
        <a:lstStyle/>
        <a:p>
          <a:r>
            <a:rPr lang="zh-CN" altLang="en-US" dirty="0"/>
            <a:t>信息论</a:t>
          </a:r>
        </a:p>
      </dgm:t>
    </dgm:pt>
    <dgm:pt modelId="{E769FD4B-469E-4993-BF92-E2C1F0924301}" type="parTrans" cxnId="{BDF808F4-E6AB-479D-9EE9-A41AF0055ACF}">
      <dgm:prSet/>
      <dgm:spPr/>
      <dgm:t>
        <a:bodyPr/>
        <a:lstStyle/>
        <a:p>
          <a:endParaRPr lang="zh-CN" altLang="en-US"/>
        </a:p>
      </dgm:t>
    </dgm:pt>
    <dgm:pt modelId="{00BC4BD0-D9A1-4823-A10C-856171CE147E}" type="sibTrans" cxnId="{BDF808F4-E6AB-479D-9EE9-A41AF0055ACF}">
      <dgm:prSet/>
      <dgm:spPr/>
      <dgm:t>
        <a:bodyPr/>
        <a:lstStyle/>
        <a:p>
          <a:endParaRPr lang="zh-CN" altLang="en-US"/>
        </a:p>
      </dgm:t>
    </dgm:pt>
    <dgm:pt modelId="{D7AE014F-0B28-4BB9-8901-7D9D5A205B50}">
      <dgm:prSet phldrT="[文本]"/>
      <dgm:spPr/>
      <dgm:t>
        <a:bodyPr/>
        <a:lstStyle/>
        <a:p>
          <a:r>
            <a:rPr lang="zh-CN" altLang="en-US" dirty="0"/>
            <a:t>系统</a:t>
          </a:r>
          <a:br>
            <a:rPr lang="en-US" altLang="zh-CN" dirty="0"/>
          </a:br>
          <a:r>
            <a:rPr lang="zh-CN" altLang="en-US" dirty="0"/>
            <a:t>安全</a:t>
          </a:r>
        </a:p>
      </dgm:t>
    </dgm:pt>
    <dgm:pt modelId="{6262B4EF-FFC0-401B-BDCD-EFECA4B42019}" type="parTrans" cxnId="{DE5DAE6F-96D9-47D3-B836-886BF07EE870}">
      <dgm:prSet/>
      <dgm:spPr/>
      <dgm:t>
        <a:bodyPr/>
        <a:lstStyle/>
        <a:p>
          <a:endParaRPr lang="zh-CN" altLang="en-US"/>
        </a:p>
      </dgm:t>
    </dgm:pt>
    <dgm:pt modelId="{48FAAC18-EE9D-4FC3-ADDA-0EEC9D0C15A2}" type="sibTrans" cxnId="{DE5DAE6F-96D9-47D3-B836-886BF07EE870}">
      <dgm:prSet/>
      <dgm:spPr/>
      <dgm:t>
        <a:bodyPr/>
        <a:lstStyle/>
        <a:p>
          <a:endParaRPr lang="zh-CN" altLang="en-US"/>
        </a:p>
      </dgm:t>
    </dgm:pt>
    <dgm:pt modelId="{43F99E11-507B-4D62-9E75-D524D700128C}" type="pres">
      <dgm:prSet presAssocID="{DAEA3A1C-D1CB-4E6B-9AFD-47DCA9B7B468}" presName="Name0" presStyleCnt="0">
        <dgm:presLayoutVars>
          <dgm:chMax val="1"/>
          <dgm:dir/>
          <dgm:animLvl val="ctr"/>
          <dgm:resizeHandles val="exact"/>
        </dgm:presLayoutVars>
      </dgm:prSet>
      <dgm:spPr/>
    </dgm:pt>
    <dgm:pt modelId="{F201E692-A9A7-484B-A171-E0F31759A821}" type="pres">
      <dgm:prSet presAssocID="{3094E40C-3804-4981-9778-60FA3E12BD25}" presName="centerShape" presStyleLbl="node0" presStyleIdx="0" presStyleCnt="1"/>
      <dgm:spPr/>
    </dgm:pt>
    <dgm:pt modelId="{F0091112-73DF-4F90-9E53-835BCAB092C5}" type="pres">
      <dgm:prSet presAssocID="{D7AE014F-0B28-4BB9-8901-7D9D5A205B50}" presName="node" presStyleLbl="node1" presStyleIdx="0" presStyleCnt="6">
        <dgm:presLayoutVars>
          <dgm:bulletEnabled val="1"/>
        </dgm:presLayoutVars>
      </dgm:prSet>
      <dgm:spPr/>
    </dgm:pt>
    <dgm:pt modelId="{896722A8-8CDC-4D46-B5E4-9A04481F44F8}" type="pres">
      <dgm:prSet presAssocID="{D7AE014F-0B28-4BB9-8901-7D9D5A205B50}" presName="dummy" presStyleCnt="0"/>
      <dgm:spPr/>
    </dgm:pt>
    <dgm:pt modelId="{FB05B6BA-E049-4E81-ADF2-356231FCA1E9}" type="pres">
      <dgm:prSet presAssocID="{48FAAC18-EE9D-4FC3-ADDA-0EEC9D0C15A2}" presName="sibTrans" presStyleLbl="sibTrans2D1" presStyleIdx="0" presStyleCnt="6"/>
      <dgm:spPr/>
    </dgm:pt>
    <dgm:pt modelId="{B96FCFF0-22EE-4E6E-B036-81062041CADF}" type="pres">
      <dgm:prSet presAssocID="{CB67ECAD-A9CE-4021-A0D4-E1DF29AB98D6}" presName="node" presStyleLbl="node1" presStyleIdx="1" presStyleCnt="6">
        <dgm:presLayoutVars>
          <dgm:bulletEnabled val="1"/>
        </dgm:presLayoutVars>
      </dgm:prSet>
      <dgm:spPr/>
    </dgm:pt>
    <dgm:pt modelId="{61262576-3C81-4F1C-A710-6482F5F25E80}" type="pres">
      <dgm:prSet presAssocID="{CB67ECAD-A9CE-4021-A0D4-E1DF29AB98D6}" presName="dummy" presStyleCnt="0"/>
      <dgm:spPr/>
    </dgm:pt>
    <dgm:pt modelId="{B5F20C55-BB32-4873-A07B-D52B84D3FDE8}" type="pres">
      <dgm:prSet presAssocID="{7968DC2C-7184-4CB0-B529-698B7BBEBA41}" presName="sibTrans" presStyleLbl="sibTrans2D1" presStyleIdx="1" presStyleCnt="6"/>
      <dgm:spPr/>
    </dgm:pt>
    <dgm:pt modelId="{10AD9153-4F36-4454-83E6-B701C6EC16F4}" type="pres">
      <dgm:prSet presAssocID="{203A3A6D-5AB1-441D-B27B-81DDA64A676B}" presName="node" presStyleLbl="node1" presStyleIdx="2" presStyleCnt="6">
        <dgm:presLayoutVars>
          <dgm:bulletEnabled val="1"/>
        </dgm:presLayoutVars>
      </dgm:prSet>
      <dgm:spPr/>
    </dgm:pt>
    <dgm:pt modelId="{D2D2DBBC-EC0D-4CDB-B888-578354F71F70}" type="pres">
      <dgm:prSet presAssocID="{203A3A6D-5AB1-441D-B27B-81DDA64A676B}" presName="dummy" presStyleCnt="0"/>
      <dgm:spPr/>
    </dgm:pt>
    <dgm:pt modelId="{88AD358A-231A-4298-9BC1-4FC2F2C4B0A8}" type="pres">
      <dgm:prSet presAssocID="{12786E9A-8BA0-4870-9CE0-75E3E7C6EA10}" presName="sibTrans" presStyleLbl="sibTrans2D1" presStyleIdx="2" presStyleCnt="6"/>
      <dgm:spPr/>
    </dgm:pt>
    <dgm:pt modelId="{FCA08383-C5CA-4356-9AE1-DAF126361C9B}" type="pres">
      <dgm:prSet presAssocID="{84EC5E03-AF07-452E-BCBF-DB924F16781B}" presName="node" presStyleLbl="node1" presStyleIdx="3" presStyleCnt="6">
        <dgm:presLayoutVars>
          <dgm:bulletEnabled val="1"/>
        </dgm:presLayoutVars>
      </dgm:prSet>
      <dgm:spPr/>
    </dgm:pt>
    <dgm:pt modelId="{820F9BB6-6D2E-4733-87CE-FE8212D31C35}" type="pres">
      <dgm:prSet presAssocID="{84EC5E03-AF07-452E-BCBF-DB924F16781B}" presName="dummy" presStyleCnt="0"/>
      <dgm:spPr/>
    </dgm:pt>
    <dgm:pt modelId="{BC2100AB-EF83-4AB9-8035-C342E486935B}" type="pres">
      <dgm:prSet presAssocID="{00BC4BD0-D9A1-4823-A10C-856171CE147E}" presName="sibTrans" presStyleLbl="sibTrans2D1" presStyleIdx="3" presStyleCnt="6"/>
      <dgm:spPr/>
    </dgm:pt>
    <dgm:pt modelId="{BD763770-1E5A-40BD-A0AB-51F24189884D}" type="pres">
      <dgm:prSet presAssocID="{D7D84CDD-BEC2-476C-B5BF-A5A94077701A}" presName="node" presStyleLbl="node1" presStyleIdx="4" presStyleCnt="6">
        <dgm:presLayoutVars>
          <dgm:bulletEnabled val="1"/>
        </dgm:presLayoutVars>
      </dgm:prSet>
      <dgm:spPr/>
    </dgm:pt>
    <dgm:pt modelId="{506766BD-292F-4464-81E8-5E8C7A01DD70}" type="pres">
      <dgm:prSet presAssocID="{D7D84CDD-BEC2-476C-B5BF-A5A94077701A}" presName="dummy" presStyleCnt="0"/>
      <dgm:spPr/>
    </dgm:pt>
    <dgm:pt modelId="{58A179A4-ABE3-4D4E-8D28-96F6AEF02834}" type="pres">
      <dgm:prSet presAssocID="{98920B55-75AB-48E7-8455-080348EBC1F3}" presName="sibTrans" presStyleLbl="sibTrans2D1" presStyleIdx="4" presStyleCnt="6"/>
      <dgm:spPr/>
    </dgm:pt>
    <dgm:pt modelId="{86D52198-9119-45AC-BA30-A95504087088}" type="pres">
      <dgm:prSet presAssocID="{744057BD-A43B-4B0A-894F-FAB5DC2DB6AC}" presName="node" presStyleLbl="node1" presStyleIdx="5" presStyleCnt="6">
        <dgm:presLayoutVars>
          <dgm:bulletEnabled val="1"/>
        </dgm:presLayoutVars>
      </dgm:prSet>
      <dgm:spPr/>
    </dgm:pt>
    <dgm:pt modelId="{7BA4473B-C96E-46F2-A46F-86121BA7FF12}" type="pres">
      <dgm:prSet presAssocID="{744057BD-A43B-4B0A-894F-FAB5DC2DB6AC}" presName="dummy" presStyleCnt="0"/>
      <dgm:spPr/>
    </dgm:pt>
    <dgm:pt modelId="{B95C8BC6-B637-4981-9C7E-FF0F2F722CE3}" type="pres">
      <dgm:prSet presAssocID="{E771123D-9D0E-4EDE-B56E-AA90A819473A}" presName="sibTrans" presStyleLbl="sibTrans2D1" presStyleIdx="5" presStyleCnt="6"/>
      <dgm:spPr/>
    </dgm:pt>
  </dgm:ptLst>
  <dgm:cxnLst>
    <dgm:cxn modelId="{7162D906-3CD3-4D0C-A231-D00164434B8A}" srcId="{DAEA3A1C-D1CB-4E6B-9AFD-47DCA9B7B468}" destId="{3094E40C-3804-4981-9778-60FA3E12BD25}" srcOrd="0" destOrd="0" parTransId="{ABF3869C-BF48-45EE-AED6-A3B8644362B2}" sibTransId="{FA535048-0525-4D13-BA5F-038A1E29627E}"/>
    <dgm:cxn modelId="{60FA220E-C1FB-4393-B54C-D8AFA25E1184}" srcId="{3094E40C-3804-4981-9778-60FA3E12BD25}" destId="{744057BD-A43B-4B0A-894F-FAB5DC2DB6AC}" srcOrd="5" destOrd="0" parTransId="{EBC5E139-D215-4998-9A1A-9DA3949AC02D}" sibTransId="{E771123D-9D0E-4EDE-B56E-AA90A819473A}"/>
    <dgm:cxn modelId="{58C98A0F-68BD-4808-A706-DE28BC8F203C}" type="presOf" srcId="{12786E9A-8BA0-4870-9CE0-75E3E7C6EA10}" destId="{88AD358A-231A-4298-9BC1-4FC2F2C4B0A8}" srcOrd="0" destOrd="0" presId="urn:microsoft.com/office/officeart/2005/8/layout/radial6"/>
    <dgm:cxn modelId="{EFECD41C-A055-4D47-B306-947C7146BEA5}" type="presOf" srcId="{203A3A6D-5AB1-441D-B27B-81DDA64A676B}" destId="{10AD9153-4F36-4454-83E6-B701C6EC16F4}" srcOrd="0" destOrd="0" presId="urn:microsoft.com/office/officeart/2005/8/layout/radial6"/>
    <dgm:cxn modelId="{CD60EB39-4C25-4D3E-B5FB-35498BD97850}" type="presOf" srcId="{DAEA3A1C-D1CB-4E6B-9AFD-47DCA9B7B468}" destId="{43F99E11-507B-4D62-9E75-D524D700128C}" srcOrd="0" destOrd="0" presId="urn:microsoft.com/office/officeart/2005/8/layout/radial6"/>
    <dgm:cxn modelId="{DE5DAE6F-96D9-47D3-B836-886BF07EE870}" srcId="{3094E40C-3804-4981-9778-60FA3E12BD25}" destId="{D7AE014F-0B28-4BB9-8901-7D9D5A205B50}" srcOrd="0" destOrd="0" parTransId="{6262B4EF-FFC0-401B-BDCD-EFECA4B42019}" sibTransId="{48FAAC18-EE9D-4FC3-ADDA-0EEC9D0C15A2}"/>
    <dgm:cxn modelId="{54E0BB4F-D990-4478-B27A-A77F265A11B3}" type="presOf" srcId="{E771123D-9D0E-4EDE-B56E-AA90A819473A}" destId="{B95C8BC6-B637-4981-9C7E-FF0F2F722CE3}" srcOrd="0" destOrd="0" presId="urn:microsoft.com/office/officeart/2005/8/layout/radial6"/>
    <dgm:cxn modelId="{87D8BD72-2ADF-44F9-B705-70D61298EBD7}" type="presOf" srcId="{84EC5E03-AF07-452E-BCBF-DB924F16781B}" destId="{FCA08383-C5CA-4356-9AE1-DAF126361C9B}" srcOrd="0" destOrd="0" presId="urn:microsoft.com/office/officeart/2005/8/layout/radial6"/>
    <dgm:cxn modelId="{00401880-C152-417A-B950-7C3D9DD385A3}" type="presOf" srcId="{48FAAC18-EE9D-4FC3-ADDA-0EEC9D0C15A2}" destId="{FB05B6BA-E049-4E81-ADF2-356231FCA1E9}" srcOrd="0" destOrd="0" presId="urn:microsoft.com/office/officeart/2005/8/layout/radial6"/>
    <dgm:cxn modelId="{D5017280-F699-4964-8C49-9D3158AC9997}" srcId="{3094E40C-3804-4981-9778-60FA3E12BD25}" destId="{CB67ECAD-A9CE-4021-A0D4-E1DF29AB98D6}" srcOrd="1" destOrd="0" parTransId="{E245F226-D1E5-44C8-BE44-BEBEA9700FBC}" sibTransId="{7968DC2C-7184-4CB0-B529-698B7BBEBA41}"/>
    <dgm:cxn modelId="{7204AAA6-E59B-4772-83A4-ABED90C5C230}" type="presOf" srcId="{D7D84CDD-BEC2-476C-B5BF-A5A94077701A}" destId="{BD763770-1E5A-40BD-A0AB-51F24189884D}" srcOrd="0" destOrd="0" presId="urn:microsoft.com/office/officeart/2005/8/layout/radial6"/>
    <dgm:cxn modelId="{6D1AE0B1-7DE0-4492-846F-4C07EBAA53A4}" type="presOf" srcId="{98920B55-75AB-48E7-8455-080348EBC1F3}" destId="{58A179A4-ABE3-4D4E-8D28-96F6AEF02834}" srcOrd="0" destOrd="0" presId="urn:microsoft.com/office/officeart/2005/8/layout/radial6"/>
    <dgm:cxn modelId="{098E06B6-9E84-4503-9EEE-3B3CCFE09245}" type="presOf" srcId="{CB67ECAD-A9CE-4021-A0D4-E1DF29AB98D6}" destId="{B96FCFF0-22EE-4E6E-B036-81062041CADF}" srcOrd="0" destOrd="0" presId="urn:microsoft.com/office/officeart/2005/8/layout/radial6"/>
    <dgm:cxn modelId="{96395CBE-EA79-4563-A3FB-F4C09164E875}" srcId="{3094E40C-3804-4981-9778-60FA3E12BD25}" destId="{D7D84CDD-BEC2-476C-B5BF-A5A94077701A}" srcOrd="4" destOrd="0" parTransId="{C33F192F-1BA7-41A3-8A45-CC0D82227B48}" sibTransId="{98920B55-75AB-48E7-8455-080348EBC1F3}"/>
    <dgm:cxn modelId="{216E9DC8-8459-49AA-95F2-798465B35770}" type="presOf" srcId="{3094E40C-3804-4981-9778-60FA3E12BD25}" destId="{F201E692-A9A7-484B-A171-E0F31759A821}" srcOrd="0" destOrd="0" presId="urn:microsoft.com/office/officeart/2005/8/layout/radial6"/>
    <dgm:cxn modelId="{8CD445CB-904E-4CB3-9523-7C868728011B}" type="presOf" srcId="{744057BD-A43B-4B0A-894F-FAB5DC2DB6AC}" destId="{86D52198-9119-45AC-BA30-A95504087088}" srcOrd="0" destOrd="0" presId="urn:microsoft.com/office/officeart/2005/8/layout/radial6"/>
    <dgm:cxn modelId="{3E3016DB-5FCF-43A9-A970-F4ADF24EAB9B}" type="presOf" srcId="{00BC4BD0-D9A1-4823-A10C-856171CE147E}" destId="{BC2100AB-EF83-4AB9-8035-C342E486935B}" srcOrd="0" destOrd="0" presId="urn:microsoft.com/office/officeart/2005/8/layout/radial6"/>
    <dgm:cxn modelId="{858C24DC-7B89-47D8-8DFA-88C6A20CA596}" type="presOf" srcId="{D7AE014F-0B28-4BB9-8901-7D9D5A205B50}" destId="{F0091112-73DF-4F90-9E53-835BCAB092C5}" srcOrd="0" destOrd="0" presId="urn:microsoft.com/office/officeart/2005/8/layout/radial6"/>
    <dgm:cxn modelId="{84DCA9EF-8447-4E48-B572-6450F8D2D31F}" type="presOf" srcId="{7968DC2C-7184-4CB0-B529-698B7BBEBA41}" destId="{B5F20C55-BB32-4873-A07B-D52B84D3FDE8}" srcOrd="0" destOrd="0" presId="urn:microsoft.com/office/officeart/2005/8/layout/radial6"/>
    <dgm:cxn modelId="{BDF808F4-E6AB-479D-9EE9-A41AF0055ACF}" srcId="{3094E40C-3804-4981-9778-60FA3E12BD25}" destId="{84EC5E03-AF07-452E-BCBF-DB924F16781B}" srcOrd="3" destOrd="0" parTransId="{E769FD4B-469E-4993-BF92-E2C1F0924301}" sibTransId="{00BC4BD0-D9A1-4823-A10C-856171CE147E}"/>
    <dgm:cxn modelId="{A640FBF7-B48E-425D-BB65-77984C22B806}" srcId="{3094E40C-3804-4981-9778-60FA3E12BD25}" destId="{203A3A6D-5AB1-441D-B27B-81DDA64A676B}" srcOrd="2" destOrd="0" parTransId="{E3C38426-A109-413B-AEC5-A4B5BCA60753}" sibTransId="{12786E9A-8BA0-4870-9CE0-75E3E7C6EA10}"/>
    <dgm:cxn modelId="{3209CE1B-E45E-421A-B0F7-0667A1976699}" type="presParOf" srcId="{43F99E11-507B-4D62-9E75-D524D700128C}" destId="{F201E692-A9A7-484B-A171-E0F31759A821}" srcOrd="0" destOrd="0" presId="urn:microsoft.com/office/officeart/2005/8/layout/radial6"/>
    <dgm:cxn modelId="{BB889620-2A2F-4165-A16E-C20E559B8F46}" type="presParOf" srcId="{43F99E11-507B-4D62-9E75-D524D700128C}" destId="{F0091112-73DF-4F90-9E53-835BCAB092C5}" srcOrd="1" destOrd="0" presId="urn:microsoft.com/office/officeart/2005/8/layout/radial6"/>
    <dgm:cxn modelId="{BF316864-320E-44B6-BA7D-ACF5708DB8BD}" type="presParOf" srcId="{43F99E11-507B-4D62-9E75-D524D700128C}" destId="{896722A8-8CDC-4D46-B5E4-9A04481F44F8}" srcOrd="2" destOrd="0" presId="urn:microsoft.com/office/officeart/2005/8/layout/radial6"/>
    <dgm:cxn modelId="{BA4CE3BC-FB76-498B-81F7-95EBEABA6916}" type="presParOf" srcId="{43F99E11-507B-4D62-9E75-D524D700128C}" destId="{FB05B6BA-E049-4E81-ADF2-356231FCA1E9}" srcOrd="3" destOrd="0" presId="urn:microsoft.com/office/officeart/2005/8/layout/radial6"/>
    <dgm:cxn modelId="{5038DB34-F10D-489B-B71D-8FB85E08B454}" type="presParOf" srcId="{43F99E11-507B-4D62-9E75-D524D700128C}" destId="{B96FCFF0-22EE-4E6E-B036-81062041CADF}" srcOrd="4" destOrd="0" presId="urn:microsoft.com/office/officeart/2005/8/layout/radial6"/>
    <dgm:cxn modelId="{94AC1FB6-40BB-4C7A-B3A0-0F8809A19E1F}" type="presParOf" srcId="{43F99E11-507B-4D62-9E75-D524D700128C}" destId="{61262576-3C81-4F1C-A710-6482F5F25E80}" srcOrd="5" destOrd="0" presId="urn:microsoft.com/office/officeart/2005/8/layout/radial6"/>
    <dgm:cxn modelId="{A4B4749D-C435-4EFC-9787-00B126FBFEA7}" type="presParOf" srcId="{43F99E11-507B-4D62-9E75-D524D700128C}" destId="{B5F20C55-BB32-4873-A07B-D52B84D3FDE8}" srcOrd="6" destOrd="0" presId="urn:microsoft.com/office/officeart/2005/8/layout/radial6"/>
    <dgm:cxn modelId="{FC58382E-58C4-49FF-8E75-798D12853C72}" type="presParOf" srcId="{43F99E11-507B-4D62-9E75-D524D700128C}" destId="{10AD9153-4F36-4454-83E6-B701C6EC16F4}" srcOrd="7" destOrd="0" presId="urn:microsoft.com/office/officeart/2005/8/layout/radial6"/>
    <dgm:cxn modelId="{63385F5A-A0E2-49E2-AC2B-F7DC5D32D443}" type="presParOf" srcId="{43F99E11-507B-4D62-9E75-D524D700128C}" destId="{D2D2DBBC-EC0D-4CDB-B888-578354F71F70}" srcOrd="8" destOrd="0" presId="urn:microsoft.com/office/officeart/2005/8/layout/radial6"/>
    <dgm:cxn modelId="{DD20D9E5-D803-4C09-A190-7EBBB4FE1274}" type="presParOf" srcId="{43F99E11-507B-4D62-9E75-D524D700128C}" destId="{88AD358A-231A-4298-9BC1-4FC2F2C4B0A8}" srcOrd="9" destOrd="0" presId="urn:microsoft.com/office/officeart/2005/8/layout/radial6"/>
    <dgm:cxn modelId="{D76C5F94-E024-4EF7-883C-471B8F807185}" type="presParOf" srcId="{43F99E11-507B-4D62-9E75-D524D700128C}" destId="{FCA08383-C5CA-4356-9AE1-DAF126361C9B}" srcOrd="10" destOrd="0" presId="urn:microsoft.com/office/officeart/2005/8/layout/radial6"/>
    <dgm:cxn modelId="{8BE23EA6-220C-4A8E-9E6A-A28A7E0E2CC5}" type="presParOf" srcId="{43F99E11-507B-4D62-9E75-D524D700128C}" destId="{820F9BB6-6D2E-4733-87CE-FE8212D31C35}" srcOrd="11" destOrd="0" presId="urn:microsoft.com/office/officeart/2005/8/layout/radial6"/>
    <dgm:cxn modelId="{8CA1105C-55CF-4230-BACC-E8FB172CB197}" type="presParOf" srcId="{43F99E11-507B-4D62-9E75-D524D700128C}" destId="{BC2100AB-EF83-4AB9-8035-C342E486935B}" srcOrd="12" destOrd="0" presId="urn:microsoft.com/office/officeart/2005/8/layout/radial6"/>
    <dgm:cxn modelId="{BBC4BF9F-62A8-4782-B2E8-F9C7AF003EB3}" type="presParOf" srcId="{43F99E11-507B-4D62-9E75-D524D700128C}" destId="{BD763770-1E5A-40BD-A0AB-51F24189884D}" srcOrd="13" destOrd="0" presId="urn:microsoft.com/office/officeart/2005/8/layout/radial6"/>
    <dgm:cxn modelId="{7E76B18A-B130-4C2F-9E5D-288E889E3607}" type="presParOf" srcId="{43F99E11-507B-4D62-9E75-D524D700128C}" destId="{506766BD-292F-4464-81E8-5E8C7A01DD70}" srcOrd="14" destOrd="0" presId="urn:microsoft.com/office/officeart/2005/8/layout/radial6"/>
    <dgm:cxn modelId="{98E05F3C-9AA8-4E7B-A49D-3C7F6D46726B}" type="presParOf" srcId="{43F99E11-507B-4D62-9E75-D524D700128C}" destId="{58A179A4-ABE3-4D4E-8D28-96F6AEF02834}" srcOrd="15" destOrd="0" presId="urn:microsoft.com/office/officeart/2005/8/layout/radial6"/>
    <dgm:cxn modelId="{C98E5FAC-CAEB-46EC-9D77-CAFB5EC52F1A}" type="presParOf" srcId="{43F99E11-507B-4D62-9E75-D524D700128C}" destId="{86D52198-9119-45AC-BA30-A95504087088}" srcOrd="16" destOrd="0" presId="urn:microsoft.com/office/officeart/2005/8/layout/radial6"/>
    <dgm:cxn modelId="{A8CE0883-50C1-4D30-BD30-B8BEAB1EB8AF}" type="presParOf" srcId="{43F99E11-507B-4D62-9E75-D524D700128C}" destId="{7BA4473B-C96E-46F2-A46F-86121BA7FF12}" srcOrd="17" destOrd="0" presId="urn:microsoft.com/office/officeart/2005/8/layout/radial6"/>
    <dgm:cxn modelId="{3451A512-6E16-4051-AB7E-963D6A696DF5}" type="presParOf" srcId="{43F99E11-507B-4D62-9E75-D524D700128C}" destId="{B95C8BC6-B637-4981-9C7E-FF0F2F722CE3}" srcOrd="18"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5C8BC6-B637-4981-9C7E-FF0F2F722CE3}">
      <dsp:nvSpPr>
        <dsp:cNvPr id="0" name=""/>
        <dsp:cNvSpPr/>
      </dsp:nvSpPr>
      <dsp:spPr>
        <a:xfrm>
          <a:off x="737242" y="502769"/>
          <a:ext cx="3451478" cy="3451478"/>
        </a:xfrm>
        <a:prstGeom prst="blockArc">
          <a:avLst>
            <a:gd name="adj1" fmla="val 12600000"/>
            <a:gd name="adj2" fmla="val 16200000"/>
            <a:gd name="adj3" fmla="val 4510"/>
          </a:avLst>
        </a:prstGeom>
        <a:solidFill>
          <a:schemeClr val="accent2">
            <a:hueOff val="-8685753"/>
            <a:satOff val="0"/>
            <a:lumOff val="294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8A179A4-ABE3-4D4E-8D28-96F6AEF02834}">
      <dsp:nvSpPr>
        <dsp:cNvPr id="0" name=""/>
        <dsp:cNvSpPr/>
      </dsp:nvSpPr>
      <dsp:spPr>
        <a:xfrm>
          <a:off x="737242" y="502769"/>
          <a:ext cx="3451478" cy="3451478"/>
        </a:xfrm>
        <a:prstGeom prst="blockArc">
          <a:avLst>
            <a:gd name="adj1" fmla="val 9000000"/>
            <a:gd name="adj2" fmla="val 12600000"/>
            <a:gd name="adj3" fmla="val 4510"/>
          </a:avLst>
        </a:prstGeom>
        <a:solidFill>
          <a:schemeClr val="accent2">
            <a:hueOff val="-6948603"/>
            <a:satOff val="0"/>
            <a:lumOff val="235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C2100AB-EF83-4AB9-8035-C342E486935B}">
      <dsp:nvSpPr>
        <dsp:cNvPr id="0" name=""/>
        <dsp:cNvSpPr/>
      </dsp:nvSpPr>
      <dsp:spPr>
        <a:xfrm>
          <a:off x="737242" y="502769"/>
          <a:ext cx="3451478" cy="3451478"/>
        </a:xfrm>
        <a:prstGeom prst="blockArc">
          <a:avLst>
            <a:gd name="adj1" fmla="val 5400000"/>
            <a:gd name="adj2" fmla="val 9000000"/>
            <a:gd name="adj3" fmla="val 4510"/>
          </a:avLst>
        </a:prstGeom>
        <a:solidFill>
          <a:schemeClr val="accent2">
            <a:hueOff val="-5211452"/>
            <a:satOff val="0"/>
            <a:lumOff val="176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8AD358A-231A-4298-9BC1-4FC2F2C4B0A8}">
      <dsp:nvSpPr>
        <dsp:cNvPr id="0" name=""/>
        <dsp:cNvSpPr/>
      </dsp:nvSpPr>
      <dsp:spPr>
        <a:xfrm>
          <a:off x="737242" y="502769"/>
          <a:ext cx="3451478" cy="3451478"/>
        </a:xfrm>
        <a:prstGeom prst="blockArc">
          <a:avLst>
            <a:gd name="adj1" fmla="val 1800000"/>
            <a:gd name="adj2" fmla="val 5400000"/>
            <a:gd name="adj3" fmla="val 4510"/>
          </a:avLst>
        </a:prstGeom>
        <a:solidFill>
          <a:schemeClr val="accent2">
            <a:hueOff val="-3474302"/>
            <a:satOff val="0"/>
            <a:lumOff val="117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5F20C55-BB32-4873-A07B-D52B84D3FDE8}">
      <dsp:nvSpPr>
        <dsp:cNvPr id="0" name=""/>
        <dsp:cNvSpPr/>
      </dsp:nvSpPr>
      <dsp:spPr>
        <a:xfrm>
          <a:off x="737242" y="502769"/>
          <a:ext cx="3451478" cy="3451478"/>
        </a:xfrm>
        <a:prstGeom prst="blockArc">
          <a:avLst>
            <a:gd name="adj1" fmla="val 19800000"/>
            <a:gd name="adj2" fmla="val 1800000"/>
            <a:gd name="adj3" fmla="val 4510"/>
          </a:avLst>
        </a:prstGeom>
        <a:solidFill>
          <a:schemeClr val="accent2">
            <a:hueOff val="-1737151"/>
            <a:satOff val="0"/>
            <a:lumOff val="58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B05B6BA-E049-4E81-ADF2-356231FCA1E9}">
      <dsp:nvSpPr>
        <dsp:cNvPr id="0" name=""/>
        <dsp:cNvSpPr/>
      </dsp:nvSpPr>
      <dsp:spPr>
        <a:xfrm>
          <a:off x="737242" y="502769"/>
          <a:ext cx="3451478" cy="3451478"/>
        </a:xfrm>
        <a:prstGeom prst="blockArc">
          <a:avLst>
            <a:gd name="adj1" fmla="val 16200000"/>
            <a:gd name="adj2" fmla="val 19800000"/>
            <a:gd name="adj3" fmla="val 451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201E692-A9A7-484B-A171-E0F31759A821}">
      <dsp:nvSpPr>
        <dsp:cNvPr id="0" name=""/>
        <dsp:cNvSpPr/>
      </dsp:nvSpPr>
      <dsp:spPr>
        <a:xfrm>
          <a:off x="1690894" y="1456421"/>
          <a:ext cx="1544173" cy="154417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隐私</a:t>
          </a:r>
          <a:br>
            <a:rPr lang="en-US" altLang="zh-CN" sz="2500" kern="1200" dirty="0"/>
          </a:br>
          <a:r>
            <a:rPr lang="zh-CN" altLang="en-US" sz="2500" kern="1200" dirty="0"/>
            <a:t>保护</a:t>
          </a:r>
        </a:p>
      </dsp:txBody>
      <dsp:txXfrm>
        <a:off x="1917033" y="1682560"/>
        <a:ext cx="1091895" cy="1091895"/>
      </dsp:txXfrm>
    </dsp:sp>
    <dsp:sp modelId="{F0091112-73DF-4F90-9E53-835BCAB092C5}">
      <dsp:nvSpPr>
        <dsp:cNvPr id="0" name=""/>
        <dsp:cNvSpPr/>
      </dsp:nvSpPr>
      <dsp:spPr>
        <a:xfrm>
          <a:off x="1922520" y="1221"/>
          <a:ext cx="1080921" cy="1080921"/>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系统</a:t>
          </a:r>
          <a:br>
            <a:rPr lang="en-US" altLang="zh-CN" sz="1800" kern="1200" dirty="0"/>
          </a:br>
          <a:r>
            <a:rPr lang="zh-CN" altLang="en-US" sz="1800" kern="1200" dirty="0"/>
            <a:t>安全</a:t>
          </a:r>
        </a:p>
      </dsp:txBody>
      <dsp:txXfrm>
        <a:off x="2080817" y="159518"/>
        <a:ext cx="764327" cy="764327"/>
      </dsp:txXfrm>
    </dsp:sp>
    <dsp:sp modelId="{B96FCFF0-22EE-4E6E-B036-81062041CADF}">
      <dsp:nvSpPr>
        <dsp:cNvPr id="0" name=""/>
        <dsp:cNvSpPr/>
      </dsp:nvSpPr>
      <dsp:spPr>
        <a:xfrm>
          <a:off x="3383354" y="844634"/>
          <a:ext cx="1080921" cy="1080921"/>
        </a:xfrm>
        <a:prstGeom prst="ellipse">
          <a:avLst/>
        </a:prstGeom>
        <a:solidFill>
          <a:schemeClr val="accent2">
            <a:hueOff val="-1737151"/>
            <a:satOff val="0"/>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密码学</a:t>
          </a:r>
        </a:p>
      </dsp:txBody>
      <dsp:txXfrm>
        <a:off x="3541651" y="1002931"/>
        <a:ext cx="764327" cy="764327"/>
      </dsp:txXfrm>
    </dsp:sp>
    <dsp:sp modelId="{10AD9153-4F36-4454-83E6-B701C6EC16F4}">
      <dsp:nvSpPr>
        <dsp:cNvPr id="0" name=""/>
        <dsp:cNvSpPr/>
      </dsp:nvSpPr>
      <dsp:spPr>
        <a:xfrm>
          <a:off x="3383354" y="2531460"/>
          <a:ext cx="1080921" cy="1080921"/>
        </a:xfrm>
        <a:prstGeom prst="ellipse">
          <a:avLst/>
        </a:prstGeom>
        <a:solidFill>
          <a:schemeClr val="accent2">
            <a:hueOff val="-3474302"/>
            <a:satOff val="0"/>
            <a:lumOff val="11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统计学</a:t>
          </a:r>
        </a:p>
      </dsp:txBody>
      <dsp:txXfrm>
        <a:off x="3541651" y="2689757"/>
        <a:ext cx="764327" cy="764327"/>
      </dsp:txXfrm>
    </dsp:sp>
    <dsp:sp modelId="{FCA08383-C5CA-4356-9AE1-DAF126361C9B}">
      <dsp:nvSpPr>
        <dsp:cNvPr id="0" name=""/>
        <dsp:cNvSpPr/>
      </dsp:nvSpPr>
      <dsp:spPr>
        <a:xfrm>
          <a:off x="1922520" y="3374873"/>
          <a:ext cx="1080921" cy="1080921"/>
        </a:xfrm>
        <a:prstGeom prst="ellipse">
          <a:avLst/>
        </a:prstGeom>
        <a:solidFill>
          <a:schemeClr val="accent2">
            <a:hueOff val="-5211452"/>
            <a:satOff val="0"/>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信息论</a:t>
          </a:r>
        </a:p>
      </dsp:txBody>
      <dsp:txXfrm>
        <a:off x="2080817" y="3533170"/>
        <a:ext cx="764327" cy="764327"/>
      </dsp:txXfrm>
    </dsp:sp>
    <dsp:sp modelId="{BD763770-1E5A-40BD-A0AB-51F24189884D}">
      <dsp:nvSpPr>
        <dsp:cNvPr id="0" name=""/>
        <dsp:cNvSpPr/>
      </dsp:nvSpPr>
      <dsp:spPr>
        <a:xfrm>
          <a:off x="461686" y="2531460"/>
          <a:ext cx="1080921" cy="1080921"/>
        </a:xfrm>
        <a:prstGeom prst="ellipse">
          <a:avLst/>
        </a:prstGeom>
        <a:solidFill>
          <a:schemeClr val="accent2">
            <a:hueOff val="-6948603"/>
            <a:satOff val="0"/>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人机</a:t>
          </a:r>
          <a:br>
            <a:rPr lang="en-US" altLang="zh-CN" sz="1800" kern="1200" dirty="0"/>
          </a:br>
          <a:r>
            <a:rPr lang="zh-CN" altLang="en-US" sz="1800" kern="1200" dirty="0"/>
            <a:t>交互</a:t>
          </a:r>
        </a:p>
      </dsp:txBody>
      <dsp:txXfrm>
        <a:off x="619983" y="2689757"/>
        <a:ext cx="764327" cy="764327"/>
      </dsp:txXfrm>
    </dsp:sp>
    <dsp:sp modelId="{86D52198-9119-45AC-BA30-A95504087088}">
      <dsp:nvSpPr>
        <dsp:cNvPr id="0" name=""/>
        <dsp:cNvSpPr/>
      </dsp:nvSpPr>
      <dsp:spPr>
        <a:xfrm>
          <a:off x="461686" y="844634"/>
          <a:ext cx="1080921" cy="1080921"/>
        </a:xfrm>
        <a:prstGeom prst="ellipse">
          <a:avLst/>
        </a:prstGeom>
        <a:solidFill>
          <a:schemeClr val="accent2">
            <a:hueOff val="-8685753"/>
            <a:satOff val="0"/>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心理学</a:t>
          </a:r>
        </a:p>
      </dsp:txBody>
      <dsp:txXfrm>
        <a:off x="619983" y="1002931"/>
        <a:ext cx="764327" cy="764327"/>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568B124-443F-9343-9583-F438304648EC}" type="datetimeFigureOut">
              <a:rPr lang="en-US" smtClean="0"/>
              <a:t>10/14/2019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40A2B9D-FCE7-7642-954F-C4838520198E}"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33C627-D9EE-934D-A22E-2AD9B3E8C5B0}" type="datetimeFigureOut">
              <a:rPr kumimoji="1" lang="zh-CN" altLang="en-US" smtClean="0"/>
              <a:t>2019/10/14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4A3F5F-5BE5-BE47-8794-75776C6257FA}"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4A3F5F-5BE5-BE47-8794-75776C6257FA}" type="slidenum">
              <a:rPr kumimoji="1" lang="zh-CN" altLang="en-US" smtClean="0"/>
              <a:t>2</a:t>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封底">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199" y="1863045"/>
            <a:ext cx="6535271" cy="2364628"/>
          </a:xfrm>
        </p:spPr>
        <p:txBody>
          <a:bodyPr>
            <a:noAutofit/>
          </a:bodyPr>
          <a:lstStyle>
            <a:lvl1pPr>
              <a:lnSpc>
                <a:spcPct val="120000"/>
              </a:lnSpc>
              <a:defRPr sz="4800">
                <a:solidFill>
                  <a:schemeClr val="tx1"/>
                </a:solidFill>
                <a:latin typeface="+mn-lt"/>
              </a:defRPr>
            </a:lvl1pPr>
          </a:lstStyle>
          <a:p>
            <a:r>
              <a:rPr lang="zh-CN" altLang="en-US" dirty="0"/>
              <a:t>点击修改标题 </a:t>
            </a:r>
            <a:r>
              <a:rPr lang="en-US" altLang="zh-CN" dirty="0"/>
              <a:t>Click to edit Master title style</a:t>
            </a:r>
            <a:endParaRPr lang="en-US" dirty="0"/>
          </a:p>
        </p:txBody>
      </p:sp>
      <p:sp>
        <p:nvSpPr>
          <p:cNvPr id="7" name="Text Placeholder 5"/>
          <p:cNvSpPr>
            <a:spLocks noGrp="1"/>
          </p:cNvSpPr>
          <p:nvPr>
            <p:ph type="body" sz="quarter" idx="11" hasCustomPrompt="1"/>
          </p:nvPr>
        </p:nvSpPr>
        <p:spPr>
          <a:xfrm>
            <a:off x="457199" y="4358301"/>
            <a:ext cx="6535271" cy="833811"/>
          </a:xfrm>
        </p:spPr>
        <p:txBody>
          <a:bodyPr/>
          <a:lstStyle>
            <a:lvl1pPr marL="0" indent="0">
              <a:spcBef>
                <a:spcPts val="0"/>
              </a:spcBef>
              <a:buNone/>
              <a:defRPr b="1">
                <a:solidFill>
                  <a:schemeClr val="accent1"/>
                </a:solidFill>
                <a:latin typeface="+mn-ea"/>
                <a:ea typeface="+mn-ea"/>
              </a:defRPr>
            </a:lvl1pPr>
            <a:lvl2pPr marL="457200" indent="0">
              <a:buNone/>
              <a:defRPr>
                <a:solidFill>
                  <a:srgbClr val="FF0000"/>
                </a:solidFill>
              </a:defRPr>
            </a:lvl2pPr>
            <a:lvl3pPr marL="914400" indent="0">
              <a:buNone/>
              <a:defRPr>
                <a:solidFill>
                  <a:srgbClr val="FF0000"/>
                </a:solidFill>
              </a:defRPr>
            </a:lvl3pPr>
            <a:lvl4pPr marL="1371600" indent="0">
              <a:buNone/>
              <a:defRPr>
                <a:solidFill>
                  <a:srgbClr val="FF0000"/>
                </a:solidFill>
              </a:defRPr>
            </a:lvl4pPr>
            <a:lvl5pPr marL="1828800" indent="0">
              <a:buNone/>
              <a:defRPr>
                <a:solidFill>
                  <a:srgbClr val="FF0000"/>
                </a:solidFill>
              </a:defRPr>
            </a:lvl5pPr>
          </a:lstStyle>
          <a:p>
            <a:pPr lvl="0"/>
            <a:r>
              <a:rPr lang="zh-CN" altLang="en-US"/>
              <a:t>编辑母版文本样式</a:t>
            </a:r>
          </a:p>
        </p:txBody>
      </p:sp>
      <p:pic>
        <p:nvPicPr>
          <p:cNvPr id="4" name="图片 3" descr="aaa"/>
          <p:cNvPicPr>
            <a:picLocks noChangeAspect="1"/>
          </p:cNvPicPr>
          <p:nvPr userDrawn="1"/>
        </p:nvPicPr>
        <p:blipFill>
          <a:blip r:embed="rId2"/>
          <a:stretch>
            <a:fillRect/>
          </a:stretch>
        </p:blipFill>
        <p:spPr>
          <a:xfrm>
            <a:off x="9381490" y="-3810"/>
            <a:ext cx="2819400" cy="6877685"/>
          </a:xfrm>
          <a:prstGeom prst="rect">
            <a:avLst/>
          </a:prstGeom>
        </p:spPr>
      </p:pic>
      <p:pic>
        <p:nvPicPr>
          <p:cNvPr id="5" name="图片 4" descr="1111"/>
          <p:cNvPicPr>
            <a:picLocks noChangeAspect="1"/>
          </p:cNvPicPr>
          <p:nvPr userDrawn="1"/>
        </p:nvPicPr>
        <p:blipFill>
          <a:blip r:embed="rId3"/>
          <a:stretch>
            <a:fillRect/>
          </a:stretch>
        </p:blipFill>
        <p:spPr>
          <a:xfrm>
            <a:off x="457200" y="677545"/>
            <a:ext cx="1638935" cy="32321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内容页01">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lvl1pPr>
              <a:defRPr>
                <a:solidFill>
                  <a:schemeClr val="tx1"/>
                </a:solidFill>
                <a:latin typeface="微软雅黑" panose="020B0503020204020204" pitchFamily="34" charset="-122"/>
                <a:ea typeface="微软雅黑" panose="020B0503020204020204" pitchFamily="34" charset="-122"/>
              </a:defRPr>
            </a:lvl1pPr>
          </a:lstStyle>
          <a:p>
            <a:r>
              <a:rPr kumimoji="1" lang="zh-CN" altLang="en-US" dirty="0"/>
              <a:t>单击此处编辑母版标题样式</a:t>
            </a:r>
            <a:endParaRPr lang="en-US" dirty="0"/>
          </a:p>
        </p:txBody>
      </p:sp>
      <p:sp>
        <p:nvSpPr>
          <p:cNvPr id="24" name="Slide Number Placeholder 23"/>
          <p:cNvSpPr>
            <a:spLocks noGrp="1"/>
          </p:cNvSpPr>
          <p:nvPr>
            <p:ph type="sldNum" sz="quarter" idx="16"/>
          </p:nvPr>
        </p:nvSpPr>
        <p:spPr/>
        <p:txBody>
          <a:bodyPr/>
          <a:lstStyle>
            <a:lvl1pPr>
              <a:defRPr>
                <a:latin typeface="微软雅黑" panose="020B0503020204020204" pitchFamily="34" charset="-122"/>
                <a:ea typeface="微软雅黑" panose="020B0503020204020204" pitchFamily="34" charset="-122"/>
              </a:defRPr>
            </a:lvl1pPr>
          </a:lstStyle>
          <a:p>
            <a:fld id="{884269F9-B5CE-EB46-8536-1F9E4423A6BA}" type="slidenum">
              <a:rPr kumimoji="1" lang="zh-CN" altLang="en-US" smtClean="0"/>
              <a:t>‹#›</a:t>
            </a:fld>
            <a:endParaRPr kumimoji="1" lang="zh-CN" altLang="en-US" dirty="0"/>
          </a:p>
        </p:txBody>
      </p:sp>
      <p:sp>
        <p:nvSpPr>
          <p:cNvPr id="3" name="内容占位符 2"/>
          <p:cNvSpPr>
            <a:spLocks noGrp="1"/>
          </p:cNvSpPr>
          <p:nvPr>
            <p:ph sz="quarter" idx="18" hasCustomPrompt="1"/>
          </p:nvPr>
        </p:nvSpPr>
        <p:spPr>
          <a:xfrm>
            <a:off x="457200" y="1333500"/>
            <a:ext cx="11277600" cy="4838700"/>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kumimoji="1" lang="zh-CN" altLang="en-US" dirty="0"/>
              <a:t>编辑母版文本样式</a:t>
            </a:r>
          </a:p>
          <a:p>
            <a:pPr lvl="1"/>
            <a:r>
              <a:rPr kumimoji="1" lang="zh-CN" altLang="en-US" dirty="0"/>
              <a:t>第二级</a:t>
            </a:r>
          </a:p>
          <a:p>
            <a:pPr lvl="2"/>
            <a:r>
              <a:rPr kumimoji="1" lang="zh-CN" altLang="en-US" dirty="0"/>
              <a:t>第三级</a:t>
            </a:r>
          </a:p>
          <a:p>
            <a:pPr lvl="3"/>
            <a:r>
              <a:rPr kumimoji="1" lang="zh-CN" altLang="en-US" dirty="0"/>
              <a:t>第四级</a:t>
            </a:r>
          </a:p>
          <a:p>
            <a:pPr lvl="4"/>
            <a:r>
              <a:rPr kumimoji="1" lang="zh-CN" altLang="en-US" dirty="0"/>
              <a:t>第五级</a:t>
            </a:r>
          </a:p>
        </p:txBody>
      </p:sp>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2" y="6399781"/>
            <a:ext cx="771294" cy="1519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B56E9D-1CD3-4C37-A9DF-800AA9CE86B4}"/>
              </a:ext>
            </a:extLst>
          </p:cNvPr>
          <p:cNvSpPr>
            <a:spLocks noGrp="1"/>
          </p:cNvSpPr>
          <p:nvPr>
            <p:ph type="title"/>
          </p:nvPr>
        </p:nvSpPr>
        <p:spPr/>
        <p:txBody>
          <a:bodyPr/>
          <a:lstStyle/>
          <a:p>
            <a:r>
              <a:rPr lang="zh-CN" altLang="en-US" dirty="0"/>
              <a:t>单击此处编辑母版标题样式</a:t>
            </a:r>
          </a:p>
        </p:txBody>
      </p:sp>
      <p:sp>
        <p:nvSpPr>
          <p:cNvPr id="3" name="灯片编号占位符 2">
            <a:extLst>
              <a:ext uri="{FF2B5EF4-FFF2-40B4-BE49-F238E27FC236}">
                <a16:creationId xmlns:a16="http://schemas.microsoft.com/office/drawing/2014/main" id="{743BC24D-0DFD-4842-8461-F4DB72CA8932}"/>
              </a:ext>
            </a:extLst>
          </p:cNvPr>
          <p:cNvSpPr>
            <a:spLocks noGrp="1"/>
          </p:cNvSpPr>
          <p:nvPr>
            <p:ph type="sldNum" sz="quarter" idx="10"/>
          </p:nvPr>
        </p:nvSpPr>
        <p:spPr/>
        <p:txBody>
          <a:bodyPr/>
          <a:lstStyle/>
          <a:p>
            <a:fld id="{884269F9-B5CE-EB46-8536-1F9E4423A6BA}" type="slidenum">
              <a:rPr kumimoji="1" lang="zh-CN" altLang="en-US" smtClean="0"/>
              <a:t>‹#›</a:t>
            </a:fld>
            <a:endParaRPr kumimoji="1" lang="zh-CN" altLang="en-US" dirty="0"/>
          </a:p>
        </p:txBody>
      </p:sp>
      <p:pic>
        <p:nvPicPr>
          <p:cNvPr id="4" name="图片 3">
            <a:extLst>
              <a:ext uri="{FF2B5EF4-FFF2-40B4-BE49-F238E27FC236}">
                <a16:creationId xmlns:a16="http://schemas.microsoft.com/office/drawing/2014/main" id="{916687B8-3C7A-4AEA-83C1-412571903FF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2" y="6399781"/>
            <a:ext cx="771294" cy="151982"/>
          </a:xfrm>
          <a:prstGeom prst="rect">
            <a:avLst/>
          </a:prstGeom>
        </p:spPr>
      </p:pic>
    </p:spTree>
    <p:extLst>
      <p:ext uri="{BB962C8B-B14F-4D97-AF65-F5344CB8AC3E}">
        <p14:creationId xmlns:p14="http://schemas.microsoft.com/office/powerpoint/2010/main" val="1126234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行标题／内容页">
    <p:spTree>
      <p:nvGrpSpPr>
        <p:cNvPr id="1" name=""/>
        <p:cNvGrpSpPr/>
        <p:nvPr/>
      </p:nvGrpSpPr>
      <p:grpSpPr>
        <a:xfrm>
          <a:off x="0" y="0"/>
          <a:ext cx="0" cy="0"/>
          <a:chOff x="0" y="0"/>
          <a:chExt cx="0" cy="0"/>
        </a:xfrm>
      </p:grpSpPr>
      <p:sp>
        <p:nvSpPr>
          <p:cNvPr id="15" name="Slide Number Placeholder 14"/>
          <p:cNvSpPr>
            <a:spLocks noGrp="1"/>
          </p:cNvSpPr>
          <p:nvPr>
            <p:ph type="sldNum" sz="quarter" idx="16"/>
          </p:nvPr>
        </p:nvSpPr>
        <p:spPr/>
        <p:txBody>
          <a:bodyPr/>
          <a:lstStyle>
            <a:lvl1pPr>
              <a:defRPr>
                <a:latin typeface="微软雅黑" panose="020B0503020204020204" pitchFamily="34" charset="-122"/>
                <a:ea typeface="微软雅黑" panose="020B0503020204020204" pitchFamily="34" charset="-122"/>
              </a:defRPr>
            </a:lvl1pPr>
          </a:lstStyle>
          <a:p>
            <a:fld id="{884269F9-B5CE-EB46-8536-1F9E4423A6BA}" type="slidenum">
              <a:rPr kumimoji="1" lang="zh-CN" altLang="en-US" smtClean="0"/>
              <a:t>‹#›</a:t>
            </a:fld>
            <a:endParaRPr kumimoji="1" lang="zh-CN" altLang="en-US" dirty="0"/>
          </a:p>
        </p:txBody>
      </p:sp>
      <p:sp>
        <p:nvSpPr>
          <p:cNvPr id="4" name="内容占位符 3"/>
          <p:cNvSpPr>
            <a:spLocks noGrp="1"/>
          </p:cNvSpPr>
          <p:nvPr>
            <p:ph sz="quarter" idx="18" hasCustomPrompt="1"/>
          </p:nvPr>
        </p:nvSpPr>
        <p:spPr>
          <a:xfrm>
            <a:off x="457200" y="1638300"/>
            <a:ext cx="11277600" cy="4533900"/>
          </a:xfrm>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5" name="标题 4"/>
          <p:cNvSpPr>
            <a:spLocks noGrp="1"/>
          </p:cNvSpPr>
          <p:nvPr>
            <p:ph type="title" hasCustomPrompt="1"/>
          </p:nvPr>
        </p:nvSpPr>
        <p:spPr>
          <a:xfrm>
            <a:off x="457201" y="457200"/>
            <a:ext cx="11277600" cy="1193800"/>
          </a:xfrm>
        </p:spPr>
        <p:txBody>
          <a:bodyPr/>
          <a:lstStyle>
            <a:lvl1pPr marL="0" marR="0" indent="0" algn="l" defTabSz="914400" rtl="0" eaLnBrk="1" fontAlgn="auto" latinLnBrk="0" hangingPunct="1">
              <a:lnSpc>
                <a:spcPct val="110000"/>
              </a:lnSpc>
              <a:spcBef>
                <a:spcPct val="0"/>
              </a:spcBef>
              <a:spcAft>
                <a:spcPts val="0"/>
              </a:spcAft>
              <a:buClrTx/>
              <a:buSzTx/>
              <a:buFontTx/>
              <a:buNone/>
              <a:defRPr/>
            </a:lvl1pPr>
          </a:lstStyle>
          <a:p>
            <a:r>
              <a:rPr kumimoji="1" lang="en-US" altLang="zh-CN" dirty="0"/>
              <a:t>Click to edit Master title style</a:t>
            </a:r>
            <a:br>
              <a:rPr kumimoji="1" lang="en-US" altLang="zh-CN" dirty="0"/>
            </a:br>
            <a:r>
              <a:rPr kumimoji="1" lang="en-US" altLang="zh-CN" dirty="0"/>
              <a:t>Click to edit Master title style</a:t>
            </a:r>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2" y="6399781"/>
            <a:ext cx="771294" cy="1519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内容页02">
    <p:spTree>
      <p:nvGrpSpPr>
        <p:cNvPr id="1" name=""/>
        <p:cNvGrpSpPr/>
        <p:nvPr/>
      </p:nvGrpSpPr>
      <p:grpSpPr>
        <a:xfrm>
          <a:off x="0" y="0"/>
          <a:ext cx="0" cy="0"/>
          <a:chOff x="0" y="0"/>
          <a:chExt cx="0" cy="0"/>
        </a:xfrm>
      </p:grpSpPr>
      <p:sp>
        <p:nvSpPr>
          <p:cNvPr id="7" name="Text Placeholder 3"/>
          <p:cNvSpPr>
            <a:spLocks noGrp="1"/>
          </p:cNvSpPr>
          <p:nvPr>
            <p:ph type="body" sz="quarter" idx="13" hasCustomPrompt="1"/>
          </p:nvPr>
        </p:nvSpPr>
        <p:spPr>
          <a:xfrm>
            <a:off x="457200" y="1338942"/>
            <a:ext cx="4343400" cy="4832569"/>
          </a:xfrm>
          <a:prstGeom prst="rect">
            <a:avLst/>
          </a:prstGeom>
        </p:spPr>
        <p:txBody>
          <a:bodyPr/>
          <a:lstStyle>
            <a:lvl1pPr>
              <a:lnSpc>
                <a:spcPct val="120000"/>
              </a:lnSpc>
              <a:buClr>
                <a:schemeClr val="accent1"/>
              </a:buClr>
              <a:defRPr sz="1800" b="0" i="0">
                <a:latin typeface="+mn-ea"/>
                <a:ea typeface="+mn-ea"/>
                <a:cs typeface="Source Han Sans CN" charset="-122"/>
              </a:defRPr>
            </a:lvl1pPr>
            <a:lvl2pPr>
              <a:lnSpc>
                <a:spcPct val="120000"/>
              </a:lnSpc>
              <a:buClr>
                <a:schemeClr val="accent1"/>
              </a:buClr>
              <a:defRPr sz="1800" b="0" i="0">
                <a:latin typeface="+mn-ea"/>
                <a:ea typeface="+mn-ea"/>
                <a:cs typeface="Source Han Sans CN" charset="-122"/>
              </a:defRPr>
            </a:lvl2pPr>
            <a:lvl3pPr>
              <a:lnSpc>
                <a:spcPct val="120000"/>
              </a:lnSpc>
              <a:buClr>
                <a:schemeClr val="accent1"/>
              </a:buClr>
              <a:defRPr sz="1800" b="0" i="0">
                <a:latin typeface="+mn-ea"/>
                <a:ea typeface="+mn-ea"/>
                <a:cs typeface="Source Han Sans CN" charset="-122"/>
              </a:defRPr>
            </a:lvl3pPr>
            <a:lvl4pPr>
              <a:lnSpc>
                <a:spcPct val="120000"/>
              </a:lnSpc>
              <a:buClr>
                <a:schemeClr val="accent1"/>
              </a:buClr>
              <a:defRPr sz="1800" b="0" i="0">
                <a:latin typeface="+mn-ea"/>
                <a:ea typeface="+mn-ea"/>
                <a:cs typeface="Source Han Sans CN" charset="-122"/>
              </a:defRPr>
            </a:lvl4pPr>
            <a:lvl5pPr>
              <a:lnSpc>
                <a:spcPct val="120000"/>
              </a:lnSpc>
              <a:buClr>
                <a:schemeClr val="accent1"/>
              </a:buClr>
              <a:defRPr sz="1800" b="0" i="0">
                <a:latin typeface="+mn-ea"/>
                <a:ea typeface="+mn-ea"/>
                <a:cs typeface="Source Han Sans CN"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Content Placeholder 5"/>
          <p:cNvSpPr>
            <a:spLocks noGrp="1"/>
          </p:cNvSpPr>
          <p:nvPr>
            <p:ph sz="quarter" idx="18" hasCustomPrompt="1"/>
          </p:nvPr>
        </p:nvSpPr>
        <p:spPr>
          <a:xfrm>
            <a:off x="5018088" y="1338943"/>
            <a:ext cx="6716712" cy="4833257"/>
          </a:xfrm>
          <a:prstGeom prst="rect">
            <a:avLst/>
          </a:prstGeom>
        </p:spPr>
        <p:txBody>
          <a:bodyPr/>
          <a:lstStyle>
            <a:lvl1pPr>
              <a:lnSpc>
                <a:spcPct val="120000"/>
              </a:lnSpc>
              <a:defRPr sz="1800" b="0" i="0">
                <a:latin typeface="+mn-ea"/>
                <a:ea typeface="+mn-ea"/>
                <a:cs typeface="Source Han Sans CN" charset="-122"/>
              </a:defRPr>
            </a:lvl1pPr>
            <a:lvl2pPr>
              <a:lnSpc>
                <a:spcPct val="120000"/>
              </a:lnSpc>
              <a:defRPr sz="1800" b="0" i="0">
                <a:latin typeface="+mn-ea"/>
                <a:ea typeface="+mn-ea"/>
                <a:cs typeface="Source Han Sans CN" charset="-122"/>
              </a:defRPr>
            </a:lvl2pPr>
            <a:lvl3pPr>
              <a:lnSpc>
                <a:spcPct val="120000"/>
              </a:lnSpc>
              <a:defRPr sz="1800" b="0" i="0">
                <a:latin typeface="+mn-ea"/>
                <a:ea typeface="+mn-ea"/>
                <a:cs typeface="Source Han Sans CN" charset="-122"/>
              </a:defRPr>
            </a:lvl3pPr>
            <a:lvl4pPr>
              <a:lnSpc>
                <a:spcPct val="120000"/>
              </a:lnSpc>
              <a:defRPr sz="1800" b="0" i="0">
                <a:latin typeface="+mn-ea"/>
                <a:ea typeface="+mn-ea"/>
                <a:cs typeface="Source Han Sans CN" charset="-122"/>
              </a:defRPr>
            </a:lvl4pPr>
            <a:lvl5pPr>
              <a:lnSpc>
                <a:spcPct val="120000"/>
              </a:lnSpc>
              <a:defRPr sz="1800" b="0" i="0">
                <a:latin typeface="+mn-ea"/>
                <a:ea typeface="+mn-ea"/>
                <a:cs typeface="Source Han Sans CN"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9" name="Title 18"/>
          <p:cNvSpPr>
            <a:spLocks noGrp="1"/>
          </p:cNvSpPr>
          <p:nvPr>
            <p:ph type="title" hasCustomPrompt="1"/>
          </p:nvPr>
        </p:nvSpPr>
        <p:spPr/>
        <p:txBody>
          <a:bodyPr/>
          <a:lstStyle>
            <a:lvl1pPr>
              <a:defRPr>
                <a:solidFill>
                  <a:schemeClr val="tx1"/>
                </a:solidFill>
              </a:defRPr>
            </a:lvl1pPr>
          </a:lstStyle>
          <a:p>
            <a:r>
              <a:rPr lang="en-US" altLang="zh-CN" dirty="0"/>
              <a:t>Click to edit Master title style</a:t>
            </a:r>
            <a:br>
              <a:rPr lang="en-US" altLang="zh-CN" dirty="0"/>
            </a:br>
            <a:endParaRPr lang="en-US" dirty="0"/>
          </a:p>
        </p:txBody>
      </p:sp>
      <p:sp>
        <p:nvSpPr>
          <p:cNvPr id="22" name="Slide Number Placeholder 21"/>
          <p:cNvSpPr>
            <a:spLocks noGrp="1"/>
          </p:cNvSpPr>
          <p:nvPr>
            <p:ph type="sldNum" sz="quarter" idx="21"/>
          </p:nvPr>
        </p:nvSpPr>
        <p:spPr/>
        <p:txBody>
          <a:bodyPr vert="horz" lIns="0" tIns="0" rIns="0" bIns="0" rtlCol="0" anchor="b"/>
          <a:lstStyle>
            <a:lvl1pPr>
              <a:defRPr kumimoji="1" lang="zh-CN" altLang="en-US" smtClean="0">
                <a:latin typeface="微软雅黑" panose="020B0503020204020204" pitchFamily="34" charset="-122"/>
                <a:ea typeface="微软雅黑" panose="020B0503020204020204" pitchFamily="34" charset="-122"/>
              </a:defRPr>
            </a:lvl1pPr>
          </a:lstStyle>
          <a:p>
            <a:fld id="{884269F9-B5CE-EB46-8536-1F9E4423A6BA}" type="slidenum">
              <a:rPr lang="en-US" altLang="zh-CN" smtClean="0"/>
              <a:t>‹#›</a:t>
            </a:fld>
            <a:endParaRPr lang="en-US" dirty="0"/>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2" y="6399781"/>
            <a:ext cx="771294" cy="15198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章节页">
    <p:spTree>
      <p:nvGrpSpPr>
        <p:cNvPr id="1" name=""/>
        <p:cNvGrpSpPr/>
        <p:nvPr/>
      </p:nvGrpSpPr>
      <p:grpSpPr>
        <a:xfrm>
          <a:off x="0" y="0"/>
          <a:ext cx="0" cy="0"/>
          <a:chOff x="0" y="0"/>
          <a:chExt cx="0" cy="0"/>
        </a:xfrm>
      </p:grpSpPr>
      <p:sp>
        <p:nvSpPr>
          <p:cNvPr id="15" name="Text Placeholder 2"/>
          <p:cNvSpPr>
            <a:spLocks noGrp="1"/>
          </p:cNvSpPr>
          <p:nvPr>
            <p:ph type="body" sz="quarter" idx="11" hasCustomPrompt="1"/>
          </p:nvPr>
        </p:nvSpPr>
        <p:spPr>
          <a:xfrm>
            <a:off x="442910" y="1338943"/>
            <a:ext cx="4238437" cy="1759202"/>
          </a:xfrm>
        </p:spPr>
        <p:txBody>
          <a:bodyPr>
            <a:noAutofit/>
          </a:bodyPr>
          <a:lstStyle>
            <a:lvl1pPr marL="0" indent="0">
              <a:buNone/>
              <a:defRPr sz="12000" b="0" i="0">
                <a:solidFill>
                  <a:schemeClr val="accent1"/>
                </a:solidFill>
                <a:latin typeface="+mj-ea"/>
                <a:ea typeface="+mj-ea"/>
                <a:cs typeface="Facto" charset="0"/>
              </a:defRPr>
            </a:lvl1pPr>
          </a:lstStyle>
          <a:p>
            <a:pPr lvl="0"/>
            <a:r>
              <a:rPr lang="en-US" altLang="zh-CN" dirty="0"/>
              <a:t>00</a:t>
            </a:r>
            <a:endParaRPr lang="en-US" dirty="0"/>
          </a:p>
        </p:txBody>
      </p:sp>
      <p:sp>
        <p:nvSpPr>
          <p:cNvPr id="17" name="Title 8"/>
          <p:cNvSpPr>
            <a:spLocks noGrp="1"/>
          </p:cNvSpPr>
          <p:nvPr>
            <p:ph type="title" hasCustomPrompt="1"/>
          </p:nvPr>
        </p:nvSpPr>
        <p:spPr>
          <a:xfrm>
            <a:off x="446314" y="3263393"/>
            <a:ext cx="6379029" cy="1923436"/>
          </a:xfrm>
        </p:spPr>
        <p:txBody>
          <a:bodyPr>
            <a:noAutofit/>
          </a:bodyPr>
          <a:lstStyle>
            <a:lvl1pPr marL="0" marR="0" indent="0" algn="l" defTabSz="914400" rtl="0" eaLnBrk="1" fontAlgn="auto" latinLnBrk="0" hangingPunct="1">
              <a:lnSpc>
                <a:spcPct val="120000"/>
              </a:lnSpc>
              <a:spcBef>
                <a:spcPct val="0"/>
              </a:spcBef>
              <a:spcAft>
                <a:spcPts val="0"/>
              </a:spcAft>
              <a:buClrTx/>
              <a:buSzTx/>
              <a:buFontTx/>
              <a:buNone/>
              <a:defRPr sz="3600" baseline="0">
                <a:solidFill>
                  <a:schemeClr val="tx1"/>
                </a:solidFill>
              </a:defRPr>
            </a:lvl1pPr>
          </a:lstStyle>
          <a:p>
            <a:r>
              <a:rPr lang="zh-CN" altLang="en-US" dirty="0"/>
              <a:t>章节页标题</a:t>
            </a:r>
            <a:br>
              <a:rPr lang="en-US" altLang="zh-CN" dirty="0"/>
            </a:br>
            <a:r>
              <a:rPr lang="zh-CN" altLang="en-US" dirty="0"/>
              <a:t>思源黑体 </a:t>
            </a:r>
            <a:r>
              <a:rPr lang="en-US" altLang="zh-CN" dirty="0"/>
              <a:t>Regular</a:t>
            </a:r>
            <a:r>
              <a:rPr lang="zh-CN" altLang="en-US" dirty="0"/>
              <a:t> </a:t>
            </a:r>
            <a:r>
              <a:rPr lang="en-US" altLang="zh-CN" dirty="0"/>
              <a:t>36pt</a:t>
            </a:r>
            <a:br>
              <a:rPr lang="en-US" altLang="zh-CN" dirty="0"/>
            </a:br>
            <a:endParaRPr lang="en-US" altLang="zh-CN" dirty="0"/>
          </a:p>
        </p:txBody>
      </p:sp>
      <p:sp>
        <p:nvSpPr>
          <p:cNvPr id="21" name="Date Placeholder 20"/>
          <p:cNvSpPr>
            <a:spLocks noGrp="1"/>
          </p:cNvSpPr>
          <p:nvPr>
            <p:ph type="dt" sz="half" idx="12"/>
          </p:nvPr>
        </p:nvSpPr>
        <p:spPr>
          <a:xfrm>
            <a:off x="1499015" y="6399782"/>
            <a:ext cx="1152746" cy="159596"/>
          </a:xfrm>
          <a:prstGeom prst="rect">
            <a:avLst/>
          </a:prstGeom>
        </p:spPr>
        <p:txBody>
          <a:bodyPr/>
          <a:lstStyle>
            <a:lvl1pPr>
              <a:defRPr>
                <a:solidFill>
                  <a:schemeClr val="bg1"/>
                </a:solidFill>
              </a:defRPr>
            </a:lvl1pPr>
          </a:lstStyle>
          <a:p>
            <a:r>
              <a:rPr kumimoji="1" lang="zh-CN" altLang="en-US"/>
              <a:t>日期：</a:t>
            </a:r>
            <a:r>
              <a:rPr kumimoji="1" lang="en-US" altLang="zh-CN"/>
              <a:t>YYYY.MM.DD</a:t>
            </a:r>
            <a:endParaRPr kumimoji="1" lang="en-US" altLang="zh-CN" dirty="0"/>
          </a:p>
        </p:txBody>
      </p:sp>
      <p:sp>
        <p:nvSpPr>
          <p:cNvPr id="22" name="Footer Placeholder 21"/>
          <p:cNvSpPr>
            <a:spLocks noGrp="1"/>
          </p:cNvSpPr>
          <p:nvPr>
            <p:ph type="ftr" sz="quarter" idx="13"/>
          </p:nvPr>
        </p:nvSpPr>
        <p:spPr>
          <a:xfrm>
            <a:off x="2953877" y="6399782"/>
            <a:ext cx="1565016" cy="159596"/>
          </a:xfrm>
          <a:prstGeom prst="rect">
            <a:avLst/>
          </a:prstGeom>
        </p:spPr>
        <p:txBody>
          <a:bodyPr/>
          <a:lstStyle>
            <a:lvl1pPr>
              <a:defRPr>
                <a:solidFill>
                  <a:schemeClr val="bg1"/>
                </a:solidFill>
              </a:defRPr>
            </a:lvl1pPr>
          </a:lstStyle>
          <a:p>
            <a:r>
              <a:rPr kumimoji="1" lang="zh-CN" altLang="en-US" dirty="0"/>
              <a:t>部门：</a:t>
            </a:r>
          </a:p>
        </p:txBody>
      </p:sp>
      <p:sp>
        <p:nvSpPr>
          <p:cNvPr id="23" name="Slide Number Placeholder 22"/>
          <p:cNvSpPr>
            <a:spLocks noGrp="1"/>
          </p:cNvSpPr>
          <p:nvPr>
            <p:ph type="sldNum" sz="quarter" idx="14"/>
          </p:nvPr>
        </p:nvSpPr>
        <p:spPr/>
        <p:txBody>
          <a:bodyPr/>
          <a:lstStyle>
            <a:lvl1pPr>
              <a:defRPr>
                <a:solidFill>
                  <a:schemeClr val="bg1"/>
                </a:solidFill>
              </a:defRPr>
            </a:lvl1pPr>
          </a:lstStyle>
          <a:p>
            <a:fld id="{884269F9-B5CE-EB46-8536-1F9E4423A6BA}" type="slidenum">
              <a:rPr kumimoji="1" lang="zh-CN" altLang="en-US" smtClean="0"/>
              <a:t>‹#›</a:t>
            </a:fld>
            <a:endParaRPr kumimoji="1" lang="zh-CN" altLang="en-US" dirty="0"/>
          </a:p>
        </p:txBody>
      </p:sp>
      <p:sp>
        <p:nvSpPr>
          <p:cNvPr id="9" name="Text Placeholder 28"/>
          <p:cNvSpPr>
            <a:spLocks noGrp="1"/>
          </p:cNvSpPr>
          <p:nvPr>
            <p:ph type="body" sz="quarter" idx="17" hasCustomPrompt="1"/>
          </p:nvPr>
        </p:nvSpPr>
        <p:spPr>
          <a:xfrm>
            <a:off x="4817382" y="6400628"/>
            <a:ext cx="2546350" cy="158750"/>
          </a:xfrm>
        </p:spPr>
        <p:txBody>
          <a:bodyPr>
            <a:noAutofit/>
          </a:bodyPr>
          <a:lstStyle>
            <a:lvl1pPr marL="0" indent="0">
              <a:buNone/>
              <a:defRPr sz="1000" baseline="0">
                <a:solidFill>
                  <a:schemeClr val="bg1"/>
                </a:solidFill>
              </a:defRPr>
            </a:lvl1pPr>
          </a:lstStyle>
          <a:p>
            <a:pPr lvl="0"/>
            <a:r>
              <a:rPr lang="zh-CN" altLang="en-US" dirty="0"/>
              <a:t>标题：</a:t>
            </a:r>
            <a:endParaRPr lang="en-US" altLang="zh-CN" dirty="0"/>
          </a:p>
        </p:txBody>
      </p:sp>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6315" y="6397434"/>
            <a:ext cx="780060" cy="153710"/>
          </a:xfrm>
          <a:prstGeom prst="rect">
            <a:avLst/>
          </a:prstGeom>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片页">
    <p:spTree>
      <p:nvGrpSpPr>
        <p:cNvPr id="1" name=""/>
        <p:cNvGrpSpPr/>
        <p:nvPr/>
      </p:nvGrpSpPr>
      <p:grpSpPr>
        <a:xfrm>
          <a:off x="0" y="0"/>
          <a:ext cx="0" cy="0"/>
          <a:chOff x="0" y="0"/>
          <a:chExt cx="0" cy="0"/>
        </a:xfrm>
      </p:grpSpPr>
      <p:sp>
        <p:nvSpPr>
          <p:cNvPr id="5" name="Picture Placeholder 4"/>
          <p:cNvSpPr>
            <a:spLocks noGrp="1"/>
          </p:cNvSpPr>
          <p:nvPr>
            <p:ph type="pic" sz="quarter" idx="14" hasCustomPrompt="1"/>
          </p:nvPr>
        </p:nvSpPr>
        <p:spPr>
          <a:xfrm>
            <a:off x="0" y="0"/>
            <a:ext cx="12192000" cy="6858000"/>
          </a:xfrm>
          <a:prstGeom prst="rect">
            <a:avLst/>
          </a:prstGeom>
          <a:solidFill>
            <a:schemeClr val="accent5"/>
          </a:solidFill>
        </p:spPr>
        <p:txBody>
          <a:bodyPr anchor="ctr"/>
          <a:lstStyle>
            <a:lvl1pPr marL="0" indent="0" algn="ctr">
              <a:buNone/>
              <a:defRPr sz="1800">
                <a:latin typeface="+mj-ea"/>
                <a:ea typeface="+mj-ea"/>
              </a:defRPr>
            </a:lvl1pPr>
          </a:lstStyle>
          <a:p>
            <a:r>
              <a:rPr lang="zh-CN" altLang="en-US" dirty="0"/>
              <a:t>点击插入图片</a:t>
            </a:r>
            <a:endParaRPr lang="en-US" altLang="zh-CN" dirty="0"/>
          </a:p>
          <a:p>
            <a:endParaRPr lang="en-US" dirty="0"/>
          </a:p>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991600" y="6399781"/>
            <a:ext cx="2743200" cy="159597"/>
          </a:xfrm>
          <a:prstGeom prst="rect">
            <a:avLst/>
          </a:prstGeom>
        </p:spPr>
        <p:txBody>
          <a:bodyPr vert="horz" lIns="0" tIns="0" rIns="0" bIns="0" rtlCol="0" anchor="b"/>
          <a:lstStyle>
            <a:lvl1pPr algn="r">
              <a:defRPr sz="1000" b="0" i="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defRPr>
            </a:lvl1pPr>
          </a:lstStyle>
          <a:p>
            <a:fld id="{884269F9-B5CE-EB46-8536-1F9E4423A6BA}" type="slidenum">
              <a:rPr kumimoji="1" lang="zh-CN" altLang="en-US" smtClean="0"/>
              <a:t>‹#›</a:t>
            </a:fld>
            <a:endParaRPr kumimoji="1" lang="zh-CN" altLang="en-US" dirty="0"/>
          </a:p>
        </p:txBody>
      </p:sp>
      <p:sp>
        <p:nvSpPr>
          <p:cNvPr id="2" name="Title Placeholder 1"/>
          <p:cNvSpPr>
            <a:spLocks noGrp="1"/>
          </p:cNvSpPr>
          <p:nvPr>
            <p:ph type="title"/>
          </p:nvPr>
        </p:nvSpPr>
        <p:spPr>
          <a:xfrm>
            <a:off x="457201" y="457199"/>
            <a:ext cx="11277600" cy="883085"/>
          </a:xfrm>
          <a:prstGeom prst="rect">
            <a:avLst/>
          </a:prstGeom>
        </p:spPr>
        <p:txBody>
          <a:bodyPr vert="horz" lIns="0" tIns="0" rIns="0" bIns="0" rtlCol="0" anchor="t">
            <a:normAutofit/>
          </a:bodyPr>
          <a:lstStyle/>
          <a:p>
            <a:r>
              <a:rPr kumimoji="0" lang="zh-CN" altLang="en-US" sz="3200" b="0" i="0" u="none" strike="noStrike" kern="1200" cap="none" spc="0" normalizeH="0" baseline="0" noProof="0" dirty="0">
                <a:ln>
                  <a:noFill/>
                </a:ln>
                <a:solidFill>
                  <a:srgbClr val="1E53A4"/>
                </a:solidFill>
                <a:effectLst/>
                <a:uLnTx/>
                <a:uFillTx/>
                <a:latin typeface="+mj-lt"/>
                <a:ea typeface="+mj-ea"/>
              </a:rPr>
              <a:t>点击修改标题 </a:t>
            </a:r>
            <a:r>
              <a:rPr lang="en-US" altLang="zh-CN" dirty="0"/>
              <a:t>Click to edit Master title style</a:t>
            </a:r>
            <a:endParaRPr lang="en-US" dirty="0"/>
          </a:p>
        </p:txBody>
      </p:sp>
      <p:sp>
        <p:nvSpPr>
          <p:cNvPr id="10" name="Text Placeholder 9"/>
          <p:cNvSpPr>
            <a:spLocks noGrp="1"/>
          </p:cNvSpPr>
          <p:nvPr>
            <p:ph type="body" idx="1"/>
          </p:nvPr>
        </p:nvSpPr>
        <p:spPr>
          <a:xfrm>
            <a:off x="457200" y="1338943"/>
            <a:ext cx="11277600" cy="4833257"/>
          </a:xfrm>
          <a:prstGeom prst="rect">
            <a:avLst/>
          </a:prstGeom>
        </p:spPr>
        <p:txBody>
          <a:bodyPr vert="horz" lIns="0" tIns="0" rIns="0" bIns="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1" r:id="rId4"/>
    <p:sldLayoutId id="2147483652" r:id="rId5"/>
    <p:sldLayoutId id="2147483653" r:id="rId6"/>
    <p:sldLayoutId id="2147483654" r:id="rId7"/>
    <p:sldLayoutId id="2147483655" r:id="rId8"/>
  </p:sldLayoutIdLst>
  <p:hf hdr="0"/>
  <p:txStyles>
    <p:titleStyle>
      <a:lvl1pPr algn="l" defTabSz="914400" rtl="0" eaLnBrk="1" latinLnBrk="0" hangingPunct="1">
        <a:lnSpc>
          <a:spcPct val="110000"/>
        </a:lnSpc>
        <a:spcBef>
          <a:spcPct val="0"/>
        </a:spcBef>
        <a:buNone/>
        <a:defRPr sz="3200" b="1"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p:titleStyle>
    <p:bodyStyle>
      <a:lvl1pPr marL="228600" indent="-228600" algn="l" defTabSz="914400" rtl="0" eaLnBrk="1" latinLnBrk="0" hangingPunct="1">
        <a:lnSpc>
          <a:spcPct val="120000"/>
        </a:lnSpc>
        <a:spcBef>
          <a:spcPts val="1000"/>
        </a:spcBef>
        <a:buClr>
          <a:schemeClr val="accent1"/>
        </a:buClr>
        <a:buFont typeface="Arial" panose="020B0604020202020204" pitchFamily="34" charset="0"/>
        <a:buChar char="•"/>
        <a:defRPr sz="1800" b="0" i="0" kern="12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marL="685800" indent="-228600" algn="l" defTabSz="914400" rtl="0" eaLnBrk="1" latinLnBrk="0" hangingPunct="1">
        <a:lnSpc>
          <a:spcPct val="120000"/>
        </a:lnSpc>
        <a:spcBef>
          <a:spcPts val="500"/>
        </a:spcBef>
        <a:buClr>
          <a:schemeClr val="accent1"/>
        </a:buClr>
        <a:buFont typeface="Arial" panose="020B0604020202020204" pitchFamily="34" charset="0"/>
        <a:buChar char="•"/>
        <a:defRPr sz="1800" b="0" i="0" kern="12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defTabSz="914400" rtl="0" eaLnBrk="1" latinLnBrk="0" hangingPunct="1">
        <a:lnSpc>
          <a:spcPct val="120000"/>
        </a:lnSpc>
        <a:spcBef>
          <a:spcPts val="500"/>
        </a:spcBef>
        <a:buClr>
          <a:schemeClr val="accent1"/>
        </a:buClr>
        <a:buFont typeface="Arial" panose="020B0604020202020204" pitchFamily="34" charset="0"/>
        <a:buChar char="•"/>
        <a:defRPr sz="1800" b="0" i="0" kern="12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defTabSz="914400" rtl="0" eaLnBrk="1" latinLnBrk="0" hangingPunct="1">
        <a:lnSpc>
          <a:spcPct val="120000"/>
        </a:lnSpc>
        <a:spcBef>
          <a:spcPts val="500"/>
        </a:spcBef>
        <a:buClr>
          <a:schemeClr val="accent1"/>
        </a:buClr>
        <a:buFont typeface="Arial" panose="020B0604020202020204" pitchFamily="34" charset="0"/>
        <a:buChar char="•"/>
        <a:defRPr sz="1800" b="0" i="0" kern="12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914400" rtl="0" eaLnBrk="1" latinLnBrk="0" hangingPunct="1">
        <a:lnSpc>
          <a:spcPct val="120000"/>
        </a:lnSpc>
        <a:spcBef>
          <a:spcPts val="500"/>
        </a:spcBef>
        <a:buClr>
          <a:schemeClr val="accent1"/>
        </a:buClr>
        <a:buFont typeface="Arial" panose="020B0604020202020204" pitchFamily="34" charset="0"/>
        <a:buChar char="•"/>
        <a:defRPr sz="1800" b="0" i="0" kern="12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2.sv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20.svg"/></Relationships>
</file>

<file path=ppt/slides/_rels/slide22.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svg"/><Relationship Id="rId3" Type="http://schemas.openxmlformats.org/officeDocument/2006/relationships/image" Target="../media/image14.svg"/><Relationship Id="rId7" Type="http://schemas.openxmlformats.org/officeDocument/2006/relationships/image" Target="../media/image24.svg"/><Relationship Id="rId12" Type="http://schemas.openxmlformats.org/officeDocument/2006/relationships/image" Target="../media/image29.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23.png"/><Relationship Id="rId11" Type="http://schemas.openxmlformats.org/officeDocument/2006/relationships/image" Target="../media/image28.svg"/><Relationship Id="rId5" Type="http://schemas.openxmlformats.org/officeDocument/2006/relationships/image" Target="../media/image22.sv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svg"/></Relationships>
</file>

<file path=ppt/slides/_rels/slide23.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34.sv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37.sv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image" Target="../media/image34.sv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12.svg"/><Relationship Id="rId7" Type="http://schemas.openxmlformats.org/officeDocument/2006/relationships/image" Target="../media/image39.sv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34.sv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11286" y="-1502229"/>
            <a:ext cx="184731" cy="369332"/>
          </a:xfrm>
          <a:prstGeom prst="rect">
            <a:avLst/>
          </a:prstGeom>
          <a:noFill/>
        </p:spPr>
        <p:txBody>
          <a:bodyPr wrap="none" rtlCol="0">
            <a:spAutoFit/>
          </a:bodyPr>
          <a:lstStyle/>
          <a:p>
            <a:endParaRPr lang="en-US"/>
          </a:p>
        </p:txBody>
      </p:sp>
      <p:sp>
        <p:nvSpPr>
          <p:cNvPr id="4" name="Title 3"/>
          <p:cNvSpPr>
            <a:spLocks noGrp="1"/>
          </p:cNvSpPr>
          <p:nvPr>
            <p:ph type="title"/>
          </p:nvPr>
        </p:nvSpPr>
        <p:spPr>
          <a:xfrm>
            <a:off x="446313" y="2138927"/>
            <a:ext cx="8828316" cy="2161309"/>
          </a:xfrm>
        </p:spPr>
        <p:txBody>
          <a:bodyPr>
            <a:noAutofit/>
          </a:bodyPr>
          <a:lstStyle/>
          <a:p>
            <a:pPr marL="9525"/>
            <a:r>
              <a:rPr lang="en-US" altLang="zh-CN" dirty="0">
                <a:latin typeface="微软雅黑" panose="020B0503020204020204" pitchFamily="34" charset="-122"/>
                <a:ea typeface="微软雅黑" panose="020B0503020204020204" pitchFamily="34" charset="-122"/>
              </a:rPr>
              <a:t>GDPR</a:t>
            </a:r>
            <a:r>
              <a:rPr lang="zh-CN" altLang="en-US" dirty="0">
                <a:latin typeface="微软雅黑" panose="020B0503020204020204" pitchFamily="34" charset="-122"/>
                <a:ea typeface="微软雅黑" panose="020B0503020204020204" pitchFamily="34" charset="-122"/>
              </a:rPr>
              <a:t>与隐私保护技术解析</a:t>
            </a:r>
            <a:br>
              <a:rPr lang="de-DE" altLang="zh-CN" b="1" dirty="0">
                <a:solidFill>
                  <a:srgbClr val="2568B3"/>
                </a:solidFill>
                <a:latin typeface="Facto" charset="0"/>
                <a:ea typeface="Facto" charset="0"/>
                <a:cs typeface="Facto" charset="0"/>
              </a:rPr>
            </a:br>
            <a:endParaRPr lang="en-US" dirty="0"/>
          </a:p>
        </p:txBody>
      </p:sp>
      <p:sp>
        <p:nvSpPr>
          <p:cNvPr id="7" name="Text Placeholder 6"/>
          <p:cNvSpPr>
            <a:spLocks noGrp="1"/>
          </p:cNvSpPr>
          <p:nvPr>
            <p:ph type="body" sz="quarter" idx="11"/>
          </p:nvPr>
        </p:nvSpPr>
        <p:spPr>
          <a:xfrm>
            <a:off x="440682" y="4401836"/>
            <a:ext cx="6553412" cy="833811"/>
          </a:xfrm>
        </p:spPr>
        <p:txBody>
          <a:bodyPr/>
          <a:lstStyle/>
          <a:p>
            <a:pPr lvl="0">
              <a:lnSpc>
                <a:spcPct val="100000"/>
              </a:lnSpc>
            </a:pPr>
            <a:r>
              <a:rPr lang="zh-CN" altLang="en-US" dirty="0">
                <a:solidFill>
                  <a:srgbClr val="D80C18"/>
                </a:solidFill>
                <a:latin typeface="微软雅黑" panose="020B0503020204020204" pitchFamily="34" charset="-122"/>
                <a:ea typeface="微软雅黑" panose="020B0503020204020204" pitchFamily="34" charset="-122"/>
                <a:cs typeface="FZZhengHeiS-R-GB" charset="-122"/>
              </a:rPr>
              <a:t>日期：</a:t>
            </a:r>
            <a:r>
              <a:rPr lang="en-US" altLang="zh-CN" dirty="0">
                <a:solidFill>
                  <a:srgbClr val="D80C18"/>
                </a:solidFill>
                <a:latin typeface="微软雅黑" panose="020B0503020204020204" pitchFamily="34" charset="-122"/>
                <a:ea typeface="微软雅黑" panose="020B0503020204020204" pitchFamily="34" charset="-122"/>
                <a:cs typeface="FZZhengHeiS-R-GB" charset="-122"/>
              </a:rPr>
              <a:t>2019.10.24</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乘号 10">
            <a:extLst>
              <a:ext uri="{FF2B5EF4-FFF2-40B4-BE49-F238E27FC236}">
                <a16:creationId xmlns:a16="http://schemas.microsoft.com/office/drawing/2014/main" id="{7B0C3BD1-79AD-4F4E-BE93-4782728C139C}"/>
              </a:ext>
            </a:extLst>
          </p:cNvPr>
          <p:cNvSpPr/>
          <p:nvPr/>
        </p:nvSpPr>
        <p:spPr>
          <a:xfrm>
            <a:off x="2077469" y="1185839"/>
            <a:ext cx="2109020" cy="2109020"/>
          </a:xfrm>
          <a:prstGeom prst="mathMultiply">
            <a:avLst/>
          </a:prstGeom>
          <a:solidFill>
            <a:srgbClr val="D80C18">
              <a:alpha val="36078"/>
            </a:srgb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6" name="标题 5">
            <a:extLst>
              <a:ext uri="{FF2B5EF4-FFF2-40B4-BE49-F238E27FC236}">
                <a16:creationId xmlns:a16="http://schemas.microsoft.com/office/drawing/2014/main" id="{CEDD0491-3835-462E-BD92-C72A56CF3143}"/>
              </a:ext>
            </a:extLst>
          </p:cNvPr>
          <p:cNvSpPr>
            <a:spLocks noGrp="1"/>
          </p:cNvSpPr>
          <p:nvPr>
            <p:ph type="title"/>
          </p:nvPr>
        </p:nvSpPr>
        <p:spPr/>
        <p:txBody>
          <a:bodyPr>
            <a:normAutofit/>
          </a:bodyPr>
          <a:lstStyle/>
          <a:p>
            <a:r>
              <a:rPr lang="zh-CN" altLang="en-US" dirty="0"/>
              <a:t>隐私保护的误区</a:t>
            </a:r>
            <a:r>
              <a:rPr lang="en-US" altLang="zh-CN" dirty="0"/>
              <a:t>2</a:t>
            </a:r>
            <a:r>
              <a:rPr lang="zh-CN" altLang="en-US" dirty="0"/>
              <a:t>：滥用的“零知识”</a:t>
            </a:r>
            <a:r>
              <a:rPr lang="en-US" altLang="zh-CN" dirty="0"/>
              <a:t>XX </a:t>
            </a:r>
            <a:r>
              <a:rPr lang="zh-CN" altLang="en-US" dirty="0"/>
              <a:t>？</a:t>
            </a:r>
          </a:p>
        </p:txBody>
      </p:sp>
      <p:sp>
        <p:nvSpPr>
          <p:cNvPr id="5" name="灯片编号占位符 4">
            <a:extLst>
              <a:ext uri="{FF2B5EF4-FFF2-40B4-BE49-F238E27FC236}">
                <a16:creationId xmlns:a16="http://schemas.microsoft.com/office/drawing/2014/main" id="{001E6E09-F725-4C65-A8D6-E8951FC1F5E5}"/>
              </a:ext>
            </a:extLst>
          </p:cNvPr>
          <p:cNvSpPr>
            <a:spLocks noGrp="1"/>
          </p:cNvSpPr>
          <p:nvPr>
            <p:ph type="sldNum" sz="quarter" idx="10"/>
          </p:nvPr>
        </p:nvSpPr>
        <p:spPr/>
        <p:txBody>
          <a:bodyPr/>
          <a:lstStyle/>
          <a:p>
            <a:fld id="{884269F9-B5CE-EB46-8536-1F9E4423A6BA}" type="slidenum">
              <a:rPr lang="en-US" altLang="zh-CN" smtClean="0"/>
              <a:t>10</a:t>
            </a:fld>
            <a:endParaRPr lang="en-US" dirty="0"/>
          </a:p>
        </p:txBody>
      </p:sp>
      <p:sp>
        <p:nvSpPr>
          <p:cNvPr id="7" name="文本框 6">
            <a:extLst>
              <a:ext uri="{FF2B5EF4-FFF2-40B4-BE49-F238E27FC236}">
                <a16:creationId xmlns:a16="http://schemas.microsoft.com/office/drawing/2014/main" id="{5EE7C6E5-365E-485A-A5BF-9A768580D63F}"/>
              </a:ext>
            </a:extLst>
          </p:cNvPr>
          <p:cNvSpPr txBox="1"/>
          <p:nvPr/>
        </p:nvSpPr>
        <p:spPr>
          <a:xfrm>
            <a:off x="457201" y="1824850"/>
            <a:ext cx="5349556" cy="830997"/>
          </a:xfrm>
          <a:prstGeom prst="rect">
            <a:avLst/>
          </a:prstGeom>
          <a:noFill/>
        </p:spPr>
        <p:txBody>
          <a:bodyPr wrap="square" rtlCol="0">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使用了“零知识” </a:t>
            </a:r>
            <a:r>
              <a:rPr lang="en-US" altLang="zh-CN" sz="2400" dirty="0">
                <a:solidFill>
                  <a:srgbClr val="FF0000"/>
                </a:solidFill>
                <a:latin typeface="微软雅黑" panose="020B0503020204020204" pitchFamily="34" charset="-122"/>
                <a:ea typeface="微软雅黑" panose="020B0503020204020204" pitchFamily="34" charset="-122"/>
              </a:rPr>
              <a:t>Hash</a:t>
            </a:r>
            <a:r>
              <a:rPr lang="zh-CN" altLang="en-US" sz="2400" dirty="0">
                <a:solidFill>
                  <a:srgbClr val="FF0000"/>
                </a:solidFill>
                <a:latin typeface="微软雅黑" panose="020B0503020204020204" pitchFamily="34" charset="-122"/>
                <a:ea typeface="微软雅黑" panose="020B0503020204020204" pitchFamily="34" charset="-122"/>
              </a:rPr>
              <a:t>单向函数，因为“无法” 从 </a:t>
            </a:r>
            <a:r>
              <a:rPr lang="en-US" altLang="zh-CN" sz="2400" dirty="0">
                <a:solidFill>
                  <a:srgbClr val="FF0000"/>
                </a:solidFill>
                <a:latin typeface="微软雅黑" panose="020B0503020204020204" pitchFamily="34" charset="-122"/>
                <a:ea typeface="微软雅黑" panose="020B0503020204020204" pitchFamily="34" charset="-122"/>
              </a:rPr>
              <a:t>y = Hash(x) </a:t>
            </a:r>
            <a:r>
              <a:rPr lang="zh-CN" altLang="en-US" sz="2400" dirty="0">
                <a:solidFill>
                  <a:srgbClr val="FF0000"/>
                </a:solidFill>
                <a:latin typeface="微软雅黑" panose="020B0503020204020204" pitchFamily="34" charset="-122"/>
                <a:ea typeface="微软雅黑" panose="020B0503020204020204" pitchFamily="34" charset="-122"/>
              </a:rPr>
              <a:t>中反推出</a:t>
            </a:r>
            <a:r>
              <a:rPr lang="en-US" altLang="zh-CN" sz="2400" dirty="0">
                <a:solidFill>
                  <a:srgbClr val="FF0000"/>
                </a:solidFill>
                <a:latin typeface="微软雅黑" panose="020B0503020204020204" pitchFamily="34" charset="-122"/>
                <a:ea typeface="微软雅黑" panose="020B0503020204020204" pitchFamily="34" charset="-122"/>
              </a:rPr>
              <a:t>x</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318576D5-CFC4-40DC-94F2-D66D8595199E}"/>
              </a:ext>
            </a:extLst>
          </p:cNvPr>
          <p:cNvSpPr txBox="1"/>
          <p:nvPr/>
        </p:nvSpPr>
        <p:spPr>
          <a:xfrm>
            <a:off x="457201" y="3140413"/>
            <a:ext cx="5349556" cy="2677656"/>
          </a:xfrm>
          <a:prstGeom prst="rect">
            <a:avLst/>
          </a:prstGeom>
          <a:noFill/>
        </p:spPr>
        <p:txBody>
          <a:bodyPr wrap="square" rtlCol="0">
            <a:spAutoFit/>
          </a:bodyPr>
          <a:lstStyle/>
          <a:p>
            <a:r>
              <a:rPr lang="zh-CN" altLang="en-US" sz="2400" dirty="0">
                <a:solidFill>
                  <a:srgbClr val="00B050"/>
                </a:solidFill>
                <a:latin typeface="微软雅黑" panose="020B0503020204020204" pitchFamily="34" charset="-122"/>
                <a:ea typeface="微软雅黑" panose="020B0503020204020204" pitchFamily="34" charset="-122"/>
              </a:rPr>
              <a:t>一个精心设计的</a:t>
            </a:r>
            <a:r>
              <a:rPr lang="en-US" altLang="zh-CN" sz="2400" dirty="0">
                <a:solidFill>
                  <a:srgbClr val="00B050"/>
                </a:solidFill>
                <a:latin typeface="微软雅黑" panose="020B0503020204020204" pitchFamily="34" charset="-122"/>
                <a:ea typeface="微软雅黑" panose="020B0503020204020204" pitchFamily="34" charset="-122"/>
              </a:rPr>
              <a:t>Hash</a:t>
            </a:r>
            <a:r>
              <a:rPr lang="zh-CN" altLang="en-US" sz="2400" dirty="0">
                <a:solidFill>
                  <a:srgbClr val="00B050"/>
                </a:solidFill>
                <a:latin typeface="微软雅黑" panose="020B0503020204020204" pitchFamily="34" charset="-122"/>
                <a:ea typeface="微软雅黑" panose="020B0503020204020204" pitchFamily="34" charset="-122"/>
              </a:rPr>
              <a:t>单向函数，能保证从 </a:t>
            </a:r>
            <a:r>
              <a:rPr lang="en-US" altLang="zh-CN" sz="2400" dirty="0">
                <a:solidFill>
                  <a:srgbClr val="00B050"/>
                </a:solidFill>
                <a:latin typeface="微软雅黑" panose="020B0503020204020204" pitchFamily="34" charset="-122"/>
                <a:ea typeface="微软雅黑" panose="020B0503020204020204" pitchFamily="34" charset="-122"/>
              </a:rPr>
              <a:t>y = Hash(x) </a:t>
            </a:r>
            <a:r>
              <a:rPr lang="zh-CN" altLang="en-US" sz="2400" dirty="0">
                <a:solidFill>
                  <a:srgbClr val="00B050"/>
                </a:solidFill>
                <a:latin typeface="微软雅黑" panose="020B0503020204020204" pitchFamily="34" charset="-122"/>
                <a:ea typeface="微软雅黑" panose="020B0503020204020204" pitchFamily="34" charset="-122"/>
              </a:rPr>
              <a:t>中反推出</a:t>
            </a:r>
            <a:r>
              <a:rPr lang="en-US" altLang="zh-CN" sz="2400" dirty="0">
                <a:solidFill>
                  <a:srgbClr val="00B050"/>
                </a:solidFill>
                <a:latin typeface="微软雅黑" panose="020B0503020204020204" pitchFamily="34" charset="-122"/>
                <a:ea typeface="微软雅黑" panose="020B0503020204020204" pitchFamily="34" charset="-122"/>
              </a:rPr>
              <a:t>x</a:t>
            </a:r>
            <a:r>
              <a:rPr lang="zh-CN" altLang="en-US" sz="2400" dirty="0">
                <a:solidFill>
                  <a:srgbClr val="00B050"/>
                </a:solidFill>
                <a:latin typeface="微软雅黑" panose="020B0503020204020204" pitchFamily="34" charset="-122"/>
                <a:ea typeface="微软雅黑" panose="020B0503020204020204" pitchFamily="34" charset="-122"/>
              </a:rPr>
              <a:t>的概率足够小。</a:t>
            </a:r>
            <a:endParaRPr lang="en-US" altLang="zh-CN" sz="2400" dirty="0">
              <a:solidFill>
                <a:srgbClr val="00B050"/>
              </a:solidFill>
              <a:latin typeface="微软雅黑" panose="020B0503020204020204" pitchFamily="34" charset="-122"/>
              <a:ea typeface="微软雅黑" panose="020B0503020204020204" pitchFamily="34" charset="-122"/>
            </a:endParaRPr>
          </a:p>
          <a:p>
            <a:r>
              <a:rPr lang="zh-CN" altLang="en-US" sz="2400" dirty="0">
                <a:solidFill>
                  <a:srgbClr val="00B050"/>
                </a:solidFill>
                <a:latin typeface="微软雅黑" panose="020B0503020204020204" pitchFamily="34" charset="-122"/>
                <a:ea typeface="微软雅黑" panose="020B0503020204020204" pitchFamily="34" charset="-122"/>
              </a:rPr>
              <a:t>但一个获知</a:t>
            </a:r>
            <a:r>
              <a:rPr lang="en-US" altLang="zh-CN" sz="2400" dirty="0">
                <a:solidFill>
                  <a:srgbClr val="00B050"/>
                </a:solidFill>
                <a:latin typeface="微软雅黑" panose="020B0503020204020204" pitchFamily="34" charset="-122"/>
                <a:ea typeface="微软雅黑" panose="020B0503020204020204" pitchFamily="34" charset="-122"/>
              </a:rPr>
              <a:t>y</a:t>
            </a:r>
            <a:r>
              <a:rPr lang="zh-CN" altLang="en-US" sz="2400" dirty="0">
                <a:solidFill>
                  <a:srgbClr val="00B050"/>
                </a:solidFill>
                <a:latin typeface="微软雅黑" panose="020B0503020204020204" pitchFamily="34" charset="-122"/>
                <a:ea typeface="微软雅黑" panose="020B0503020204020204" pitchFamily="34" charset="-122"/>
              </a:rPr>
              <a:t>值的攻击者猜出</a:t>
            </a:r>
            <a:r>
              <a:rPr lang="en-US" altLang="zh-CN" sz="2400" dirty="0">
                <a:solidFill>
                  <a:srgbClr val="00B050"/>
                </a:solidFill>
                <a:latin typeface="微软雅黑" panose="020B0503020204020204" pitchFamily="34" charset="-122"/>
                <a:ea typeface="微软雅黑" panose="020B0503020204020204" pitchFamily="34" charset="-122"/>
              </a:rPr>
              <a:t>x</a:t>
            </a:r>
            <a:r>
              <a:rPr lang="zh-CN" altLang="en-US" sz="2400" dirty="0">
                <a:solidFill>
                  <a:srgbClr val="00B050"/>
                </a:solidFill>
                <a:latin typeface="微软雅黑" panose="020B0503020204020204" pitchFamily="34" charset="-122"/>
                <a:ea typeface="微软雅黑" panose="020B0503020204020204" pitchFamily="34" charset="-122"/>
              </a:rPr>
              <a:t>值的概率，比另一个从未获知</a:t>
            </a:r>
            <a:r>
              <a:rPr lang="en-US" altLang="zh-CN" sz="2400" dirty="0">
                <a:solidFill>
                  <a:srgbClr val="00B050"/>
                </a:solidFill>
                <a:latin typeface="微软雅黑" panose="020B0503020204020204" pitchFamily="34" charset="-122"/>
                <a:ea typeface="微软雅黑" panose="020B0503020204020204" pitchFamily="34" charset="-122"/>
              </a:rPr>
              <a:t>y</a:t>
            </a:r>
            <a:r>
              <a:rPr lang="zh-CN" altLang="en-US" sz="2400" dirty="0">
                <a:solidFill>
                  <a:srgbClr val="00B050"/>
                </a:solidFill>
                <a:latin typeface="微软雅黑" panose="020B0503020204020204" pitchFamily="34" charset="-122"/>
                <a:ea typeface="微软雅黑" panose="020B0503020204020204" pitchFamily="34" charset="-122"/>
              </a:rPr>
              <a:t>值的攻击者“显著”地大，所以</a:t>
            </a:r>
            <a:r>
              <a:rPr lang="en-US" altLang="zh-CN" sz="2400" dirty="0">
                <a:solidFill>
                  <a:srgbClr val="00B050"/>
                </a:solidFill>
                <a:latin typeface="微软雅黑" panose="020B0503020204020204" pitchFamily="34" charset="-122"/>
                <a:ea typeface="微软雅黑" panose="020B0503020204020204" pitchFamily="34" charset="-122"/>
              </a:rPr>
              <a:t>Hash</a:t>
            </a:r>
            <a:r>
              <a:rPr lang="zh-CN" altLang="en-US" sz="2400" dirty="0">
                <a:solidFill>
                  <a:srgbClr val="00B050"/>
                </a:solidFill>
                <a:latin typeface="微软雅黑" panose="020B0503020204020204" pitchFamily="34" charset="-122"/>
                <a:ea typeface="微软雅黑" panose="020B0503020204020204" pitchFamily="34" charset="-122"/>
              </a:rPr>
              <a:t>函数不满足“零知识”的要求。</a:t>
            </a:r>
          </a:p>
        </p:txBody>
      </p:sp>
      <p:sp>
        <p:nvSpPr>
          <p:cNvPr id="9" name="文本框 8">
            <a:extLst>
              <a:ext uri="{FF2B5EF4-FFF2-40B4-BE49-F238E27FC236}">
                <a16:creationId xmlns:a16="http://schemas.microsoft.com/office/drawing/2014/main" id="{EA67E8F5-312B-4847-A8D9-C0310B29170A}"/>
              </a:ext>
            </a:extLst>
          </p:cNvPr>
          <p:cNvSpPr txBox="1"/>
          <p:nvPr/>
        </p:nvSpPr>
        <p:spPr>
          <a:xfrm>
            <a:off x="6385245" y="1858270"/>
            <a:ext cx="5349556" cy="3293209"/>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“零知识”通俗定义：</a:t>
            </a:r>
            <a:endParaRPr lang="en-US" altLang="zh-CN" sz="2400" b="1"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对于被保护的数据</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，看到关于</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的证明</a:t>
            </a:r>
            <a:r>
              <a:rPr lang="en-US" altLang="zh-CN" sz="2400" dirty="0">
                <a:latin typeface="微软雅黑" panose="020B0503020204020204" pitchFamily="34" charset="-122"/>
                <a:ea typeface="微软雅黑" panose="020B0503020204020204" pitchFamily="34" charset="-122"/>
              </a:rPr>
              <a:t>y</a:t>
            </a:r>
            <a:r>
              <a:rPr lang="zh-CN" altLang="en-US" sz="2400" dirty="0">
                <a:latin typeface="微软雅黑" panose="020B0503020204020204" pitchFamily="34" charset="-122"/>
                <a:ea typeface="微软雅黑" panose="020B0503020204020204" pitchFamily="34" charset="-122"/>
              </a:rPr>
              <a:t>值后，与从未看到</a:t>
            </a:r>
            <a:r>
              <a:rPr lang="en-US" altLang="zh-CN" sz="2400" dirty="0">
                <a:latin typeface="微软雅黑" panose="020B0503020204020204" pitchFamily="34" charset="-122"/>
                <a:ea typeface="微软雅黑" panose="020B0503020204020204" pitchFamily="34" charset="-122"/>
              </a:rPr>
              <a:t>y</a:t>
            </a:r>
            <a:r>
              <a:rPr lang="zh-CN" altLang="en-US" sz="2400" dirty="0">
                <a:latin typeface="微软雅黑" panose="020B0503020204020204" pitchFamily="34" charset="-122"/>
                <a:ea typeface="微软雅黑" panose="020B0503020204020204" pitchFamily="34" charset="-122"/>
              </a:rPr>
              <a:t>值相比，猜出</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值的概率“不变”</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现有“零知识”能力边界：</a:t>
            </a:r>
            <a:endParaRPr lang="en-US" altLang="zh-CN" sz="2400" b="1" dirty="0">
              <a:latin typeface="微软雅黑" panose="020B0503020204020204" pitchFamily="34" charset="-122"/>
              <a:ea typeface="微软雅黑" panose="020B0503020204020204" pitchFamily="34" charset="-122"/>
            </a:endParaRPr>
          </a:p>
          <a:p>
            <a:r>
              <a:rPr lang="zh-CN" altLang="en-US" sz="4000" b="1" dirty="0">
                <a:latin typeface="微软雅黑" panose="020B0503020204020204" pitchFamily="34" charset="-122"/>
                <a:ea typeface="微软雅黑" panose="020B0503020204020204" pitchFamily="34" charset="-122"/>
              </a:rPr>
              <a:t>只能证明，不能计算</a:t>
            </a:r>
          </a:p>
        </p:txBody>
      </p:sp>
    </p:spTree>
    <p:extLst>
      <p:ext uri="{BB962C8B-B14F-4D97-AF65-F5344CB8AC3E}">
        <p14:creationId xmlns:p14="http://schemas.microsoft.com/office/powerpoint/2010/main" val="224243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4B7617BC-145B-48E8-8879-0328F1E1AB62}"/>
              </a:ext>
            </a:extLst>
          </p:cNvPr>
          <p:cNvSpPr>
            <a:spLocks noGrp="1"/>
          </p:cNvSpPr>
          <p:nvPr>
            <p:ph type="title"/>
          </p:nvPr>
        </p:nvSpPr>
        <p:spPr/>
        <p:txBody>
          <a:bodyPr/>
          <a:lstStyle/>
          <a:p>
            <a:r>
              <a:rPr lang="zh-CN" altLang="en-US" dirty="0"/>
              <a:t>隐私保护产品化的核心目标</a:t>
            </a:r>
          </a:p>
        </p:txBody>
      </p:sp>
      <p:sp>
        <p:nvSpPr>
          <p:cNvPr id="5" name="灯片编号占位符 4">
            <a:extLst>
              <a:ext uri="{FF2B5EF4-FFF2-40B4-BE49-F238E27FC236}">
                <a16:creationId xmlns:a16="http://schemas.microsoft.com/office/drawing/2014/main" id="{0A4BB834-2BA7-4951-A542-F8595B0BD0F6}"/>
              </a:ext>
            </a:extLst>
          </p:cNvPr>
          <p:cNvSpPr>
            <a:spLocks noGrp="1"/>
          </p:cNvSpPr>
          <p:nvPr>
            <p:ph type="sldNum" sz="quarter" idx="10"/>
          </p:nvPr>
        </p:nvSpPr>
        <p:spPr/>
        <p:txBody>
          <a:bodyPr/>
          <a:lstStyle/>
          <a:p>
            <a:fld id="{884269F9-B5CE-EB46-8536-1F9E4423A6BA}" type="slidenum">
              <a:rPr lang="en-US" altLang="zh-CN" smtClean="0"/>
              <a:t>11</a:t>
            </a:fld>
            <a:endParaRPr lang="en-US" dirty="0"/>
          </a:p>
        </p:txBody>
      </p:sp>
      <p:sp>
        <p:nvSpPr>
          <p:cNvPr id="7" name="矩形 6">
            <a:extLst>
              <a:ext uri="{FF2B5EF4-FFF2-40B4-BE49-F238E27FC236}">
                <a16:creationId xmlns:a16="http://schemas.microsoft.com/office/drawing/2014/main" id="{80F791FE-2E98-46EE-A86D-CD6824695B22}"/>
              </a:ext>
            </a:extLst>
          </p:cNvPr>
          <p:cNvSpPr/>
          <p:nvPr/>
        </p:nvSpPr>
        <p:spPr>
          <a:xfrm>
            <a:off x="2532359" y="2064271"/>
            <a:ext cx="2431563" cy="1354217"/>
          </a:xfrm>
          <a:prstGeom prst="rect">
            <a:avLst/>
          </a:prstGeom>
        </p:spPr>
        <p:txBody>
          <a:bodyPr wrap="none">
            <a:spAutoFit/>
          </a:bodyPr>
          <a:lstStyle/>
          <a:p>
            <a:pPr algn="ctr"/>
            <a:r>
              <a:rPr lang="zh-CN" altLang="en-US" sz="5400" b="1" dirty="0">
                <a:latin typeface="微软雅黑" panose="020B0503020204020204" pitchFamily="34" charset="-122"/>
                <a:ea typeface="微软雅黑" panose="020B0503020204020204" pitchFamily="34" charset="-122"/>
              </a:rPr>
              <a:t>透明</a:t>
            </a:r>
            <a:endParaRPr lang="en-US" altLang="zh-CN" sz="5400" b="1" dirty="0">
              <a:latin typeface="微软雅黑" panose="020B0503020204020204" pitchFamily="34" charset="-122"/>
              <a:ea typeface="微软雅黑" panose="020B0503020204020204" pitchFamily="34" charset="-122"/>
            </a:endParaRPr>
          </a:p>
          <a:p>
            <a:pPr algn="ctr"/>
            <a:r>
              <a:rPr lang="en-US" altLang="zh-CN" sz="2800" dirty="0">
                <a:latin typeface="微软雅黑" panose="020B0503020204020204" pitchFamily="34" charset="-122"/>
                <a:ea typeface="微软雅黑" panose="020B0503020204020204" pitchFamily="34" charset="-122"/>
              </a:rPr>
              <a:t>Transparency</a:t>
            </a:r>
            <a:endParaRPr lang="zh-CN" altLang="en-US" sz="2800"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1FD8F958-9B27-46BD-9AAC-E143102CE53B}"/>
              </a:ext>
            </a:extLst>
          </p:cNvPr>
          <p:cNvSpPr/>
          <p:nvPr/>
        </p:nvSpPr>
        <p:spPr>
          <a:xfrm>
            <a:off x="7260007" y="2064271"/>
            <a:ext cx="1569660" cy="1354217"/>
          </a:xfrm>
          <a:prstGeom prst="rect">
            <a:avLst/>
          </a:prstGeom>
        </p:spPr>
        <p:txBody>
          <a:bodyPr wrap="none">
            <a:spAutoFit/>
          </a:bodyPr>
          <a:lstStyle/>
          <a:p>
            <a:pPr algn="ctr"/>
            <a:r>
              <a:rPr lang="zh-CN" altLang="en-US" sz="5400" b="1" dirty="0">
                <a:latin typeface="微软雅黑" panose="020B0503020204020204" pitchFamily="34" charset="-122"/>
                <a:ea typeface="微软雅黑" panose="020B0503020204020204" pitchFamily="34" charset="-122"/>
              </a:rPr>
              <a:t>可控</a:t>
            </a:r>
            <a:endParaRPr lang="en-US" altLang="zh-CN" sz="5400" b="1" dirty="0">
              <a:latin typeface="微软雅黑" panose="020B0503020204020204" pitchFamily="34" charset="-122"/>
              <a:ea typeface="微软雅黑" panose="020B0503020204020204" pitchFamily="34" charset="-122"/>
            </a:endParaRPr>
          </a:p>
          <a:p>
            <a:pPr algn="ctr"/>
            <a:r>
              <a:rPr lang="en-US" altLang="zh-CN" sz="2800" dirty="0">
                <a:latin typeface="微软雅黑" panose="020B0503020204020204" pitchFamily="34" charset="-122"/>
                <a:ea typeface="微软雅黑" panose="020B0503020204020204" pitchFamily="34" charset="-122"/>
              </a:rPr>
              <a:t>Control</a:t>
            </a:r>
            <a:endParaRPr lang="zh-CN" altLang="en-US" sz="2800"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5D71F531-2434-4446-BE3F-B745EDAB3C7C}"/>
              </a:ext>
            </a:extLst>
          </p:cNvPr>
          <p:cNvSpPr/>
          <p:nvPr/>
        </p:nvSpPr>
        <p:spPr>
          <a:xfrm>
            <a:off x="7183575" y="4140660"/>
            <a:ext cx="1722524" cy="1354217"/>
          </a:xfrm>
          <a:prstGeom prst="rect">
            <a:avLst/>
          </a:prstGeom>
        </p:spPr>
        <p:txBody>
          <a:bodyPr wrap="none">
            <a:spAutoFit/>
          </a:bodyPr>
          <a:lstStyle/>
          <a:p>
            <a:pPr algn="ctr"/>
            <a:r>
              <a:rPr lang="zh-CN" altLang="en-US" sz="5400" b="1" dirty="0">
                <a:latin typeface="微软雅黑" panose="020B0503020204020204" pitchFamily="34" charset="-122"/>
                <a:ea typeface="微软雅黑" panose="020B0503020204020204" pitchFamily="34" charset="-122"/>
              </a:rPr>
              <a:t>易用</a:t>
            </a:r>
            <a:endParaRPr lang="en-US" altLang="zh-CN" sz="5400" b="1" dirty="0">
              <a:latin typeface="微软雅黑" panose="020B0503020204020204" pitchFamily="34" charset="-122"/>
              <a:ea typeface="微软雅黑" panose="020B0503020204020204" pitchFamily="34" charset="-122"/>
            </a:endParaRPr>
          </a:p>
          <a:p>
            <a:pPr algn="ctr"/>
            <a:r>
              <a:rPr lang="en-US" altLang="zh-CN" sz="2800" dirty="0">
                <a:latin typeface="微软雅黑" panose="020B0503020204020204" pitchFamily="34" charset="-122"/>
                <a:ea typeface="微软雅黑" panose="020B0503020204020204" pitchFamily="34" charset="-122"/>
              </a:rPr>
              <a:t>Usability</a:t>
            </a:r>
            <a:endParaRPr lang="zh-CN" altLang="en-US" sz="2800"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43263351-C03F-4EA7-AAF9-85A99AD15D6E}"/>
              </a:ext>
            </a:extLst>
          </p:cNvPr>
          <p:cNvSpPr/>
          <p:nvPr/>
        </p:nvSpPr>
        <p:spPr>
          <a:xfrm>
            <a:off x="2963310" y="4140660"/>
            <a:ext cx="1569661" cy="1354217"/>
          </a:xfrm>
          <a:prstGeom prst="rect">
            <a:avLst/>
          </a:prstGeom>
        </p:spPr>
        <p:txBody>
          <a:bodyPr wrap="none">
            <a:spAutoFit/>
          </a:bodyPr>
          <a:lstStyle/>
          <a:p>
            <a:pPr algn="ctr"/>
            <a:r>
              <a:rPr lang="zh-CN" altLang="en-US" sz="5400" b="1" dirty="0">
                <a:latin typeface="微软雅黑" panose="020B0503020204020204" pitchFamily="34" charset="-122"/>
                <a:ea typeface="微软雅黑" panose="020B0503020204020204" pitchFamily="34" charset="-122"/>
              </a:rPr>
              <a:t>选择</a:t>
            </a:r>
            <a:endParaRPr lang="en-US" altLang="zh-CN" sz="5400" b="1" dirty="0">
              <a:latin typeface="微软雅黑" panose="020B0503020204020204" pitchFamily="34" charset="-122"/>
              <a:ea typeface="微软雅黑" panose="020B0503020204020204" pitchFamily="34" charset="-122"/>
            </a:endParaRPr>
          </a:p>
          <a:p>
            <a:pPr algn="ctr"/>
            <a:r>
              <a:rPr lang="en-US" altLang="zh-CN" sz="2800" dirty="0">
                <a:latin typeface="微软雅黑" panose="020B0503020204020204" pitchFamily="34" charset="-122"/>
                <a:ea typeface="微软雅黑" panose="020B0503020204020204" pitchFamily="34" charset="-122"/>
              </a:rPr>
              <a:t>Choice</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32992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altLang="zh-CN" dirty="0">
                <a:solidFill>
                  <a:schemeClr val="bg1"/>
                </a:solidFill>
                <a:latin typeface="微软雅黑" panose="020B0503020204020204" pitchFamily="34" charset="-122"/>
                <a:ea typeface="微软雅黑" panose="020B0503020204020204" pitchFamily="34" charset="-122"/>
              </a:rPr>
              <a:t>02</a:t>
            </a:r>
            <a:endParaRPr lang="en-US" dirty="0">
              <a:solidFill>
                <a:schemeClr val="bg1"/>
              </a:solidFill>
              <a:latin typeface="微软雅黑" panose="020B0503020204020204" pitchFamily="34" charset="-122"/>
              <a:ea typeface="微软雅黑" panose="020B0503020204020204" pitchFamily="34" charset="-122"/>
            </a:endParaRPr>
          </a:p>
        </p:txBody>
      </p:sp>
      <p:sp>
        <p:nvSpPr>
          <p:cNvPr id="5" name="Title 4"/>
          <p:cNvSpPr>
            <a:spLocks noGrp="1"/>
          </p:cNvSpPr>
          <p:nvPr>
            <p:ph type="title"/>
          </p:nvPr>
        </p:nvSpPr>
        <p:spPr>
          <a:xfrm>
            <a:off x="446313" y="3263393"/>
            <a:ext cx="8097611" cy="1923436"/>
          </a:xfrm>
        </p:spPr>
        <p:txBody>
          <a:bodyPr/>
          <a:lstStyle/>
          <a:p>
            <a:r>
              <a:rPr lang="en-US" altLang="zh-CN" dirty="0">
                <a:solidFill>
                  <a:schemeClr val="bg1"/>
                </a:solidFill>
                <a:latin typeface="微软雅黑" panose="020B0503020204020204" pitchFamily="34" charset="-122"/>
                <a:ea typeface="微软雅黑" panose="020B0503020204020204" pitchFamily="34" charset="-122"/>
              </a:rPr>
              <a:t>GDPR</a:t>
            </a:r>
            <a:r>
              <a:rPr lang="zh-CN" altLang="en-US" dirty="0">
                <a:solidFill>
                  <a:schemeClr val="bg1"/>
                </a:solidFill>
                <a:latin typeface="微软雅黑" panose="020B0503020204020204" pitchFamily="34" charset="-122"/>
                <a:ea typeface="微软雅黑" panose="020B0503020204020204" pitchFamily="34" charset="-122"/>
              </a:rPr>
              <a:t>等法规阻碍了信息产业的发展？</a:t>
            </a:r>
            <a:endParaRPr lang="en-US" dirty="0">
              <a:latin typeface="微软雅黑" panose="020B0503020204020204" pitchFamily="34" charset="-122"/>
              <a:ea typeface="微软雅黑" panose="020B0503020204020204" pitchFamily="34" charset="-122"/>
            </a:endParaRPr>
          </a:p>
        </p:txBody>
      </p:sp>
      <p:sp>
        <p:nvSpPr>
          <p:cNvPr id="4" name="Slide Number Placeholder 3"/>
          <p:cNvSpPr>
            <a:spLocks noGrp="1"/>
          </p:cNvSpPr>
          <p:nvPr>
            <p:ph type="sldNum" sz="quarter" idx="14"/>
          </p:nvPr>
        </p:nvSpPr>
        <p:spPr/>
        <p:txBody>
          <a:bodyPr/>
          <a:lstStyle/>
          <a:p>
            <a:fld id="{884269F9-B5CE-EB46-8536-1F9E4423A6BA}" type="slidenum">
              <a:rPr kumimoji="1" lang="zh-CN" altLang="en-US" smtClean="0">
                <a:latin typeface="微软雅黑" panose="020B0503020204020204" pitchFamily="34" charset="-122"/>
                <a:ea typeface="微软雅黑" panose="020B0503020204020204" pitchFamily="34" charset="-122"/>
              </a:rPr>
              <a:t>12</a:t>
            </a:fld>
            <a:endParaRPr kumimoji="1"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446314" y="1338943"/>
            <a:ext cx="11288487" cy="4632366"/>
          </a:xfrm>
        </p:spPr>
        <p:txBody>
          <a:bodyPr>
            <a:normAutofit fontScale="92500"/>
          </a:bodyPr>
          <a:lstStyle/>
          <a:p>
            <a:r>
              <a:rPr lang="en-GB" altLang="zh-CN" b="1" dirty="0"/>
              <a:t>General Data Protection Regulation </a:t>
            </a:r>
            <a:r>
              <a:rPr lang="zh-CN" altLang="en-US" b="1" dirty="0"/>
              <a:t>（</a:t>
            </a:r>
            <a:r>
              <a:rPr lang="en-US" altLang="zh-CN" b="1" dirty="0"/>
              <a:t>GDPR</a:t>
            </a:r>
            <a:r>
              <a:rPr lang="zh-CN" altLang="en-US" b="1" dirty="0"/>
              <a:t>）</a:t>
            </a:r>
            <a:r>
              <a:rPr lang="zh-CN" altLang="en-US" dirty="0"/>
              <a:t>译作</a:t>
            </a:r>
            <a:r>
              <a:rPr lang="en-US" altLang="zh-CN" dirty="0"/>
              <a:t>《</a:t>
            </a:r>
            <a:r>
              <a:rPr lang="zh-CN" altLang="en-US" dirty="0"/>
              <a:t>通用数据保护条例</a:t>
            </a:r>
            <a:r>
              <a:rPr lang="en-US" altLang="zh-CN" dirty="0"/>
              <a:t>》</a:t>
            </a:r>
            <a:r>
              <a:rPr lang="zh-CN" altLang="en-US" dirty="0"/>
              <a:t>，是欧盟于</a:t>
            </a:r>
            <a:r>
              <a:rPr lang="en-US" altLang="zh-CN" dirty="0"/>
              <a:t>2016</a:t>
            </a:r>
            <a:r>
              <a:rPr lang="zh-CN" altLang="en-US" dirty="0"/>
              <a:t>年颁布的保护欧盟</a:t>
            </a:r>
            <a:r>
              <a:rPr lang="en-US" altLang="zh-CN" dirty="0"/>
              <a:t>EU</a:t>
            </a:r>
            <a:r>
              <a:rPr lang="zh-CN" altLang="en-US" dirty="0"/>
              <a:t>和欧洲经济区</a:t>
            </a:r>
            <a:r>
              <a:rPr lang="en-US" altLang="zh-CN" dirty="0"/>
              <a:t>EEA</a:t>
            </a:r>
            <a:r>
              <a:rPr lang="zh-CN" altLang="en-US" dirty="0"/>
              <a:t>居民在数字生活中享有的个人数据保护和隐私保护相关的权利，该条例于</a:t>
            </a:r>
            <a:r>
              <a:rPr lang="en-US" altLang="zh-CN" dirty="0"/>
              <a:t>2018</a:t>
            </a:r>
            <a:r>
              <a:rPr lang="zh-CN" altLang="en-US" dirty="0"/>
              <a:t>年</a:t>
            </a:r>
            <a:r>
              <a:rPr lang="en-US" altLang="zh-CN" dirty="0"/>
              <a:t>5</a:t>
            </a:r>
            <a:r>
              <a:rPr lang="zh-CN" altLang="en-US" dirty="0"/>
              <a:t>月正式生效。</a:t>
            </a:r>
            <a:endParaRPr lang="en-US" altLang="zh-CN" dirty="0"/>
          </a:p>
          <a:p>
            <a:r>
              <a:rPr lang="en-US" altLang="zh-CN" dirty="0">
                <a:latin typeface="微软雅黑" panose="020B0503020204020204" pitchFamily="34" charset="-122"/>
                <a:ea typeface="微软雅黑" panose="020B0503020204020204" pitchFamily="34" charset="-122"/>
              </a:rPr>
              <a:t>G</a:t>
            </a:r>
            <a:r>
              <a:rPr lang="en-US" altLang="zh-CN" dirty="0"/>
              <a:t>DPR</a:t>
            </a:r>
            <a:r>
              <a:rPr lang="zh-CN" altLang="en-US" dirty="0"/>
              <a:t>的法律效力涵盖所有涉及商业活动的，在欧盟</a:t>
            </a:r>
            <a:r>
              <a:rPr lang="en-US" altLang="zh-CN" dirty="0"/>
              <a:t>EU</a:t>
            </a:r>
            <a:r>
              <a:rPr lang="zh-CN" altLang="en-US" dirty="0"/>
              <a:t>和欧洲经济区</a:t>
            </a:r>
            <a:r>
              <a:rPr lang="en-US" altLang="zh-CN" dirty="0"/>
              <a:t>EEA</a:t>
            </a:r>
            <a:r>
              <a:rPr lang="zh-CN" altLang="en-US" dirty="0"/>
              <a:t>内产生、收集、处理的个人数据，无论个人数据处理者（公司、组织）是否注册在欧盟内。</a:t>
            </a:r>
            <a:endParaRPr lang="en-US" altLang="zh-CN" dirty="0"/>
          </a:p>
          <a:p>
            <a:r>
              <a:rPr lang="en-US" altLang="zh-CN" dirty="0">
                <a:latin typeface="微软雅黑" panose="020B0503020204020204" pitchFamily="34" charset="-122"/>
                <a:ea typeface="微软雅黑" panose="020B0503020204020204" pitchFamily="34" charset="-122"/>
              </a:rPr>
              <a:t>GDPR</a:t>
            </a:r>
            <a:r>
              <a:rPr lang="zh-CN" altLang="en-US" dirty="0">
                <a:latin typeface="微软雅黑" panose="020B0503020204020204" pitchFamily="34" charset="-122"/>
                <a:ea typeface="微软雅黑" panose="020B0503020204020204" pitchFamily="34" charset="-122"/>
              </a:rPr>
              <a:t>对单个违规事件的最高罚款：</a:t>
            </a:r>
            <a:endParaRPr lang="en-US" altLang="zh-CN" dirty="0">
              <a:latin typeface="微软雅黑" panose="020B0503020204020204" pitchFamily="34" charset="-122"/>
              <a:ea typeface="微软雅黑" panose="020B0503020204020204" pitchFamily="34" charset="-122"/>
            </a:endParaRPr>
          </a:p>
          <a:p>
            <a:pPr lvl="1"/>
            <a:r>
              <a:rPr lang="en-US" altLang="zh-CN" dirty="0"/>
              <a:t>4%</a:t>
            </a:r>
            <a:r>
              <a:rPr lang="zh-CN" altLang="en-US" dirty="0"/>
              <a:t>集团前一年</a:t>
            </a:r>
            <a:r>
              <a:rPr lang="zh-CN" altLang="en-US" dirty="0">
                <a:solidFill>
                  <a:srgbClr val="FF0000"/>
                </a:solidFill>
              </a:rPr>
              <a:t>全球年度总收入</a:t>
            </a:r>
            <a:r>
              <a:rPr lang="zh-CN" altLang="en-US" dirty="0"/>
              <a:t>（不是利润）或</a:t>
            </a:r>
            <a:r>
              <a:rPr lang="en-US" altLang="zh-CN" dirty="0"/>
              <a:t>2</a:t>
            </a:r>
            <a:r>
              <a:rPr lang="zh-CN" altLang="en-US" dirty="0"/>
              <a:t>千万欧元，两者中取大值</a:t>
            </a:r>
            <a:endParaRPr lang="en-US" altLang="zh-CN" dirty="0"/>
          </a:p>
          <a:p>
            <a:pPr lvl="1"/>
            <a:r>
              <a:rPr lang="en-US" altLang="zh-CN" dirty="0"/>
              <a:t>2%</a:t>
            </a:r>
            <a:r>
              <a:rPr lang="zh-CN" altLang="en-US" dirty="0"/>
              <a:t>集团前一年</a:t>
            </a:r>
            <a:r>
              <a:rPr lang="zh-CN" altLang="en-US" dirty="0">
                <a:solidFill>
                  <a:srgbClr val="FF0000"/>
                </a:solidFill>
              </a:rPr>
              <a:t>全球年度总收入</a:t>
            </a:r>
            <a:r>
              <a:rPr lang="zh-CN" altLang="en-US" dirty="0"/>
              <a:t>（不是利润）或</a:t>
            </a:r>
            <a:r>
              <a:rPr lang="en-US" altLang="zh-CN" dirty="0"/>
              <a:t>1</a:t>
            </a:r>
            <a:r>
              <a:rPr lang="zh-CN" altLang="en-US" dirty="0"/>
              <a:t>千万欧元，两者中取大值</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受</a:t>
            </a:r>
            <a:r>
              <a:rPr lang="en-US" altLang="zh-CN" dirty="0">
                <a:latin typeface="微软雅黑" panose="020B0503020204020204" pitchFamily="34" charset="-122"/>
                <a:ea typeface="微软雅黑" panose="020B0503020204020204" pitchFamily="34" charset="-122"/>
              </a:rPr>
              <a:t>GDPR</a:t>
            </a:r>
            <a:r>
              <a:rPr lang="zh-CN" altLang="en-US" dirty="0">
                <a:latin typeface="微软雅黑" panose="020B0503020204020204" pitchFamily="34" charset="-122"/>
                <a:ea typeface="微软雅黑" panose="020B0503020204020204" pitchFamily="34" charset="-122"/>
              </a:rPr>
              <a:t>影响，其他国家也纷纷颁布或加强对应的隐私保护法规</a:t>
            </a:r>
            <a:endParaRPr lang="en-US" altLang="zh-CN" dirty="0">
              <a:latin typeface="微软雅黑" panose="020B0503020204020204" pitchFamily="34" charset="-122"/>
              <a:ea typeface="微软雅黑" panose="020B0503020204020204" pitchFamily="34" charset="-122"/>
            </a:endParaRPr>
          </a:p>
          <a:p>
            <a:pPr lvl="1"/>
            <a:r>
              <a:rPr lang="zh-CN" altLang="en-US" dirty="0"/>
              <a:t>中国：</a:t>
            </a:r>
            <a:r>
              <a:rPr lang="en-US" altLang="zh-CN" dirty="0"/>
              <a:t>《</a:t>
            </a:r>
            <a:r>
              <a:rPr lang="zh-CN" altLang="en-US" dirty="0"/>
              <a:t>中华人民共和国网络安全法</a:t>
            </a:r>
            <a:r>
              <a:rPr lang="en-US" altLang="zh-CN" dirty="0"/>
              <a:t>》</a:t>
            </a:r>
          </a:p>
          <a:p>
            <a:pPr lvl="1"/>
            <a:r>
              <a:rPr lang="zh-CN" altLang="en-US" dirty="0"/>
              <a:t>美国：</a:t>
            </a:r>
            <a:r>
              <a:rPr lang="en-GB" altLang="zh-CN" dirty="0"/>
              <a:t> California Consumer Privacy Act (CCPA)</a:t>
            </a:r>
          </a:p>
          <a:p>
            <a:pPr lvl="1"/>
            <a:r>
              <a:rPr lang="zh-CN" altLang="en-US" dirty="0"/>
              <a:t>新加坡：</a:t>
            </a:r>
            <a:r>
              <a:rPr lang="en-US" altLang="zh-CN" dirty="0"/>
              <a:t> Personal Data Protection Act (PDPA)</a:t>
            </a:r>
            <a:endParaRPr lang="en-GB" altLang="zh-CN" dirty="0"/>
          </a:p>
          <a:p>
            <a:pPr lvl="1"/>
            <a:r>
              <a:rPr lang="zh-CN" altLang="en-US" dirty="0">
                <a:latin typeface="微软雅黑" panose="020B0503020204020204" pitchFamily="34" charset="-122"/>
                <a:ea typeface="微软雅黑" panose="020B0503020204020204" pitchFamily="34" charset="-122"/>
              </a:rPr>
              <a:t>日本：</a:t>
            </a:r>
            <a:r>
              <a:rPr lang="en-US" altLang="zh-CN" dirty="0"/>
              <a:t> Japan's Act on Protection of Personal Information</a:t>
            </a:r>
            <a:endParaRPr lang="en-US" altLang="zh-CN" dirty="0">
              <a:latin typeface="微软雅黑" panose="020B0503020204020204" pitchFamily="34" charset="-122"/>
              <a:ea typeface="微软雅黑" panose="020B0503020204020204" pitchFamily="34" charset="-122"/>
            </a:endParaRPr>
          </a:p>
        </p:txBody>
      </p:sp>
      <p:sp>
        <p:nvSpPr>
          <p:cNvPr id="2" name="Title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GDPR</a:t>
            </a:r>
            <a:r>
              <a:rPr lang="zh-CN" altLang="en-US" dirty="0">
                <a:latin typeface="微软雅黑" panose="020B0503020204020204" pitchFamily="34" charset="-122"/>
                <a:ea typeface="微软雅黑" panose="020B0503020204020204" pitchFamily="34" charset="-122"/>
              </a:rPr>
              <a:t>的由来</a:t>
            </a:r>
            <a:endParaRPr lang="en-US" dirty="0">
              <a:latin typeface="微软雅黑" panose="020B0503020204020204" pitchFamily="34" charset="-122"/>
              <a:ea typeface="微软雅黑" panose="020B0503020204020204" pitchFamily="34" charset="-122"/>
            </a:endParaRPr>
          </a:p>
        </p:txBody>
      </p:sp>
      <p:sp>
        <p:nvSpPr>
          <p:cNvPr id="6" name="Slide Number Placeholder 5"/>
          <p:cNvSpPr>
            <a:spLocks noGrp="1"/>
          </p:cNvSpPr>
          <p:nvPr>
            <p:ph type="sldNum" sz="quarter" idx="16"/>
          </p:nvPr>
        </p:nvSpPr>
        <p:spPr/>
        <p:txBody>
          <a:bodyPr/>
          <a:lstStyle/>
          <a:p>
            <a:fld id="{884269F9-B5CE-EB46-8536-1F9E4423A6BA}" type="slidenum">
              <a:rPr kumimoji="1" lang="zh-CN" altLang="en-US" smtClean="0">
                <a:latin typeface="微软雅黑" panose="020B0503020204020204" pitchFamily="34" charset="-122"/>
                <a:ea typeface="微软雅黑" panose="020B0503020204020204" pitchFamily="34" charset="-122"/>
              </a:rPr>
              <a:t>13</a:t>
            </a:fld>
            <a:endParaRPr kumimoji="1"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27688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B5EE94-751D-47F4-9343-BF23A21A88D2}"/>
              </a:ext>
            </a:extLst>
          </p:cNvPr>
          <p:cNvSpPr>
            <a:spLocks noGrp="1"/>
          </p:cNvSpPr>
          <p:nvPr>
            <p:ph type="title"/>
          </p:nvPr>
        </p:nvSpPr>
        <p:spPr/>
        <p:txBody>
          <a:bodyPr/>
          <a:lstStyle/>
          <a:p>
            <a:r>
              <a:rPr lang="en-US" altLang="zh-CN" dirty="0"/>
              <a:t>GDPR</a:t>
            </a:r>
            <a:r>
              <a:rPr lang="zh-CN" altLang="en-US" dirty="0"/>
              <a:t>等相关法规影响公司运营的重大事件和涉事金额</a:t>
            </a:r>
          </a:p>
        </p:txBody>
      </p:sp>
      <p:sp>
        <p:nvSpPr>
          <p:cNvPr id="3" name="灯片编号占位符 2">
            <a:extLst>
              <a:ext uri="{FF2B5EF4-FFF2-40B4-BE49-F238E27FC236}">
                <a16:creationId xmlns:a16="http://schemas.microsoft.com/office/drawing/2014/main" id="{755C856B-BCC9-4871-85DE-6F02076F67C8}"/>
              </a:ext>
            </a:extLst>
          </p:cNvPr>
          <p:cNvSpPr>
            <a:spLocks noGrp="1"/>
          </p:cNvSpPr>
          <p:nvPr>
            <p:ph type="sldNum" sz="quarter" idx="10"/>
          </p:nvPr>
        </p:nvSpPr>
        <p:spPr/>
        <p:txBody>
          <a:bodyPr/>
          <a:lstStyle/>
          <a:p>
            <a:fld id="{884269F9-B5CE-EB46-8536-1F9E4423A6BA}" type="slidenum">
              <a:rPr kumimoji="1" lang="zh-CN" altLang="en-US" smtClean="0"/>
              <a:t>14</a:t>
            </a:fld>
            <a:endParaRPr kumimoji="1" lang="zh-CN" altLang="en-US" dirty="0"/>
          </a:p>
        </p:txBody>
      </p:sp>
      <p:graphicFrame>
        <p:nvGraphicFramePr>
          <p:cNvPr id="5" name="表格 4">
            <a:extLst>
              <a:ext uri="{FF2B5EF4-FFF2-40B4-BE49-F238E27FC236}">
                <a16:creationId xmlns:a16="http://schemas.microsoft.com/office/drawing/2014/main" id="{4B1DDE7C-4C66-4FE0-817D-7BADA9AE4A26}"/>
              </a:ext>
            </a:extLst>
          </p:cNvPr>
          <p:cNvGraphicFramePr>
            <a:graphicFrameLocks noGrp="1"/>
          </p:cNvGraphicFramePr>
          <p:nvPr>
            <p:extLst>
              <p:ext uri="{D42A27DB-BD31-4B8C-83A1-F6EECF244321}">
                <p14:modId xmlns:p14="http://schemas.microsoft.com/office/powerpoint/2010/main" val="1826404911"/>
              </p:ext>
            </p:extLst>
          </p:nvPr>
        </p:nvGraphicFramePr>
        <p:xfrm>
          <a:off x="0" y="1077317"/>
          <a:ext cx="12192000" cy="5176001"/>
        </p:xfrm>
        <a:graphic>
          <a:graphicData uri="http://schemas.openxmlformats.org/drawingml/2006/table">
            <a:tbl>
              <a:tblPr firstRow="1" firstCol="1" bandRow="1">
                <a:tableStyleId>{08FB837D-C827-4EFA-A057-4D05807E0F7C}</a:tableStyleId>
              </a:tblPr>
              <a:tblGrid>
                <a:gridCol w="1163242">
                  <a:extLst>
                    <a:ext uri="{9D8B030D-6E8A-4147-A177-3AD203B41FA5}">
                      <a16:colId xmlns:a16="http://schemas.microsoft.com/office/drawing/2014/main" val="3305402203"/>
                    </a:ext>
                  </a:extLst>
                </a:gridCol>
                <a:gridCol w="1999217">
                  <a:extLst>
                    <a:ext uri="{9D8B030D-6E8A-4147-A177-3AD203B41FA5}">
                      <a16:colId xmlns:a16="http://schemas.microsoft.com/office/drawing/2014/main" val="2112180425"/>
                    </a:ext>
                  </a:extLst>
                </a:gridCol>
                <a:gridCol w="6762406">
                  <a:extLst>
                    <a:ext uri="{9D8B030D-6E8A-4147-A177-3AD203B41FA5}">
                      <a16:colId xmlns:a16="http://schemas.microsoft.com/office/drawing/2014/main" val="335241109"/>
                    </a:ext>
                  </a:extLst>
                </a:gridCol>
                <a:gridCol w="2267135">
                  <a:extLst>
                    <a:ext uri="{9D8B030D-6E8A-4147-A177-3AD203B41FA5}">
                      <a16:colId xmlns:a16="http://schemas.microsoft.com/office/drawing/2014/main" val="3616763495"/>
                    </a:ext>
                  </a:extLst>
                </a:gridCol>
              </a:tblGrid>
              <a:tr h="446557">
                <a:tc>
                  <a:txBody>
                    <a:bodyPr/>
                    <a:lstStyle/>
                    <a:p>
                      <a:pPr algn="ctr">
                        <a:spcAft>
                          <a:spcPts val="0"/>
                        </a:spcAft>
                      </a:pPr>
                      <a:r>
                        <a:rPr lang="zh-CN" sz="1400" kern="0" dirty="0">
                          <a:effectLst/>
                          <a:latin typeface="微软雅黑" panose="020B0503020204020204" pitchFamily="34" charset="-122"/>
                          <a:ea typeface="微软雅黑" panose="020B0503020204020204" pitchFamily="34" charset="-122"/>
                        </a:rPr>
                        <a:t>年份</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chemeClr val="accent6">
                        <a:lumMod val="25000"/>
                      </a:schemeClr>
                    </a:solidFill>
                  </a:tcP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公司</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chemeClr val="accent6">
                        <a:lumMod val="25000"/>
                      </a:schemeClr>
                    </a:solidFill>
                  </a:tcPr>
                </a:tc>
                <a:tc>
                  <a:txBody>
                    <a:bodyPr/>
                    <a:lstStyle/>
                    <a:p>
                      <a:pPr algn="ctr">
                        <a:spcAft>
                          <a:spcPts val="0"/>
                        </a:spcAft>
                      </a:pPr>
                      <a:r>
                        <a:rPr lang="zh-CN" sz="1400" kern="0" dirty="0">
                          <a:effectLst/>
                          <a:latin typeface="微软雅黑" panose="020B0503020204020204" pitchFamily="34" charset="-122"/>
                          <a:ea typeface="微软雅黑" panose="020B0503020204020204" pitchFamily="34" charset="-122"/>
                        </a:rPr>
                        <a:t>事件</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chemeClr val="accent6">
                        <a:lumMod val="25000"/>
                      </a:schemeClr>
                    </a:solidFill>
                  </a:tcPr>
                </a:tc>
                <a:tc>
                  <a:txBody>
                    <a:bodyPr/>
                    <a:lstStyle/>
                    <a:p>
                      <a:pPr algn="ctr">
                        <a:spcAft>
                          <a:spcPts val="0"/>
                        </a:spcAft>
                      </a:pPr>
                      <a:r>
                        <a:rPr lang="zh-CN" sz="1400" kern="0" dirty="0">
                          <a:effectLst/>
                          <a:latin typeface="微软雅黑" panose="020B0503020204020204" pitchFamily="34" charset="-122"/>
                          <a:ea typeface="微软雅黑" panose="020B0503020204020204" pitchFamily="34" charset="-122"/>
                        </a:rPr>
                        <a:t>涉及金额（欧元）</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chemeClr val="accent6">
                        <a:lumMod val="25000"/>
                      </a:schemeClr>
                    </a:solidFill>
                  </a:tcPr>
                </a:tc>
                <a:extLst>
                  <a:ext uri="{0D108BD9-81ED-4DB2-BD59-A6C34878D82A}">
                    <a16:rowId xmlns:a16="http://schemas.microsoft.com/office/drawing/2014/main" val="2302809446"/>
                  </a:ext>
                </a:extLst>
              </a:tr>
              <a:tr h="446557">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2013</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400" kern="0" dirty="0">
                          <a:effectLst/>
                          <a:latin typeface="微软雅黑" panose="020B0503020204020204" pitchFamily="34" charset="-122"/>
                          <a:ea typeface="微软雅黑" panose="020B0503020204020204" pitchFamily="34" charset="-122"/>
                        </a:rPr>
                        <a:t>谷歌</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l">
                        <a:spcAft>
                          <a:spcPts val="0"/>
                        </a:spcAft>
                      </a:pPr>
                      <a:r>
                        <a:rPr lang="zh-CN" sz="1400" kern="0" dirty="0">
                          <a:effectLst/>
                          <a:latin typeface="微软雅黑" panose="020B0503020204020204" pitchFamily="34" charset="-122"/>
                          <a:ea typeface="微软雅黑" panose="020B0503020204020204" pitchFamily="34" charset="-122"/>
                        </a:rPr>
                        <a:t>西班牙数据保护监管机构</a:t>
                      </a:r>
                      <a:r>
                        <a:rPr lang="en-US" sz="1400" kern="0" dirty="0">
                          <a:effectLst/>
                          <a:latin typeface="微软雅黑" panose="020B0503020204020204" pitchFamily="34" charset="-122"/>
                          <a:ea typeface="微软雅黑" panose="020B0503020204020204" pitchFamily="34" charset="-122"/>
                        </a:rPr>
                        <a:t>(AGPD)</a:t>
                      </a:r>
                      <a:r>
                        <a:rPr lang="zh-CN" sz="1400" kern="0" dirty="0">
                          <a:effectLst/>
                          <a:latin typeface="微软雅黑" panose="020B0503020204020204" pitchFamily="34" charset="-122"/>
                          <a:ea typeface="微软雅黑" panose="020B0503020204020204" pitchFamily="34" charset="-122"/>
                        </a:rPr>
                        <a:t>处罚谷歌违反西班牙数据隐私保护法</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90</a:t>
                      </a:r>
                      <a:r>
                        <a:rPr lang="zh-CN" sz="1400" kern="0">
                          <a:effectLst/>
                          <a:latin typeface="微软雅黑" panose="020B0503020204020204" pitchFamily="34" charset="-122"/>
                          <a:ea typeface="微软雅黑" panose="020B0503020204020204" pitchFamily="34" charset="-122"/>
                        </a:rPr>
                        <a:t>万</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48763114"/>
                  </a:ext>
                </a:extLst>
              </a:tr>
              <a:tr h="446557">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2014</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400" kern="0" dirty="0">
                          <a:effectLst/>
                          <a:latin typeface="微软雅黑" panose="020B0503020204020204" pitchFamily="34" charset="-122"/>
                          <a:ea typeface="微软雅黑" panose="020B0503020204020204" pitchFamily="34" charset="-122"/>
                        </a:rPr>
                        <a:t>谷歌</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l">
                        <a:spcAft>
                          <a:spcPts val="0"/>
                        </a:spcAft>
                      </a:pPr>
                      <a:r>
                        <a:rPr lang="zh-CN" sz="1400" kern="0">
                          <a:effectLst/>
                          <a:latin typeface="微软雅黑" panose="020B0503020204020204" pitchFamily="34" charset="-122"/>
                          <a:ea typeface="微软雅黑" panose="020B0503020204020204" pitchFamily="34" charset="-122"/>
                        </a:rPr>
                        <a:t>法国数据保护监管机构</a:t>
                      </a:r>
                      <a:r>
                        <a:rPr lang="en-US" sz="1400" kern="0">
                          <a:effectLst/>
                          <a:latin typeface="微软雅黑" panose="020B0503020204020204" pitchFamily="34" charset="-122"/>
                          <a:ea typeface="微软雅黑" panose="020B0503020204020204" pitchFamily="34" charset="-122"/>
                        </a:rPr>
                        <a:t>CNIL</a:t>
                      </a:r>
                      <a:r>
                        <a:rPr lang="zh-CN" sz="1400" kern="0">
                          <a:effectLst/>
                          <a:latin typeface="微软雅黑" panose="020B0503020204020204" pitchFamily="34" charset="-122"/>
                          <a:ea typeface="微软雅黑" panose="020B0503020204020204" pitchFamily="34" charset="-122"/>
                        </a:rPr>
                        <a:t>处罚谷歌</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15</a:t>
                      </a:r>
                      <a:r>
                        <a:rPr lang="zh-CN" sz="1400" kern="0">
                          <a:effectLst/>
                          <a:latin typeface="微软雅黑" panose="020B0503020204020204" pitchFamily="34" charset="-122"/>
                          <a:ea typeface="微软雅黑" panose="020B0503020204020204" pitchFamily="34" charset="-122"/>
                        </a:rPr>
                        <a:t>万</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27707653"/>
                  </a:ext>
                </a:extLst>
              </a:tr>
              <a:tr h="446557">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2015</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谷歌</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l">
                        <a:spcAft>
                          <a:spcPts val="0"/>
                        </a:spcAft>
                      </a:pPr>
                      <a:r>
                        <a:rPr lang="zh-CN" sz="1400" kern="0">
                          <a:effectLst/>
                          <a:latin typeface="微软雅黑" panose="020B0503020204020204" pitchFamily="34" charset="-122"/>
                          <a:ea typeface="微软雅黑" panose="020B0503020204020204" pitchFamily="34" charset="-122"/>
                        </a:rPr>
                        <a:t>荷兰数据保护监管机构</a:t>
                      </a:r>
                      <a:r>
                        <a:rPr lang="en-US" sz="1400" kern="0">
                          <a:effectLst/>
                          <a:latin typeface="微软雅黑" panose="020B0503020204020204" pitchFamily="34" charset="-122"/>
                          <a:ea typeface="微软雅黑" panose="020B0503020204020204" pitchFamily="34" charset="-122"/>
                        </a:rPr>
                        <a:t>DPA</a:t>
                      </a:r>
                      <a:r>
                        <a:rPr lang="zh-CN" sz="1400" kern="0">
                          <a:effectLst/>
                          <a:latin typeface="微软雅黑" panose="020B0503020204020204" pitchFamily="34" charset="-122"/>
                          <a:ea typeface="微软雅黑" panose="020B0503020204020204" pitchFamily="34" charset="-122"/>
                        </a:rPr>
                        <a:t>处罚谷歌</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500</a:t>
                      </a:r>
                      <a:r>
                        <a:rPr lang="zh-CN" sz="1400" kern="0">
                          <a:effectLst/>
                          <a:latin typeface="微软雅黑" panose="020B0503020204020204" pitchFamily="34" charset="-122"/>
                          <a:ea typeface="微软雅黑" panose="020B0503020204020204" pitchFamily="34" charset="-122"/>
                        </a:rPr>
                        <a:t>万</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88525145"/>
                  </a:ext>
                </a:extLst>
              </a:tr>
              <a:tr h="446557">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2016</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谷歌</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l">
                        <a:spcAft>
                          <a:spcPts val="0"/>
                        </a:spcAft>
                      </a:pPr>
                      <a:r>
                        <a:rPr lang="zh-CN" sz="1400" kern="0">
                          <a:effectLst/>
                          <a:latin typeface="微软雅黑" panose="020B0503020204020204" pitchFamily="34" charset="-122"/>
                          <a:ea typeface="微软雅黑" panose="020B0503020204020204" pitchFamily="34" charset="-122"/>
                        </a:rPr>
                        <a:t>法国数据保护监管机构</a:t>
                      </a:r>
                      <a:r>
                        <a:rPr lang="en-US" sz="1400" kern="0">
                          <a:effectLst/>
                          <a:latin typeface="微软雅黑" panose="020B0503020204020204" pitchFamily="34" charset="-122"/>
                          <a:ea typeface="微软雅黑" panose="020B0503020204020204" pitchFamily="34" charset="-122"/>
                        </a:rPr>
                        <a:t>CNIL</a:t>
                      </a:r>
                      <a:r>
                        <a:rPr lang="zh-CN" sz="1400" kern="0">
                          <a:effectLst/>
                          <a:latin typeface="微软雅黑" panose="020B0503020204020204" pitchFamily="34" charset="-122"/>
                          <a:ea typeface="微软雅黑" panose="020B0503020204020204" pitchFamily="34" charset="-122"/>
                        </a:rPr>
                        <a:t>处罚谷歌</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10</a:t>
                      </a:r>
                      <a:r>
                        <a:rPr lang="zh-CN" sz="1400" kern="0">
                          <a:effectLst/>
                          <a:latin typeface="微软雅黑" panose="020B0503020204020204" pitchFamily="34" charset="-122"/>
                          <a:ea typeface="微软雅黑" panose="020B0503020204020204" pitchFamily="34" charset="-122"/>
                        </a:rPr>
                        <a:t>万</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10503644"/>
                  </a:ext>
                </a:extLst>
              </a:tr>
              <a:tr h="446557">
                <a:tc>
                  <a:txBody>
                    <a:bodyPr/>
                    <a:lstStyle/>
                    <a:p>
                      <a:pPr algn="ctr">
                        <a:spcAft>
                          <a:spcPts val="0"/>
                        </a:spcAft>
                      </a:pPr>
                      <a:r>
                        <a:rPr lang="en-US" sz="1400" kern="0" dirty="0">
                          <a:effectLst/>
                          <a:latin typeface="微软雅黑" panose="020B0503020204020204" pitchFamily="34" charset="-122"/>
                          <a:ea typeface="微软雅黑" panose="020B0503020204020204" pitchFamily="34" charset="-122"/>
                        </a:rPr>
                        <a:t>2019</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rgbClr val="FFFF00">
                        <a:alpha val="40000"/>
                      </a:srgbClr>
                    </a:solidFill>
                  </a:tcP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谷歌</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rgbClr val="FFFF00">
                        <a:alpha val="40000"/>
                      </a:srgbClr>
                    </a:solidFill>
                  </a:tcPr>
                </a:tc>
                <a:tc>
                  <a:txBody>
                    <a:bodyPr/>
                    <a:lstStyle/>
                    <a:p>
                      <a:pPr algn="l">
                        <a:spcAft>
                          <a:spcPts val="0"/>
                        </a:spcAft>
                      </a:pPr>
                      <a:r>
                        <a:rPr lang="zh-CN" sz="1400" kern="0">
                          <a:effectLst/>
                          <a:latin typeface="微软雅黑" panose="020B0503020204020204" pitchFamily="34" charset="-122"/>
                          <a:ea typeface="微软雅黑" panose="020B0503020204020204" pitchFamily="34" charset="-122"/>
                        </a:rPr>
                        <a:t>法国数据保护监管机构</a:t>
                      </a:r>
                      <a:r>
                        <a:rPr lang="en-US" sz="1400" kern="0">
                          <a:effectLst/>
                          <a:latin typeface="微软雅黑" panose="020B0503020204020204" pitchFamily="34" charset="-122"/>
                          <a:ea typeface="微软雅黑" panose="020B0503020204020204" pitchFamily="34" charset="-122"/>
                        </a:rPr>
                        <a:t>CNIL</a:t>
                      </a:r>
                      <a:r>
                        <a:rPr lang="zh-CN" sz="1400" kern="0">
                          <a:effectLst/>
                          <a:latin typeface="微软雅黑" panose="020B0503020204020204" pitchFamily="34" charset="-122"/>
                          <a:ea typeface="微软雅黑" panose="020B0503020204020204" pitchFamily="34" charset="-122"/>
                        </a:rPr>
                        <a:t>处罚谷歌违反</a:t>
                      </a:r>
                      <a:r>
                        <a:rPr lang="en-US" sz="1400" kern="0">
                          <a:effectLst/>
                          <a:latin typeface="微软雅黑" panose="020B0503020204020204" pitchFamily="34" charset="-122"/>
                          <a:ea typeface="微软雅黑" panose="020B0503020204020204" pitchFamily="34" charset="-122"/>
                        </a:rPr>
                        <a:t>GDPR</a:t>
                      </a:r>
                      <a:r>
                        <a:rPr lang="zh-CN" sz="1400" kern="0">
                          <a:effectLst/>
                          <a:latin typeface="微软雅黑" panose="020B0503020204020204" pitchFamily="34" charset="-122"/>
                          <a:ea typeface="微软雅黑" panose="020B0503020204020204" pitchFamily="34" charset="-122"/>
                        </a:rPr>
                        <a:t>法案</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rgbClr val="FFFF00">
                        <a:alpha val="40000"/>
                      </a:srgbClr>
                    </a:solidFill>
                  </a:tcPr>
                </a:tc>
                <a:tc>
                  <a:txBody>
                    <a:bodyPr/>
                    <a:lstStyle/>
                    <a:p>
                      <a:pPr algn="ctr">
                        <a:spcAft>
                          <a:spcPts val="0"/>
                        </a:spcAft>
                      </a:pPr>
                      <a:r>
                        <a:rPr lang="en-US" sz="1400" kern="0" dirty="0">
                          <a:effectLst/>
                          <a:latin typeface="微软雅黑" panose="020B0503020204020204" pitchFamily="34" charset="-122"/>
                          <a:ea typeface="微软雅黑" panose="020B0503020204020204" pitchFamily="34" charset="-122"/>
                        </a:rPr>
                        <a:t>5000</a:t>
                      </a:r>
                      <a:r>
                        <a:rPr lang="zh-CN" sz="1400" kern="0" dirty="0">
                          <a:effectLst/>
                          <a:latin typeface="微软雅黑" panose="020B0503020204020204" pitchFamily="34" charset="-122"/>
                          <a:ea typeface="微软雅黑" panose="020B0503020204020204" pitchFamily="34" charset="-122"/>
                        </a:rPr>
                        <a:t>万</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rgbClr val="FFFF00">
                        <a:alpha val="40000"/>
                      </a:srgbClr>
                    </a:solidFill>
                  </a:tcPr>
                </a:tc>
                <a:extLst>
                  <a:ext uri="{0D108BD9-81ED-4DB2-BD59-A6C34878D82A}">
                    <a16:rowId xmlns:a16="http://schemas.microsoft.com/office/drawing/2014/main" val="3064628013"/>
                  </a:ext>
                </a:extLst>
              </a:tr>
              <a:tr h="446557">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2017</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Facebook</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l">
                        <a:spcAft>
                          <a:spcPts val="0"/>
                        </a:spcAft>
                      </a:pPr>
                      <a:r>
                        <a:rPr lang="zh-CN" sz="1400" kern="0">
                          <a:effectLst/>
                          <a:latin typeface="微软雅黑" panose="020B0503020204020204" pitchFamily="34" charset="-122"/>
                          <a:ea typeface="微软雅黑" panose="020B0503020204020204" pitchFamily="34" charset="-122"/>
                        </a:rPr>
                        <a:t>西班牙数据保护监管机构</a:t>
                      </a:r>
                      <a:r>
                        <a:rPr lang="en-US" sz="1400" kern="0">
                          <a:effectLst/>
                          <a:latin typeface="微软雅黑" panose="020B0503020204020204" pitchFamily="34" charset="-122"/>
                          <a:ea typeface="微软雅黑" panose="020B0503020204020204" pitchFamily="34" charset="-122"/>
                        </a:rPr>
                        <a:t>(AGPD)</a:t>
                      </a:r>
                      <a:r>
                        <a:rPr lang="zh-CN" sz="1400" kern="0">
                          <a:effectLst/>
                          <a:latin typeface="微软雅黑" panose="020B0503020204020204" pitchFamily="34" charset="-122"/>
                          <a:ea typeface="微软雅黑" panose="020B0503020204020204" pitchFamily="34" charset="-122"/>
                        </a:rPr>
                        <a:t>处罚</a:t>
                      </a:r>
                      <a:r>
                        <a:rPr lang="en-US" sz="1400" kern="0">
                          <a:effectLst/>
                          <a:latin typeface="微软雅黑" panose="020B0503020204020204" pitchFamily="34" charset="-122"/>
                          <a:ea typeface="微软雅黑" panose="020B0503020204020204" pitchFamily="34" charset="-122"/>
                        </a:rPr>
                        <a:t>Facebook</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400" kern="0" dirty="0">
                          <a:effectLst/>
                          <a:latin typeface="微软雅黑" panose="020B0503020204020204" pitchFamily="34" charset="-122"/>
                          <a:ea typeface="微软雅黑" panose="020B0503020204020204" pitchFamily="34" charset="-122"/>
                        </a:rPr>
                        <a:t>120</a:t>
                      </a:r>
                      <a:r>
                        <a:rPr lang="zh-CN" sz="1400" kern="0" dirty="0">
                          <a:effectLst/>
                          <a:latin typeface="微软雅黑" panose="020B0503020204020204" pitchFamily="34" charset="-122"/>
                          <a:ea typeface="微软雅黑" panose="020B0503020204020204" pitchFamily="34" charset="-122"/>
                        </a:rPr>
                        <a:t>万</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10716747"/>
                  </a:ext>
                </a:extLst>
              </a:tr>
              <a:tr h="446557">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2018</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rgbClr val="FFFF00">
                        <a:alpha val="40000"/>
                      </a:srgbClr>
                    </a:solidFill>
                  </a:tcP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Facebook</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rgbClr val="FFFF00">
                        <a:alpha val="40000"/>
                      </a:srgbClr>
                    </a:solidFill>
                  </a:tcPr>
                </a:tc>
                <a:tc>
                  <a:txBody>
                    <a:bodyPr/>
                    <a:lstStyle/>
                    <a:p>
                      <a:pPr algn="l">
                        <a:spcAft>
                          <a:spcPts val="0"/>
                        </a:spcAft>
                      </a:pPr>
                      <a:r>
                        <a:rPr lang="zh-CN" sz="1400" kern="0">
                          <a:effectLst/>
                          <a:latin typeface="微软雅黑" panose="020B0503020204020204" pitchFamily="34" charset="-122"/>
                          <a:ea typeface="微软雅黑" panose="020B0503020204020204" pitchFamily="34" charset="-122"/>
                        </a:rPr>
                        <a:t>意大利数据保护监管机构</a:t>
                      </a:r>
                      <a:r>
                        <a:rPr lang="en-US" sz="1400" kern="0">
                          <a:effectLst/>
                          <a:latin typeface="微软雅黑" panose="020B0503020204020204" pitchFamily="34" charset="-122"/>
                          <a:ea typeface="微软雅黑" panose="020B0503020204020204" pitchFamily="34" charset="-122"/>
                        </a:rPr>
                        <a:t>DPA</a:t>
                      </a:r>
                      <a:r>
                        <a:rPr lang="zh-CN" sz="1400" kern="0">
                          <a:effectLst/>
                          <a:latin typeface="微软雅黑" panose="020B0503020204020204" pitchFamily="34" charset="-122"/>
                          <a:ea typeface="微软雅黑" panose="020B0503020204020204" pitchFamily="34" charset="-122"/>
                        </a:rPr>
                        <a:t>处罚</a:t>
                      </a:r>
                      <a:r>
                        <a:rPr lang="en-US" sz="1400" kern="0">
                          <a:effectLst/>
                          <a:latin typeface="微软雅黑" panose="020B0503020204020204" pitchFamily="34" charset="-122"/>
                          <a:ea typeface="微软雅黑" panose="020B0503020204020204" pitchFamily="34" charset="-122"/>
                        </a:rPr>
                        <a:t>Facebook</a:t>
                      </a:r>
                      <a:r>
                        <a:rPr lang="zh-CN" sz="1400" kern="0">
                          <a:effectLst/>
                          <a:latin typeface="微软雅黑" panose="020B0503020204020204" pitchFamily="34" charset="-122"/>
                          <a:ea typeface="微软雅黑" panose="020B0503020204020204" pitchFamily="34" charset="-122"/>
                        </a:rPr>
                        <a:t>违反</a:t>
                      </a:r>
                      <a:r>
                        <a:rPr lang="en-US" sz="1400" kern="0">
                          <a:effectLst/>
                          <a:latin typeface="微软雅黑" panose="020B0503020204020204" pitchFamily="34" charset="-122"/>
                          <a:ea typeface="微软雅黑" panose="020B0503020204020204" pitchFamily="34" charset="-122"/>
                        </a:rPr>
                        <a:t>GDPR</a:t>
                      </a:r>
                      <a:r>
                        <a:rPr lang="zh-CN" sz="1400" kern="0">
                          <a:effectLst/>
                          <a:latin typeface="微软雅黑" panose="020B0503020204020204" pitchFamily="34" charset="-122"/>
                          <a:ea typeface="微软雅黑" panose="020B0503020204020204" pitchFamily="34" charset="-122"/>
                        </a:rPr>
                        <a:t>法案</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rgbClr val="FFFF00">
                        <a:alpha val="40000"/>
                      </a:srgbClr>
                    </a:solidFill>
                  </a:tcPr>
                </a:tc>
                <a:tc>
                  <a:txBody>
                    <a:bodyPr/>
                    <a:lstStyle/>
                    <a:p>
                      <a:pPr algn="ctr">
                        <a:spcAft>
                          <a:spcPts val="0"/>
                        </a:spcAft>
                      </a:pPr>
                      <a:r>
                        <a:rPr lang="en-US" sz="1400" kern="0" dirty="0">
                          <a:effectLst/>
                          <a:latin typeface="微软雅黑" panose="020B0503020204020204" pitchFamily="34" charset="-122"/>
                          <a:ea typeface="微软雅黑" panose="020B0503020204020204" pitchFamily="34" charset="-122"/>
                        </a:rPr>
                        <a:t>1000</a:t>
                      </a:r>
                      <a:r>
                        <a:rPr lang="zh-CN" sz="1400" kern="0" dirty="0">
                          <a:effectLst/>
                          <a:latin typeface="微软雅黑" panose="020B0503020204020204" pitchFamily="34" charset="-122"/>
                          <a:ea typeface="微软雅黑" panose="020B0503020204020204" pitchFamily="34" charset="-122"/>
                        </a:rPr>
                        <a:t>万</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rgbClr val="FFFF00">
                        <a:alpha val="40000"/>
                      </a:srgbClr>
                    </a:solidFill>
                  </a:tcPr>
                </a:tc>
                <a:extLst>
                  <a:ext uri="{0D108BD9-81ED-4DB2-BD59-A6C34878D82A}">
                    <a16:rowId xmlns:a16="http://schemas.microsoft.com/office/drawing/2014/main" val="454190727"/>
                  </a:ext>
                </a:extLst>
              </a:tr>
              <a:tr h="446557">
                <a:tc>
                  <a:txBody>
                    <a:bodyPr/>
                    <a:lstStyle/>
                    <a:p>
                      <a:pPr algn="ctr">
                        <a:spcAft>
                          <a:spcPts val="0"/>
                        </a:spcAft>
                      </a:pPr>
                      <a:r>
                        <a:rPr lang="en-US" sz="1400" kern="0" dirty="0">
                          <a:effectLst/>
                          <a:latin typeface="微软雅黑" panose="020B0503020204020204" pitchFamily="34" charset="-122"/>
                          <a:ea typeface="微软雅黑" panose="020B0503020204020204" pitchFamily="34" charset="-122"/>
                        </a:rPr>
                        <a:t>2019</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rgbClr val="FFFF00"/>
                    </a:solidFill>
                  </a:tcPr>
                </a:tc>
                <a:tc>
                  <a:txBody>
                    <a:bodyPr/>
                    <a:lstStyle/>
                    <a:p>
                      <a:pPr algn="ctr">
                        <a:spcAft>
                          <a:spcPts val="0"/>
                        </a:spcAft>
                      </a:pPr>
                      <a:r>
                        <a:rPr lang="en-US" sz="1400" kern="0" dirty="0">
                          <a:effectLst/>
                          <a:latin typeface="微软雅黑" panose="020B0503020204020204" pitchFamily="34" charset="-122"/>
                          <a:ea typeface="微软雅黑" panose="020B0503020204020204" pitchFamily="34" charset="-122"/>
                        </a:rPr>
                        <a:t>Facebook</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rgbClr val="FFFF00"/>
                    </a:solidFill>
                  </a:tcPr>
                </a:tc>
                <a:tc>
                  <a:txBody>
                    <a:bodyPr/>
                    <a:lstStyle/>
                    <a:p>
                      <a:pPr algn="l">
                        <a:spcAft>
                          <a:spcPts val="0"/>
                        </a:spcAft>
                      </a:pPr>
                      <a:r>
                        <a:rPr lang="zh-CN" sz="1400" kern="0">
                          <a:effectLst/>
                          <a:latin typeface="微软雅黑" panose="020B0503020204020204" pitchFamily="34" charset="-122"/>
                          <a:ea typeface="微软雅黑" panose="020B0503020204020204" pitchFamily="34" charset="-122"/>
                        </a:rPr>
                        <a:t>意大利数据保护监管机构</a:t>
                      </a:r>
                      <a:r>
                        <a:rPr lang="en-US" sz="1400" kern="0">
                          <a:effectLst/>
                          <a:latin typeface="微软雅黑" panose="020B0503020204020204" pitchFamily="34" charset="-122"/>
                          <a:ea typeface="微软雅黑" panose="020B0503020204020204" pitchFamily="34" charset="-122"/>
                        </a:rPr>
                        <a:t>DPA</a:t>
                      </a:r>
                      <a:r>
                        <a:rPr lang="zh-CN" sz="1400" kern="0">
                          <a:effectLst/>
                          <a:latin typeface="微软雅黑" panose="020B0503020204020204" pitchFamily="34" charset="-122"/>
                          <a:ea typeface="微软雅黑" panose="020B0503020204020204" pitchFamily="34" charset="-122"/>
                        </a:rPr>
                        <a:t>处罚</a:t>
                      </a:r>
                      <a:r>
                        <a:rPr lang="en-US" sz="1400" kern="0">
                          <a:effectLst/>
                          <a:latin typeface="微软雅黑" panose="020B0503020204020204" pitchFamily="34" charset="-122"/>
                          <a:ea typeface="微软雅黑" panose="020B0503020204020204" pitchFamily="34" charset="-122"/>
                        </a:rPr>
                        <a:t>Facebook</a:t>
                      </a:r>
                      <a:r>
                        <a:rPr lang="zh-CN" sz="1400" kern="0">
                          <a:effectLst/>
                          <a:latin typeface="微软雅黑" panose="020B0503020204020204" pitchFamily="34" charset="-122"/>
                          <a:ea typeface="微软雅黑" panose="020B0503020204020204" pitchFamily="34" charset="-122"/>
                        </a:rPr>
                        <a:t>违反</a:t>
                      </a:r>
                      <a:r>
                        <a:rPr lang="en-US" sz="1400" kern="0">
                          <a:effectLst/>
                          <a:latin typeface="微软雅黑" panose="020B0503020204020204" pitchFamily="34" charset="-122"/>
                          <a:ea typeface="微软雅黑" panose="020B0503020204020204" pitchFamily="34" charset="-122"/>
                        </a:rPr>
                        <a:t>GDPR</a:t>
                      </a:r>
                      <a:r>
                        <a:rPr lang="zh-CN" sz="1400" kern="0">
                          <a:effectLst/>
                          <a:latin typeface="微软雅黑" panose="020B0503020204020204" pitchFamily="34" charset="-122"/>
                          <a:ea typeface="微软雅黑" panose="020B0503020204020204" pitchFamily="34" charset="-122"/>
                        </a:rPr>
                        <a:t>法案</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rgbClr val="FFFF00"/>
                    </a:solidFill>
                  </a:tcPr>
                </a:tc>
                <a:tc>
                  <a:txBody>
                    <a:bodyPr/>
                    <a:lstStyle/>
                    <a:p>
                      <a:pPr algn="ctr">
                        <a:spcAft>
                          <a:spcPts val="0"/>
                        </a:spcAft>
                      </a:pPr>
                      <a:r>
                        <a:rPr lang="en-US" sz="1400" kern="0" dirty="0">
                          <a:effectLst/>
                          <a:latin typeface="微软雅黑" panose="020B0503020204020204" pitchFamily="34" charset="-122"/>
                          <a:ea typeface="微软雅黑" panose="020B0503020204020204" pitchFamily="34" charset="-122"/>
                        </a:rPr>
                        <a:t>100</a:t>
                      </a:r>
                      <a:r>
                        <a:rPr lang="zh-CN" sz="1400" kern="0" dirty="0">
                          <a:effectLst/>
                          <a:latin typeface="微软雅黑" panose="020B0503020204020204" pitchFamily="34" charset="-122"/>
                          <a:ea typeface="微软雅黑" panose="020B0503020204020204" pitchFamily="34" charset="-122"/>
                        </a:rPr>
                        <a:t>万</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rgbClr val="FFFF00"/>
                    </a:solidFill>
                  </a:tcPr>
                </a:tc>
                <a:extLst>
                  <a:ext uri="{0D108BD9-81ED-4DB2-BD59-A6C34878D82A}">
                    <a16:rowId xmlns:a16="http://schemas.microsoft.com/office/drawing/2014/main" val="2970637416"/>
                  </a:ext>
                </a:extLst>
              </a:tr>
              <a:tr h="446557">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2019</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tc>
                  <a:txBody>
                    <a:bodyPr/>
                    <a:lstStyle/>
                    <a:p>
                      <a:pPr algn="ctr">
                        <a:spcAft>
                          <a:spcPts val="0"/>
                        </a:spcAft>
                      </a:pPr>
                      <a:r>
                        <a:rPr lang="en-US" sz="1400" kern="0" dirty="0">
                          <a:effectLst/>
                          <a:latin typeface="微软雅黑" panose="020B0503020204020204" pitchFamily="34" charset="-122"/>
                          <a:ea typeface="微软雅黑" panose="020B0503020204020204" pitchFamily="34" charset="-122"/>
                        </a:rPr>
                        <a:t>Facebook</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tc>
                  <a:txBody>
                    <a:bodyPr/>
                    <a:lstStyle/>
                    <a:p>
                      <a:pPr algn="l">
                        <a:spcAft>
                          <a:spcPts val="0"/>
                        </a:spcAft>
                      </a:pPr>
                      <a:r>
                        <a:rPr lang="zh-CN" sz="1400" kern="0" dirty="0">
                          <a:effectLst/>
                          <a:latin typeface="微软雅黑" panose="020B0503020204020204" pitchFamily="34" charset="-122"/>
                          <a:ea typeface="微软雅黑" panose="020B0503020204020204" pitchFamily="34" charset="-122"/>
                        </a:rPr>
                        <a:t>美国联邦贸易委员会处罚</a:t>
                      </a:r>
                      <a:r>
                        <a:rPr lang="en-US" sz="1400" kern="0" dirty="0">
                          <a:effectLst/>
                          <a:latin typeface="微软雅黑" panose="020B0503020204020204" pitchFamily="34" charset="-122"/>
                          <a:ea typeface="微软雅黑" panose="020B0503020204020204" pitchFamily="34" charset="-122"/>
                        </a:rPr>
                        <a:t>Facebook</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noFill/>
                  </a:tcPr>
                </a:tc>
                <a:tc>
                  <a:txBody>
                    <a:bodyPr/>
                    <a:lstStyle/>
                    <a:p>
                      <a:pPr algn="ctr">
                        <a:spcAft>
                          <a:spcPts val="0"/>
                        </a:spcAft>
                      </a:pPr>
                      <a:r>
                        <a:rPr lang="en-US" sz="1400" kern="0" dirty="0">
                          <a:effectLst/>
                          <a:latin typeface="微软雅黑" panose="020B0503020204020204" pitchFamily="34" charset="-122"/>
                          <a:ea typeface="微软雅黑" panose="020B0503020204020204" pitchFamily="34" charset="-122"/>
                        </a:rPr>
                        <a:t>44.3</a:t>
                      </a:r>
                      <a:r>
                        <a:rPr lang="zh-CN" sz="1400" kern="0" dirty="0">
                          <a:effectLst/>
                          <a:latin typeface="微软雅黑" panose="020B0503020204020204" pitchFamily="34" charset="-122"/>
                          <a:ea typeface="微软雅黑" panose="020B0503020204020204" pitchFamily="34" charset="-122"/>
                        </a:rPr>
                        <a:t>亿</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rgbClr val="FF5582"/>
                    </a:solidFill>
                  </a:tcPr>
                </a:tc>
                <a:extLst>
                  <a:ext uri="{0D108BD9-81ED-4DB2-BD59-A6C34878D82A}">
                    <a16:rowId xmlns:a16="http://schemas.microsoft.com/office/drawing/2014/main" val="3291312673"/>
                  </a:ext>
                </a:extLst>
              </a:tr>
              <a:tr h="710431">
                <a:tc>
                  <a:txBody>
                    <a:bodyPr/>
                    <a:lstStyle/>
                    <a:p>
                      <a:pPr algn="ctr">
                        <a:spcAft>
                          <a:spcPts val="0"/>
                        </a:spcAft>
                      </a:pPr>
                      <a:r>
                        <a:rPr lang="en-US" sz="1400" kern="0" dirty="0">
                          <a:effectLst/>
                          <a:latin typeface="微软雅黑" panose="020B0503020204020204" pitchFamily="34" charset="-122"/>
                          <a:ea typeface="微软雅黑" panose="020B0503020204020204" pitchFamily="34" charset="-122"/>
                        </a:rPr>
                        <a:t>2018</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rgbClr val="FFFF00"/>
                    </a:solidFill>
                  </a:tcP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摩拜单车</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rgbClr val="FFFF00"/>
                    </a:solidFill>
                  </a:tcPr>
                </a:tc>
                <a:tc>
                  <a:txBody>
                    <a:bodyPr/>
                    <a:lstStyle/>
                    <a:p>
                      <a:pPr algn="l">
                        <a:spcAft>
                          <a:spcPts val="0"/>
                        </a:spcAft>
                      </a:pPr>
                      <a:r>
                        <a:rPr lang="zh-CN" sz="1400" kern="0" dirty="0">
                          <a:effectLst/>
                          <a:latin typeface="微软雅黑" panose="020B0503020204020204" pitchFamily="34" charset="-122"/>
                          <a:ea typeface="微软雅黑" panose="020B0503020204020204" pitchFamily="34" charset="-122"/>
                        </a:rPr>
                        <a:t>德国数据保护监管机构对摩拜德国业务开展</a:t>
                      </a:r>
                      <a:r>
                        <a:rPr lang="en-US" sz="1400" kern="0" dirty="0">
                          <a:effectLst/>
                          <a:latin typeface="微软雅黑" panose="020B0503020204020204" pitchFamily="34" charset="-122"/>
                          <a:ea typeface="微软雅黑" panose="020B0503020204020204" pitchFamily="34" charset="-122"/>
                        </a:rPr>
                        <a:t>GDPR</a:t>
                      </a:r>
                      <a:r>
                        <a:rPr lang="zh-CN" sz="1400" kern="0" dirty="0">
                          <a:effectLst/>
                          <a:latin typeface="微软雅黑" panose="020B0503020204020204" pitchFamily="34" charset="-122"/>
                          <a:ea typeface="微软雅黑" panose="020B0503020204020204" pitchFamily="34" charset="-122"/>
                        </a:rPr>
                        <a:t>合规调查，摩拜考虑出售欧洲业务</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rgbClr val="FFFF00"/>
                    </a:solidFill>
                  </a:tcPr>
                </a:tc>
                <a:tc>
                  <a:txBody>
                    <a:bodyPr/>
                    <a:lstStyle/>
                    <a:p>
                      <a:pPr algn="ctr">
                        <a:spcAft>
                          <a:spcPts val="0"/>
                        </a:spcAft>
                      </a:pPr>
                      <a:r>
                        <a:rPr lang="en-US" sz="1400" kern="0" dirty="0">
                          <a:effectLst/>
                          <a:latin typeface="微软雅黑" panose="020B0503020204020204" pitchFamily="34" charset="-122"/>
                          <a:ea typeface="微软雅黑" panose="020B0503020204020204" pitchFamily="34" charset="-122"/>
                        </a:rPr>
                        <a:t>8500</a:t>
                      </a:r>
                      <a:r>
                        <a:rPr lang="zh-CN" sz="1400" kern="0" dirty="0">
                          <a:effectLst/>
                          <a:latin typeface="微软雅黑" panose="020B0503020204020204" pitchFamily="34" charset="-122"/>
                          <a:ea typeface="微软雅黑" panose="020B0503020204020204" pitchFamily="34" charset="-122"/>
                        </a:rPr>
                        <a:t>万</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rgbClr val="FFFF00"/>
                    </a:solidFill>
                  </a:tcPr>
                </a:tc>
                <a:extLst>
                  <a:ext uri="{0D108BD9-81ED-4DB2-BD59-A6C34878D82A}">
                    <a16:rowId xmlns:a16="http://schemas.microsoft.com/office/drawing/2014/main" val="3908255571"/>
                  </a:ext>
                </a:extLst>
              </a:tr>
            </a:tbl>
          </a:graphicData>
        </a:graphic>
      </p:graphicFrame>
    </p:spTree>
    <p:extLst>
      <p:ext uri="{BB962C8B-B14F-4D97-AF65-F5344CB8AC3E}">
        <p14:creationId xmlns:p14="http://schemas.microsoft.com/office/powerpoint/2010/main" val="2286214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CF34809D-27FA-4644-88E6-8CEBFD391B78}"/>
              </a:ext>
            </a:extLst>
          </p:cNvPr>
          <p:cNvSpPr>
            <a:spLocks noGrp="1"/>
          </p:cNvSpPr>
          <p:nvPr>
            <p:ph type="body" sz="quarter" idx="13"/>
          </p:nvPr>
        </p:nvSpPr>
        <p:spPr>
          <a:xfrm>
            <a:off x="457199" y="1338942"/>
            <a:ext cx="5102943" cy="4832569"/>
          </a:xfrm>
        </p:spPr>
        <p:txBody>
          <a:bodyPr>
            <a:normAutofit lnSpcReduction="10000"/>
          </a:bodyPr>
          <a:lstStyle/>
          <a:p>
            <a:r>
              <a:rPr lang="zh-CN" altLang="en-US" b="1" dirty="0">
                <a:solidFill>
                  <a:schemeClr val="tx1"/>
                </a:solidFill>
              </a:rPr>
              <a:t>个人数据的定义：</a:t>
            </a:r>
            <a:endParaRPr lang="en-US" altLang="zh-CN" b="1" dirty="0">
              <a:solidFill>
                <a:schemeClr val="tx1"/>
              </a:solidFill>
            </a:endParaRPr>
          </a:p>
          <a:p>
            <a:pPr lvl="1"/>
            <a:r>
              <a:rPr lang="zh-CN" altLang="en-US" dirty="0">
                <a:solidFill>
                  <a:schemeClr val="tx1"/>
                </a:solidFill>
              </a:rPr>
              <a:t>因个人行为直接或间接产生的所有数据。</a:t>
            </a:r>
            <a:endParaRPr lang="en-US" altLang="zh-CN" dirty="0">
              <a:solidFill>
                <a:schemeClr val="tx1"/>
              </a:solidFill>
            </a:endParaRPr>
          </a:p>
          <a:p>
            <a:pPr lvl="1"/>
            <a:r>
              <a:rPr lang="zh-CN" altLang="en-US" dirty="0">
                <a:solidFill>
                  <a:schemeClr val="tx1"/>
                </a:solidFill>
              </a:rPr>
              <a:t>包括第三方报道对象主体而产生的数据。</a:t>
            </a:r>
            <a:endParaRPr lang="en-US" altLang="zh-CN" dirty="0">
              <a:solidFill>
                <a:schemeClr val="tx1"/>
              </a:solidFill>
            </a:endParaRPr>
          </a:p>
          <a:p>
            <a:r>
              <a:rPr lang="zh-CN" altLang="en-US" b="1" dirty="0"/>
              <a:t>知情权：</a:t>
            </a:r>
            <a:endParaRPr lang="en-US" altLang="zh-CN" b="1" dirty="0"/>
          </a:p>
          <a:p>
            <a:pPr lvl="1"/>
            <a:r>
              <a:rPr lang="zh-CN" altLang="en-US" dirty="0"/>
              <a:t>以简洁易懂的方式，告知：什么类型的数据会被收集？为什么要收集？收集后会被如何处理？留存多长时间？数据是否会被分享给第三方？。。。</a:t>
            </a:r>
            <a:endParaRPr lang="en-US" altLang="zh-CN" dirty="0"/>
          </a:p>
          <a:p>
            <a:r>
              <a:rPr lang="zh-CN" altLang="en-US" b="1" dirty="0"/>
              <a:t>数据访问权：</a:t>
            </a:r>
            <a:endParaRPr lang="en-US" altLang="zh-CN" b="1" dirty="0"/>
          </a:p>
          <a:p>
            <a:pPr lvl="1"/>
            <a:r>
              <a:rPr lang="zh-CN" altLang="en-US" dirty="0"/>
              <a:t>访问所有相关个人数据和附加信息，了解这些数据当前被处理的状态</a:t>
            </a:r>
            <a:endParaRPr lang="en-US" altLang="zh-CN" dirty="0"/>
          </a:p>
          <a:p>
            <a:r>
              <a:rPr lang="zh-CN" altLang="en-US" b="1" dirty="0"/>
              <a:t>数据更正权：</a:t>
            </a:r>
            <a:endParaRPr lang="en-US" altLang="zh-CN" b="1" dirty="0"/>
          </a:p>
          <a:p>
            <a:pPr lvl="1"/>
            <a:r>
              <a:rPr lang="zh-CN" altLang="en-US" dirty="0"/>
              <a:t>更正不正确的个人数据</a:t>
            </a:r>
            <a:endParaRPr lang="en-US" altLang="zh-CN" dirty="0"/>
          </a:p>
          <a:p>
            <a:pPr lvl="1"/>
            <a:endParaRPr lang="en-US" altLang="zh-CN" dirty="0"/>
          </a:p>
        </p:txBody>
      </p:sp>
      <p:sp>
        <p:nvSpPr>
          <p:cNvPr id="4" name="内容占位符 3">
            <a:extLst>
              <a:ext uri="{FF2B5EF4-FFF2-40B4-BE49-F238E27FC236}">
                <a16:creationId xmlns:a16="http://schemas.microsoft.com/office/drawing/2014/main" id="{5530D924-28F2-4F5E-8118-FF716F30D870}"/>
              </a:ext>
            </a:extLst>
          </p:cNvPr>
          <p:cNvSpPr>
            <a:spLocks noGrp="1"/>
          </p:cNvSpPr>
          <p:nvPr>
            <p:ph sz="quarter" idx="18"/>
          </p:nvPr>
        </p:nvSpPr>
        <p:spPr>
          <a:xfrm>
            <a:off x="6135328" y="1338943"/>
            <a:ext cx="5599471" cy="4833257"/>
          </a:xfrm>
        </p:spPr>
        <p:txBody>
          <a:bodyPr/>
          <a:lstStyle/>
          <a:p>
            <a:r>
              <a:rPr lang="zh-CN" altLang="en-US" b="1" dirty="0"/>
              <a:t>被遗忘权：</a:t>
            </a:r>
            <a:endParaRPr lang="en-US" altLang="zh-CN" b="1" dirty="0"/>
          </a:p>
          <a:p>
            <a:pPr lvl="1"/>
            <a:r>
              <a:rPr lang="zh-CN" altLang="en-US" dirty="0"/>
              <a:t>删除历史个人数据和派生数据（仅在部分情景适用）</a:t>
            </a:r>
          </a:p>
          <a:p>
            <a:r>
              <a:rPr lang="zh-CN" altLang="en-US" b="1" dirty="0"/>
              <a:t>限制处理权：</a:t>
            </a:r>
            <a:endParaRPr lang="en-US" altLang="zh-CN" b="1" dirty="0"/>
          </a:p>
          <a:p>
            <a:pPr lvl="1"/>
            <a:r>
              <a:rPr lang="zh-CN" altLang="en-US" dirty="0"/>
              <a:t>禁止或限制个人数据的使用方式（仅在部分情景适用，不影响存储）</a:t>
            </a:r>
            <a:endParaRPr lang="en-US" altLang="zh-CN" dirty="0"/>
          </a:p>
          <a:p>
            <a:r>
              <a:rPr lang="zh-CN" altLang="en-US" b="1" dirty="0"/>
              <a:t>数据携带权：</a:t>
            </a:r>
            <a:endParaRPr lang="en-US" altLang="zh-CN" b="1" dirty="0"/>
          </a:p>
          <a:p>
            <a:pPr lvl="1"/>
            <a:r>
              <a:rPr lang="zh-CN" altLang="en-US" dirty="0"/>
              <a:t>允许将个人数据从当前平台全部打包移出，以便迁移到新的平台</a:t>
            </a:r>
            <a:endParaRPr lang="en-US" altLang="zh-CN" dirty="0"/>
          </a:p>
          <a:p>
            <a:r>
              <a:rPr lang="zh-CN" altLang="en-US" b="1" dirty="0"/>
              <a:t>自动化决策更正权：</a:t>
            </a:r>
            <a:endParaRPr lang="en-US" altLang="zh-CN" b="1" dirty="0"/>
          </a:p>
          <a:p>
            <a:pPr lvl="1"/>
            <a:r>
              <a:rPr lang="zh-CN" altLang="en-US" dirty="0"/>
              <a:t>允许对无人控制的自动化决策系统做出的决策进行人工调查和必要更正</a:t>
            </a:r>
            <a:endParaRPr lang="en-US" altLang="zh-CN" dirty="0"/>
          </a:p>
          <a:p>
            <a:pPr lvl="1"/>
            <a:endParaRPr lang="zh-CN" altLang="en-US" dirty="0"/>
          </a:p>
        </p:txBody>
      </p:sp>
      <p:sp>
        <p:nvSpPr>
          <p:cNvPr id="2" name="标题 1">
            <a:extLst>
              <a:ext uri="{FF2B5EF4-FFF2-40B4-BE49-F238E27FC236}">
                <a16:creationId xmlns:a16="http://schemas.microsoft.com/office/drawing/2014/main" id="{EE9806DC-4963-4313-983C-8482030E35E5}"/>
              </a:ext>
            </a:extLst>
          </p:cNvPr>
          <p:cNvSpPr>
            <a:spLocks noGrp="1"/>
          </p:cNvSpPr>
          <p:nvPr>
            <p:ph type="title"/>
          </p:nvPr>
        </p:nvSpPr>
        <p:spPr/>
        <p:txBody>
          <a:bodyPr/>
          <a:lstStyle/>
          <a:p>
            <a:r>
              <a:rPr lang="en-US" altLang="zh-CN" dirty="0"/>
              <a:t>GDPR</a:t>
            </a:r>
            <a:r>
              <a:rPr lang="zh-CN" altLang="en-US" dirty="0"/>
              <a:t>核心内容：用户权利</a:t>
            </a:r>
          </a:p>
        </p:txBody>
      </p:sp>
      <p:sp>
        <p:nvSpPr>
          <p:cNvPr id="3" name="灯片编号占位符 2">
            <a:extLst>
              <a:ext uri="{FF2B5EF4-FFF2-40B4-BE49-F238E27FC236}">
                <a16:creationId xmlns:a16="http://schemas.microsoft.com/office/drawing/2014/main" id="{34F5F9D6-2302-49EA-A99B-BFF7F429BD18}"/>
              </a:ext>
            </a:extLst>
          </p:cNvPr>
          <p:cNvSpPr>
            <a:spLocks noGrp="1"/>
          </p:cNvSpPr>
          <p:nvPr>
            <p:ph type="sldNum" sz="quarter" idx="21"/>
          </p:nvPr>
        </p:nvSpPr>
        <p:spPr/>
        <p:txBody>
          <a:bodyPr/>
          <a:lstStyle/>
          <a:p>
            <a:fld id="{884269F9-B5CE-EB46-8536-1F9E4423A6BA}" type="slidenum">
              <a:rPr kumimoji="1" lang="zh-CN" altLang="en-US" smtClean="0"/>
              <a:t>15</a:t>
            </a:fld>
            <a:endParaRPr kumimoji="1" lang="zh-CN" altLang="en-US" dirty="0"/>
          </a:p>
        </p:txBody>
      </p:sp>
    </p:spTree>
    <p:extLst>
      <p:ext uri="{BB962C8B-B14F-4D97-AF65-F5344CB8AC3E}">
        <p14:creationId xmlns:p14="http://schemas.microsoft.com/office/powerpoint/2010/main" val="144362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3E17954F-8FFD-4A0B-B691-50689E96A31F}"/>
              </a:ext>
            </a:extLst>
          </p:cNvPr>
          <p:cNvSpPr>
            <a:spLocks noGrp="1"/>
          </p:cNvSpPr>
          <p:nvPr>
            <p:ph type="body" sz="quarter" idx="13"/>
          </p:nvPr>
        </p:nvSpPr>
        <p:spPr>
          <a:xfrm>
            <a:off x="457200" y="1338942"/>
            <a:ext cx="5191432" cy="4832569"/>
          </a:xfrm>
        </p:spPr>
        <p:txBody>
          <a:bodyPr>
            <a:normAutofit/>
          </a:bodyPr>
          <a:lstStyle/>
          <a:p>
            <a:r>
              <a:rPr lang="zh-CN" altLang="en-US" b="1" dirty="0"/>
              <a:t>尊重用户及其隐私</a:t>
            </a:r>
            <a:endParaRPr lang="en-US" altLang="zh-CN" b="1" dirty="0"/>
          </a:p>
          <a:p>
            <a:pPr lvl="1"/>
            <a:r>
              <a:rPr lang="zh-CN" altLang="en-US" dirty="0"/>
              <a:t>态度谨慎，默认所有数据都是敏感数据</a:t>
            </a:r>
            <a:endParaRPr lang="en-US" altLang="zh-CN" dirty="0"/>
          </a:p>
          <a:p>
            <a:r>
              <a:rPr lang="zh-CN" altLang="en-US" b="1" dirty="0"/>
              <a:t>明确说明我们会收集哪些数据，以及相关原因</a:t>
            </a:r>
            <a:endParaRPr lang="en-US" altLang="zh-CN" b="1" dirty="0"/>
          </a:p>
          <a:p>
            <a:pPr lvl="1"/>
            <a:r>
              <a:rPr lang="zh-CN" altLang="en-US" dirty="0"/>
              <a:t>研究有效用户沟通，优化信息展示，及时了解用户反馈</a:t>
            </a:r>
            <a:endParaRPr lang="en-US" altLang="zh-CN" dirty="0"/>
          </a:p>
          <a:p>
            <a:r>
              <a:rPr lang="zh-CN" altLang="en-US" b="1" dirty="0"/>
              <a:t>绝不向任何人出售用户的个人信息</a:t>
            </a:r>
            <a:endParaRPr lang="en-US" altLang="zh-CN" b="1" dirty="0"/>
          </a:p>
          <a:p>
            <a:pPr lvl="1"/>
            <a:r>
              <a:rPr lang="zh-CN" altLang="en-US" dirty="0"/>
              <a:t>强化内部数据使用权限控制，研发自动化访问监控和审计</a:t>
            </a:r>
            <a:endParaRPr lang="en-US" altLang="zh-CN" dirty="0"/>
          </a:p>
          <a:p>
            <a:r>
              <a:rPr lang="zh-CN" altLang="en-US" b="1" dirty="0"/>
              <a:t>让用户能够轻松控制其隐私保护设置</a:t>
            </a:r>
            <a:endParaRPr lang="en-US" altLang="zh-CN" b="1" dirty="0"/>
          </a:p>
          <a:p>
            <a:pPr lvl="1"/>
            <a:r>
              <a:rPr lang="zh-CN" altLang="en-US" dirty="0"/>
              <a:t>优化账户设置前端，寻求操作精简和控制全面之间的平衡</a:t>
            </a:r>
            <a:endParaRPr lang="en-US" altLang="zh-CN" dirty="0"/>
          </a:p>
          <a:p>
            <a:endParaRPr lang="zh-CN" altLang="en-US" dirty="0"/>
          </a:p>
        </p:txBody>
      </p:sp>
      <p:sp>
        <p:nvSpPr>
          <p:cNvPr id="4" name="内容占位符 3">
            <a:extLst>
              <a:ext uri="{FF2B5EF4-FFF2-40B4-BE49-F238E27FC236}">
                <a16:creationId xmlns:a16="http://schemas.microsoft.com/office/drawing/2014/main" id="{A4D98C97-B534-4900-A7CF-7F3EEF2246B2}"/>
              </a:ext>
            </a:extLst>
          </p:cNvPr>
          <p:cNvSpPr>
            <a:spLocks noGrp="1"/>
          </p:cNvSpPr>
          <p:nvPr>
            <p:ph sz="quarter" idx="18"/>
          </p:nvPr>
        </p:nvSpPr>
        <p:spPr>
          <a:xfrm>
            <a:off x="6120580" y="1338943"/>
            <a:ext cx="5614219" cy="4833257"/>
          </a:xfrm>
        </p:spPr>
        <p:txBody>
          <a:bodyPr>
            <a:normAutofit/>
          </a:bodyPr>
          <a:lstStyle/>
          <a:p>
            <a:r>
              <a:rPr lang="zh-CN" altLang="en-US" b="1" dirty="0"/>
              <a:t>让用户可以查看、移动或删除其数据</a:t>
            </a:r>
            <a:endParaRPr lang="en-US" altLang="zh-CN" b="1" dirty="0"/>
          </a:p>
          <a:p>
            <a:pPr lvl="1"/>
            <a:r>
              <a:rPr lang="zh-CN" altLang="en-US" dirty="0"/>
              <a:t>革新支撑各产品的基础架构，实现对应功能自动化集成</a:t>
            </a:r>
            <a:endParaRPr lang="en-US" altLang="zh-CN" dirty="0"/>
          </a:p>
          <a:p>
            <a:r>
              <a:rPr lang="zh-CN" altLang="en-US" b="1" dirty="0"/>
              <a:t>在 </a:t>
            </a:r>
            <a:r>
              <a:rPr lang="en-US" altLang="zh-CN" b="1" dirty="0"/>
              <a:t>Google </a:t>
            </a:r>
            <a:r>
              <a:rPr lang="zh-CN" altLang="en-US" b="1" dirty="0"/>
              <a:t>产品中内置最强大的安全保障技术</a:t>
            </a:r>
            <a:endParaRPr lang="en-US" altLang="zh-CN" b="1" dirty="0"/>
          </a:p>
          <a:p>
            <a:pPr lvl="1"/>
            <a:r>
              <a:rPr lang="zh-CN" altLang="en-US" dirty="0"/>
              <a:t>研发最新的隐私保护和安全保障技术</a:t>
            </a:r>
            <a:endParaRPr lang="en-US" altLang="zh-CN" dirty="0"/>
          </a:p>
          <a:p>
            <a:r>
              <a:rPr lang="zh-CN" altLang="en-US" b="1" dirty="0"/>
              <a:t>以身作则，致力于让所有人畅享更加安全的上网环境</a:t>
            </a:r>
            <a:endParaRPr lang="en-US" altLang="zh-CN" b="1" dirty="0"/>
          </a:p>
          <a:p>
            <a:pPr lvl="1"/>
            <a:r>
              <a:rPr lang="zh-CN" altLang="en-US" dirty="0"/>
              <a:t>利用行业领先地位，流量入口的优势（</a:t>
            </a:r>
            <a:r>
              <a:rPr lang="en-US" altLang="zh-CN" dirty="0"/>
              <a:t>Chrome</a:t>
            </a:r>
            <a:r>
              <a:rPr lang="zh-CN" altLang="en-US" dirty="0"/>
              <a:t>和</a:t>
            </a:r>
            <a:r>
              <a:rPr lang="en-US" altLang="zh-CN" dirty="0"/>
              <a:t>Android</a:t>
            </a:r>
            <a:r>
              <a:rPr lang="zh-CN" altLang="en-US" dirty="0"/>
              <a:t>），推动隐私保护的普及</a:t>
            </a:r>
          </a:p>
          <a:p>
            <a:endParaRPr lang="zh-CN" altLang="en-US" dirty="0"/>
          </a:p>
        </p:txBody>
      </p:sp>
      <p:sp>
        <p:nvSpPr>
          <p:cNvPr id="2" name="标题 1">
            <a:extLst>
              <a:ext uri="{FF2B5EF4-FFF2-40B4-BE49-F238E27FC236}">
                <a16:creationId xmlns:a16="http://schemas.microsoft.com/office/drawing/2014/main" id="{76DE5D46-4B28-4684-88A8-26A5FE38CE8D}"/>
              </a:ext>
            </a:extLst>
          </p:cNvPr>
          <p:cNvSpPr>
            <a:spLocks noGrp="1"/>
          </p:cNvSpPr>
          <p:nvPr>
            <p:ph type="title"/>
          </p:nvPr>
        </p:nvSpPr>
        <p:spPr/>
        <p:txBody>
          <a:bodyPr>
            <a:normAutofit/>
          </a:bodyPr>
          <a:lstStyle/>
          <a:p>
            <a:r>
              <a:rPr lang="zh-CN" altLang="en-US" dirty="0"/>
              <a:t>谷歌的应对之道：</a:t>
            </a:r>
            <a:r>
              <a:rPr lang="en-US" altLang="zh-CN" dirty="0"/>
              <a:t>7</a:t>
            </a:r>
            <a:r>
              <a:rPr lang="zh-CN" altLang="en-US" dirty="0"/>
              <a:t>大隐私保护和安全保障原则</a:t>
            </a:r>
          </a:p>
        </p:txBody>
      </p:sp>
      <p:sp>
        <p:nvSpPr>
          <p:cNvPr id="3" name="灯片编号占位符 2">
            <a:extLst>
              <a:ext uri="{FF2B5EF4-FFF2-40B4-BE49-F238E27FC236}">
                <a16:creationId xmlns:a16="http://schemas.microsoft.com/office/drawing/2014/main" id="{137A014A-96D9-48BC-8AA2-4788B33F0BF8}"/>
              </a:ext>
            </a:extLst>
          </p:cNvPr>
          <p:cNvSpPr>
            <a:spLocks noGrp="1"/>
          </p:cNvSpPr>
          <p:nvPr>
            <p:ph type="sldNum" sz="quarter" idx="21"/>
          </p:nvPr>
        </p:nvSpPr>
        <p:spPr/>
        <p:txBody>
          <a:bodyPr/>
          <a:lstStyle/>
          <a:p>
            <a:fld id="{884269F9-B5CE-EB46-8536-1F9E4423A6BA}" type="slidenum">
              <a:rPr kumimoji="1" lang="zh-CN" altLang="en-US" smtClean="0"/>
              <a:t>16</a:t>
            </a:fld>
            <a:endParaRPr kumimoji="1" lang="zh-CN" altLang="en-US" dirty="0"/>
          </a:p>
        </p:txBody>
      </p:sp>
    </p:spTree>
    <p:extLst>
      <p:ext uri="{BB962C8B-B14F-4D97-AF65-F5344CB8AC3E}">
        <p14:creationId xmlns:p14="http://schemas.microsoft.com/office/powerpoint/2010/main" val="3518676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61E86A-220E-4B55-9B53-01E300F80791}"/>
              </a:ext>
            </a:extLst>
          </p:cNvPr>
          <p:cNvSpPr>
            <a:spLocks noGrp="1"/>
          </p:cNvSpPr>
          <p:nvPr>
            <p:ph type="title"/>
          </p:nvPr>
        </p:nvSpPr>
        <p:spPr/>
        <p:txBody>
          <a:bodyPr/>
          <a:lstStyle/>
          <a:p>
            <a:r>
              <a:rPr lang="zh-CN" altLang="en-US" dirty="0"/>
              <a:t>提问</a:t>
            </a:r>
            <a:r>
              <a:rPr lang="en-US" altLang="zh-CN" dirty="0"/>
              <a:t>2</a:t>
            </a:r>
            <a:r>
              <a:rPr lang="zh-CN" altLang="en-US" dirty="0"/>
              <a:t>：我行业务发展中遇到过什么隐私保护合规问题？</a:t>
            </a:r>
          </a:p>
        </p:txBody>
      </p:sp>
      <p:sp>
        <p:nvSpPr>
          <p:cNvPr id="3" name="灯片编号占位符 2">
            <a:extLst>
              <a:ext uri="{FF2B5EF4-FFF2-40B4-BE49-F238E27FC236}">
                <a16:creationId xmlns:a16="http://schemas.microsoft.com/office/drawing/2014/main" id="{E8CAD485-8CB6-4957-9967-5F34B1592381}"/>
              </a:ext>
            </a:extLst>
          </p:cNvPr>
          <p:cNvSpPr>
            <a:spLocks noGrp="1"/>
          </p:cNvSpPr>
          <p:nvPr>
            <p:ph type="sldNum" sz="quarter" idx="10"/>
          </p:nvPr>
        </p:nvSpPr>
        <p:spPr/>
        <p:txBody>
          <a:bodyPr/>
          <a:lstStyle/>
          <a:p>
            <a:fld id="{884269F9-B5CE-EB46-8536-1F9E4423A6BA}" type="slidenum">
              <a:rPr kumimoji="1" lang="zh-CN" altLang="en-US" smtClean="0"/>
              <a:t>17</a:t>
            </a:fld>
            <a:endParaRPr kumimoji="1" lang="zh-CN" altLang="en-US" dirty="0"/>
          </a:p>
        </p:txBody>
      </p:sp>
      <p:pic>
        <p:nvPicPr>
          <p:cNvPr id="5" name="Picture 4" descr="25 Brilliant Small Business Ideas">
            <a:extLst>
              <a:ext uri="{FF2B5EF4-FFF2-40B4-BE49-F238E27FC236}">
                <a16:creationId xmlns:a16="http://schemas.microsoft.com/office/drawing/2014/main" id="{C72C916E-A632-41F7-B014-EB82A32104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6813" y="1171515"/>
            <a:ext cx="9098376" cy="5686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00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E53A4"/>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altLang="zh-CN" dirty="0">
                <a:solidFill>
                  <a:schemeClr val="bg1"/>
                </a:solidFill>
                <a:latin typeface="微软雅黑" panose="020B0503020204020204" pitchFamily="34" charset="-122"/>
                <a:ea typeface="微软雅黑" panose="020B0503020204020204" pitchFamily="34" charset="-122"/>
              </a:rPr>
              <a:t>03</a:t>
            </a:r>
            <a:endParaRPr lang="en-US" dirty="0">
              <a:solidFill>
                <a:schemeClr val="bg1"/>
              </a:solidFill>
              <a:latin typeface="微软雅黑" panose="020B0503020204020204" pitchFamily="34" charset="-122"/>
              <a:ea typeface="微软雅黑" panose="020B0503020204020204" pitchFamily="34" charset="-122"/>
            </a:endParaRPr>
          </a:p>
        </p:txBody>
      </p:sp>
      <p:sp>
        <p:nvSpPr>
          <p:cNvPr id="5" name="Title 4"/>
          <p:cNvSpPr>
            <a:spLocks noGrp="1"/>
          </p:cNvSpPr>
          <p:nvPr>
            <p:ph type="title"/>
          </p:nvPr>
        </p:nvSpPr>
        <p:spPr>
          <a:xfrm>
            <a:off x="446313" y="3263393"/>
            <a:ext cx="8097611" cy="1923436"/>
          </a:xfrm>
        </p:spPr>
        <p:txBody>
          <a:bodyPr/>
          <a:lstStyle/>
          <a:p>
            <a:r>
              <a:rPr lang="zh-CN" altLang="en-US" dirty="0">
                <a:solidFill>
                  <a:schemeClr val="bg1"/>
                </a:solidFill>
                <a:latin typeface="微软雅黑" panose="020B0503020204020204" pitchFamily="34" charset="-122"/>
                <a:ea typeface="微软雅黑" panose="020B0503020204020204" pitchFamily="34" charset="-122"/>
              </a:rPr>
              <a:t>隐私保护</a:t>
            </a:r>
            <a:r>
              <a:rPr lang="zh-CN" altLang="en-US" dirty="0">
                <a:solidFill>
                  <a:schemeClr val="bg1"/>
                </a:solidFill>
              </a:rPr>
              <a:t>如何在</a:t>
            </a:r>
            <a:r>
              <a:rPr lang="zh-CN" altLang="en-US" dirty="0">
                <a:solidFill>
                  <a:schemeClr val="bg1"/>
                </a:solidFill>
                <a:latin typeface="微软雅黑" panose="020B0503020204020204" pitchFamily="34" charset="-122"/>
                <a:ea typeface="微软雅黑" panose="020B0503020204020204" pitchFamily="34" charset="-122"/>
              </a:rPr>
              <a:t>实战中落实？</a:t>
            </a:r>
            <a:endParaRPr lang="en-US" dirty="0">
              <a:latin typeface="微软雅黑" panose="020B0503020204020204" pitchFamily="34" charset="-122"/>
              <a:ea typeface="微软雅黑" panose="020B0503020204020204" pitchFamily="34" charset="-122"/>
            </a:endParaRPr>
          </a:p>
        </p:txBody>
      </p:sp>
      <p:sp>
        <p:nvSpPr>
          <p:cNvPr id="4" name="Slide Number Placeholder 3"/>
          <p:cNvSpPr>
            <a:spLocks noGrp="1"/>
          </p:cNvSpPr>
          <p:nvPr>
            <p:ph type="sldNum" sz="quarter"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4269F9-B5CE-EB46-8536-1F9E4423A6BA}" type="slidenum">
              <a:rPr kumimoji="1" lang="zh-CN" altLang="en-US" sz="1000" b="0" i="0" u="none" strike="noStrike" kern="120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1" lang="zh-CN" altLang="en-US" sz="1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8" name="文本占位符 7"/>
          <p:cNvSpPr>
            <a:spLocks noGrp="1"/>
          </p:cNvSpPr>
          <p:nvPr>
            <p:ph type="body" sz="quarter" idx="17"/>
          </p:nvPr>
        </p:nvSpPr>
        <p:spPr/>
        <p:txBody>
          <a:bodyPr/>
          <a:lstStyle/>
          <a:p>
            <a:endParaRPr lang="zh-CN" altLang="en-US"/>
          </a:p>
        </p:txBody>
      </p:sp>
    </p:spTree>
    <p:extLst>
      <p:ext uri="{BB962C8B-B14F-4D97-AF65-F5344CB8AC3E}">
        <p14:creationId xmlns:p14="http://schemas.microsoft.com/office/powerpoint/2010/main" val="1957767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457199" y="1338942"/>
            <a:ext cx="5565057" cy="4832569"/>
          </a:xfrm>
        </p:spPr>
        <p:txBody>
          <a:bodyPr>
            <a:normAutofit/>
          </a:bodyPr>
          <a:lstStyle/>
          <a:p>
            <a:r>
              <a:rPr lang="zh-CN" altLang="en-US" dirty="0">
                <a:latin typeface="微软雅黑" panose="020B0503020204020204" pitchFamily="34" charset="-122"/>
                <a:ea typeface="微软雅黑" panose="020B0503020204020204" pitchFamily="34" charset="-122"/>
              </a:rPr>
              <a:t>针对</a:t>
            </a:r>
            <a:r>
              <a:rPr lang="zh-CN" altLang="en-US" b="1" dirty="0">
                <a:latin typeface="微软雅黑" panose="020B0503020204020204" pitchFamily="34" charset="-122"/>
                <a:ea typeface="微软雅黑" panose="020B0503020204020204" pitchFamily="34" charset="-122"/>
              </a:rPr>
              <a:t>不同</a:t>
            </a:r>
            <a:r>
              <a:rPr lang="zh-CN" altLang="en-US" dirty="0">
                <a:latin typeface="微软雅黑" panose="020B0503020204020204" pitchFamily="34" charset="-122"/>
                <a:ea typeface="微软雅黑" panose="020B0503020204020204" pitchFamily="34" charset="-122"/>
              </a:rPr>
              <a:t>的隐私保护目标，需要选用</a:t>
            </a:r>
            <a:r>
              <a:rPr lang="zh-CN" altLang="en-US" b="1" dirty="0">
                <a:latin typeface="微软雅黑" panose="020B0503020204020204" pitchFamily="34" charset="-122"/>
                <a:ea typeface="微软雅黑" panose="020B0503020204020204" pitchFamily="34" charset="-122"/>
              </a:rPr>
              <a:t>不同</a:t>
            </a:r>
            <a:r>
              <a:rPr lang="zh-CN" altLang="en-US" dirty="0">
                <a:latin typeface="微软雅黑" panose="020B0503020204020204" pitchFamily="34" charset="-122"/>
                <a:ea typeface="微软雅黑" panose="020B0503020204020204" pitchFamily="34" charset="-122"/>
              </a:rPr>
              <a:t>的隐私保护技术</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实现隐私保护的过程通常面临着各种</a:t>
            </a:r>
            <a:r>
              <a:rPr lang="zh-CN" altLang="en-US" b="1" dirty="0">
                <a:latin typeface="微软雅黑" panose="020B0503020204020204" pitchFamily="34" charset="-122"/>
                <a:ea typeface="微软雅黑" panose="020B0503020204020204" pitchFamily="34" charset="-122"/>
              </a:rPr>
              <a:t>取舍</a:t>
            </a:r>
            <a:r>
              <a:rPr lang="zh-CN" altLang="en-US" dirty="0">
                <a:latin typeface="微软雅黑" panose="020B0503020204020204" pitchFamily="34" charset="-122"/>
                <a:ea typeface="微软雅黑" panose="020B0503020204020204" pitchFamily="34" charset="-122"/>
              </a:rPr>
              <a:t>和</a:t>
            </a:r>
            <a:r>
              <a:rPr lang="zh-CN" altLang="en-US" b="1" dirty="0">
                <a:latin typeface="微软雅黑" panose="020B0503020204020204" pitchFamily="34" charset="-122"/>
                <a:ea typeface="微软雅黑" panose="020B0503020204020204" pitchFamily="34" charset="-122"/>
              </a:rPr>
              <a:t>限制</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信任模型</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用户体验</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性能</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网络</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存储</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客户端的计算能力</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一个完整的隐私保护方案通常不是纯自动化技术方案</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需考虑和尊重不同人的不同选择</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需考虑参与者正确履行协议的动机</a:t>
            </a:r>
            <a:endParaRPr lang="en-US" altLang="zh-CN" dirty="0">
              <a:latin typeface="微软雅黑" panose="020B0503020204020204" pitchFamily="34" charset="-122"/>
              <a:ea typeface="微软雅黑" panose="020B0503020204020204" pitchFamily="34" charset="-122"/>
            </a:endParaRPr>
          </a:p>
        </p:txBody>
      </p:sp>
      <p:sp>
        <p:nvSpPr>
          <p:cNvPr id="2" name="Title 1"/>
          <p:cNvSpPr>
            <a:spLocks noGrp="1"/>
          </p:cNvSpPr>
          <p:nvPr>
            <p:ph type="title"/>
          </p:nvPr>
        </p:nvSpPr>
        <p:spPr/>
        <p:txBody>
          <a:bodyPr/>
          <a:lstStyle/>
          <a:p>
            <a:r>
              <a:rPr lang="zh-CN" altLang="en-US" dirty="0"/>
              <a:t>隐私保护技术具体能做什么？</a:t>
            </a:r>
            <a:endParaRPr lang="en-US" dirty="0">
              <a:latin typeface="微软雅黑" panose="020B0503020204020204" pitchFamily="34" charset="-122"/>
              <a:ea typeface="微软雅黑" panose="020B0503020204020204" pitchFamily="34" charset="-122"/>
            </a:endParaRPr>
          </a:p>
        </p:txBody>
      </p:sp>
      <p:sp>
        <p:nvSpPr>
          <p:cNvPr id="6" name="Slide Number Placeholder 5"/>
          <p:cNvSpPr>
            <a:spLocks noGrp="1"/>
          </p:cNvSpPr>
          <p:nvPr>
            <p:ph type="sldNum" sz="quarter" idx="21"/>
          </p:nvPr>
        </p:nvSpPr>
        <p:spPr/>
        <p:txBody>
          <a:bodyPr/>
          <a:lstStyle/>
          <a:p>
            <a:fld id="{884269F9-B5CE-EB46-8536-1F9E4423A6BA}" type="slidenum">
              <a:rPr kumimoji="1" lang="zh-CN" altLang="en-US" smtClean="0">
                <a:latin typeface="微软雅黑" panose="020B0503020204020204" pitchFamily="34" charset="-122"/>
                <a:ea typeface="微软雅黑" panose="020B0503020204020204" pitchFamily="34" charset="-122"/>
              </a:rPr>
              <a:t>19</a:t>
            </a:fld>
            <a:endParaRPr kumimoji="1" lang="zh-CN" altLang="en-US" dirty="0">
              <a:latin typeface="微软雅黑" panose="020B0503020204020204" pitchFamily="34" charset="-122"/>
              <a:ea typeface="微软雅黑" panose="020B0503020204020204" pitchFamily="34" charset="-122"/>
            </a:endParaRPr>
          </a:p>
        </p:txBody>
      </p:sp>
      <p:graphicFrame>
        <p:nvGraphicFramePr>
          <p:cNvPr id="5" name="图示 4">
            <a:extLst>
              <a:ext uri="{FF2B5EF4-FFF2-40B4-BE49-F238E27FC236}">
                <a16:creationId xmlns:a16="http://schemas.microsoft.com/office/drawing/2014/main" id="{BA9D4319-AA6A-4975-8D15-C7561037272F}"/>
              </a:ext>
            </a:extLst>
          </p:cNvPr>
          <p:cNvGraphicFramePr/>
          <p:nvPr>
            <p:extLst>
              <p:ext uri="{D42A27DB-BD31-4B8C-83A1-F6EECF244321}">
                <p14:modId xmlns:p14="http://schemas.microsoft.com/office/powerpoint/2010/main" val="1404523989"/>
              </p:ext>
            </p:extLst>
          </p:nvPr>
        </p:nvGraphicFramePr>
        <p:xfrm>
          <a:off x="6415547" y="1338942"/>
          <a:ext cx="4925963" cy="4457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8388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2"/>
          <p:cNvSpPr>
            <a:spLocks noGrp="1"/>
          </p:cNvSpPr>
          <p:nvPr>
            <p:ph type="body" sz="quarter" idx="4294967295"/>
          </p:nvPr>
        </p:nvSpPr>
        <p:spPr>
          <a:xfrm>
            <a:off x="446314" y="1338943"/>
            <a:ext cx="11288487" cy="4632366"/>
          </a:xfrm>
          <a:prstGeom prst="rect">
            <a:avLst/>
          </a:prstGeom>
        </p:spPr>
        <p:txBody>
          <a:bodyPr/>
          <a:lstStyle/>
          <a:p>
            <a:pPr marL="0" lvl="1" indent="0" defTabSz="-635">
              <a:lnSpc>
                <a:spcPct val="130000"/>
              </a:lnSpc>
              <a:spcBef>
                <a:spcPts val="0"/>
              </a:spcBef>
              <a:buClr>
                <a:schemeClr val="accent1"/>
              </a:buClr>
              <a:buNone/>
              <a:tabLst>
                <a:tab pos="682625" algn="l"/>
              </a:tabLst>
            </a:pPr>
            <a:r>
              <a:rPr lang="en-US" altLang="zh-CN" sz="2400" dirty="0">
                <a:solidFill>
                  <a:schemeClr val="accent1"/>
                </a:solidFill>
                <a:latin typeface="微软雅黑" panose="020B0503020204020204" pitchFamily="34" charset="-122"/>
                <a:ea typeface="微软雅黑" panose="020B0503020204020204" pitchFamily="34" charset="-122"/>
                <a:cs typeface="Facto" charset="0"/>
              </a:rPr>
              <a:t>01</a:t>
            </a:r>
            <a:r>
              <a:rPr lang="en-US" altLang="zh-CN" sz="2400" dirty="0">
                <a:solidFill>
                  <a:schemeClr val="tx2"/>
                </a:solidFill>
                <a:latin typeface="微软雅黑" panose="020B0503020204020204" pitchFamily="34" charset="-122"/>
                <a:ea typeface="微软雅黑" panose="020B0503020204020204" pitchFamily="34" charset="-122"/>
                <a:cs typeface="FZZhengHeiS-R-GB" charset="-122"/>
              </a:rPr>
              <a:t>	</a:t>
            </a:r>
            <a:r>
              <a:rPr lang="zh-CN" altLang="en-US" sz="2400" dirty="0">
                <a:solidFill>
                  <a:schemeClr val="tx2"/>
                </a:solidFill>
                <a:latin typeface="微软雅黑" panose="020B0503020204020204" pitchFamily="34" charset="-122"/>
                <a:ea typeface="微软雅黑" panose="020B0503020204020204" pitchFamily="34" charset="-122"/>
                <a:cs typeface="FZZhengHeiS-R-GB" charset="-122"/>
              </a:rPr>
              <a:t>隐私保护在产品设计</a:t>
            </a:r>
            <a:r>
              <a:rPr lang="zh-CN" altLang="en-US" sz="2400" dirty="0">
                <a:latin typeface="微软雅黑" panose="020B0503020204020204" pitchFamily="34" charset="-122"/>
                <a:ea typeface="微软雅黑" panose="020B0503020204020204" pitchFamily="34" charset="-122"/>
                <a:cs typeface="FZZhengHeiS-R-GB" charset="-122"/>
              </a:rPr>
              <a:t>中</a:t>
            </a:r>
            <a:r>
              <a:rPr lang="zh-CN" altLang="en-US" sz="2400" dirty="0">
                <a:solidFill>
                  <a:schemeClr val="tx2"/>
                </a:solidFill>
                <a:latin typeface="微软雅黑" panose="020B0503020204020204" pitchFamily="34" charset="-122"/>
                <a:ea typeface="微软雅黑" panose="020B0503020204020204" pitchFamily="34" charset="-122"/>
                <a:cs typeface="FZZhengHeiS-R-GB" charset="-122"/>
              </a:rPr>
              <a:t>的意义</a:t>
            </a:r>
            <a:endParaRPr lang="en-US" altLang="zh-CN" sz="2400" dirty="0">
              <a:solidFill>
                <a:schemeClr val="tx2"/>
              </a:solidFill>
              <a:latin typeface="微软雅黑" panose="020B0503020204020204" pitchFamily="34" charset="-122"/>
              <a:ea typeface="微软雅黑" panose="020B0503020204020204" pitchFamily="34" charset="-122"/>
              <a:cs typeface="Facto" charset="0"/>
            </a:endParaRPr>
          </a:p>
          <a:p>
            <a:pPr marL="0" lvl="1" indent="0" defTabSz="-635">
              <a:lnSpc>
                <a:spcPct val="130000"/>
              </a:lnSpc>
              <a:spcBef>
                <a:spcPts val="0"/>
              </a:spcBef>
              <a:buClr>
                <a:schemeClr val="accent1"/>
              </a:buClr>
              <a:buNone/>
              <a:tabLst>
                <a:tab pos="682625" algn="l"/>
              </a:tabLst>
            </a:pPr>
            <a:r>
              <a:rPr lang="en-US" altLang="zh-CN" sz="2400" dirty="0">
                <a:solidFill>
                  <a:schemeClr val="accent1"/>
                </a:solidFill>
                <a:latin typeface="微软雅黑" panose="020B0503020204020204" pitchFamily="34" charset="-122"/>
                <a:ea typeface="微软雅黑" panose="020B0503020204020204" pitchFamily="34" charset="-122"/>
                <a:cs typeface="Facto" charset="0"/>
              </a:rPr>
              <a:t>02</a:t>
            </a:r>
            <a:r>
              <a:rPr lang="en-US" altLang="zh-CN" sz="2400" dirty="0">
                <a:solidFill>
                  <a:schemeClr val="tx2"/>
                </a:solidFill>
                <a:latin typeface="微软雅黑" panose="020B0503020204020204" pitchFamily="34" charset="-122"/>
                <a:ea typeface="微软雅黑" panose="020B0503020204020204" pitchFamily="34" charset="-122"/>
                <a:cs typeface="FZZhengHeiS-R-GB" charset="-122"/>
              </a:rPr>
              <a:t>	</a:t>
            </a:r>
            <a:r>
              <a:rPr lang="en-US" altLang="zh-CN" sz="2400" dirty="0">
                <a:latin typeface="微软雅黑" panose="020B0503020204020204" pitchFamily="34" charset="-122"/>
                <a:ea typeface="微软雅黑" panose="020B0503020204020204" pitchFamily="34" charset="-122"/>
                <a:cs typeface="FZZhengHeiS-R-GB" charset="-122"/>
              </a:rPr>
              <a:t>GDPR</a:t>
            </a:r>
            <a:r>
              <a:rPr lang="zh-CN" altLang="en-US" sz="2400" dirty="0">
                <a:latin typeface="微软雅黑" panose="020B0503020204020204" pitchFamily="34" charset="-122"/>
                <a:ea typeface="微软雅黑" panose="020B0503020204020204" pitchFamily="34" charset="-122"/>
                <a:cs typeface="FZZhengHeiS-R-GB" charset="-122"/>
              </a:rPr>
              <a:t>法规对落实隐私保护的意义</a:t>
            </a:r>
            <a:endParaRPr lang="en-US" altLang="zh-CN" sz="2400" dirty="0">
              <a:latin typeface="微软雅黑" panose="020B0503020204020204" pitchFamily="34" charset="-122"/>
              <a:ea typeface="微软雅黑" panose="020B0503020204020204" pitchFamily="34" charset="-122"/>
              <a:cs typeface="Facto" charset="0"/>
            </a:endParaRPr>
          </a:p>
          <a:p>
            <a:pPr marL="0" lvl="1" indent="0" defTabSz="-635">
              <a:lnSpc>
                <a:spcPct val="130000"/>
              </a:lnSpc>
              <a:spcBef>
                <a:spcPts val="0"/>
              </a:spcBef>
              <a:buClr>
                <a:schemeClr val="accent1"/>
              </a:buClr>
              <a:buNone/>
              <a:tabLst>
                <a:tab pos="682625" algn="l"/>
              </a:tabLst>
            </a:pPr>
            <a:r>
              <a:rPr lang="en-US" altLang="zh-CN" sz="2400" dirty="0">
                <a:solidFill>
                  <a:schemeClr val="accent1"/>
                </a:solidFill>
                <a:latin typeface="微软雅黑" panose="020B0503020204020204" pitchFamily="34" charset="-122"/>
                <a:ea typeface="微软雅黑" panose="020B0503020204020204" pitchFamily="34" charset="-122"/>
                <a:cs typeface="Facto" charset="0"/>
              </a:rPr>
              <a:t>03</a:t>
            </a:r>
            <a:r>
              <a:rPr lang="en-US" altLang="zh-CN" sz="2400" dirty="0">
                <a:solidFill>
                  <a:schemeClr val="tx2"/>
                </a:solidFill>
                <a:latin typeface="微软雅黑" panose="020B0503020204020204" pitchFamily="34" charset="-122"/>
                <a:ea typeface="微软雅黑" panose="020B0503020204020204" pitchFamily="34" charset="-122"/>
                <a:cs typeface="FZZhengHeiS-R-GB" charset="-122"/>
              </a:rPr>
              <a:t>	</a:t>
            </a:r>
            <a:r>
              <a:rPr lang="zh-CN" altLang="en-US" sz="2400" dirty="0">
                <a:latin typeface="微软雅黑" panose="020B0503020204020204" pitchFamily="34" charset="-122"/>
                <a:ea typeface="微软雅黑" panose="020B0503020204020204" pitchFamily="34" charset="-122"/>
                <a:cs typeface="FZZhengHeiS-R-GB" charset="-122"/>
              </a:rPr>
              <a:t>隐私保护技术和常见的应用场景介绍</a:t>
            </a:r>
            <a:endParaRPr lang="en-US" altLang="zh-CN" sz="2400" dirty="0">
              <a:latin typeface="微软雅黑" panose="020B0503020204020204" pitchFamily="34" charset="-122"/>
              <a:ea typeface="微软雅黑" panose="020B0503020204020204" pitchFamily="34" charset="-122"/>
              <a:cs typeface="Facto" charset="0"/>
            </a:endParaRPr>
          </a:p>
          <a:p>
            <a:pPr marL="0" lvl="1" indent="0" defTabSz="-635">
              <a:lnSpc>
                <a:spcPct val="130000"/>
              </a:lnSpc>
              <a:spcBef>
                <a:spcPts val="0"/>
              </a:spcBef>
              <a:buClr>
                <a:schemeClr val="accent1"/>
              </a:buClr>
              <a:buNone/>
              <a:tabLst>
                <a:tab pos="682625" algn="l"/>
              </a:tabLst>
            </a:pPr>
            <a:endParaRPr lang="en-US" altLang="zh-CN" sz="2400" dirty="0">
              <a:latin typeface="微软雅黑" panose="020B0503020204020204" pitchFamily="34" charset="-122"/>
              <a:ea typeface="微软雅黑" panose="020B0503020204020204" pitchFamily="34" charset="-122"/>
              <a:cs typeface="Facto" charset="0"/>
            </a:endParaRPr>
          </a:p>
          <a:p>
            <a:pPr marL="0" lvl="1" indent="0" defTabSz="-635">
              <a:lnSpc>
                <a:spcPct val="130000"/>
              </a:lnSpc>
              <a:spcBef>
                <a:spcPts val="0"/>
              </a:spcBef>
              <a:buClr>
                <a:schemeClr val="accent1"/>
              </a:buClr>
              <a:buNone/>
              <a:tabLst>
                <a:tab pos="682625" algn="l"/>
              </a:tabLst>
            </a:pPr>
            <a:r>
              <a:rPr lang="zh-CN" altLang="en-US" sz="2400" dirty="0">
                <a:latin typeface="微软雅黑" panose="020B0503020204020204" pitchFamily="34" charset="-122"/>
                <a:ea typeface="微软雅黑" panose="020B0503020204020204" pitchFamily="34" charset="-122"/>
                <a:cs typeface="Facto" charset="0"/>
              </a:rPr>
              <a:t>课外扩展</a:t>
            </a:r>
            <a:endParaRPr lang="en-US" altLang="zh-CN" sz="2400" dirty="0">
              <a:latin typeface="微软雅黑" panose="020B0503020204020204" pitchFamily="34" charset="-122"/>
              <a:ea typeface="微软雅黑" panose="020B0503020204020204" pitchFamily="34" charset="-122"/>
              <a:cs typeface="Facto" charset="0"/>
            </a:endParaRPr>
          </a:p>
          <a:p>
            <a:pPr marL="342900" lvl="1" indent="-342900" defTabSz="-635">
              <a:lnSpc>
                <a:spcPct val="130000"/>
              </a:lnSpc>
              <a:spcBef>
                <a:spcPts val="0"/>
              </a:spcBef>
              <a:tabLst>
                <a:tab pos="682625" algn="l"/>
              </a:tabLst>
            </a:pPr>
            <a:r>
              <a:rPr lang="zh-CN" altLang="en-US" sz="2400" dirty="0">
                <a:latin typeface="微软雅黑" panose="020B0503020204020204" pitchFamily="34" charset="-122"/>
                <a:ea typeface="微软雅黑" panose="020B0503020204020204" pitchFamily="34" charset="-122"/>
                <a:cs typeface="Facto" charset="0"/>
              </a:rPr>
              <a:t>发现我行现有产品中的隐私需求</a:t>
            </a:r>
            <a:endParaRPr lang="en-US" altLang="zh-CN" sz="2400" dirty="0">
              <a:latin typeface="微软雅黑" panose="020B0503020204020204" pitchFamily="34" charset="-122"/>
              <a:ea typeface="微软雅黑" panose="020B0503020204020204" pitchFamily="34" charset="-122"/>
              <a:cs typeface="Facto" charset="0"/>
            </a:endParaRPr>
          </a:p>
          <a:p>
            <a:pPr marL="342900" lvl="1" indent="-342900" defTabSz="-635">
              <a:lnSpc>
                <a:spcPct val="130000"/>
              </a:lnSpc>
              <a:spcBef>
                <a:spcPts val="0"/>
              </a:spcBef>
              <a:tabLst>
                <a:tab pos="682625" algn="l"/>
              </a:tabLst>
            </a:pPr>
            <a:r>
              <a:rPr lang="zh-CN" altLang="en-US" sz="2400" dirty="0">
                <a:latin typeface="微软雅黑" panose="020B0503020204020204" pitchFamily="34" charset="-122"/>
                <a:ea typeface="微软雅黑" panose="020B0503020204020204" pitchFamily="34" charset="-122"/>
                <a:cs typeface="Facto" charset="0"/>
              </a:rPr>
              <a:t>发现我行未来战略中的隐私需求</a:t>
            </a:r>
            <a:endParaRPr lang="en-US" altLang="zh-CN" sz="2400" dirty="0">
              <a:latin typeface="微软雅黑" panose="020B0503020204020204" pitchFamily="34" charset="-122"/>
              <a:ea typeface="微软雅黑" panose="020B0503020204020204" pitchFamily="34" charset="-122"/>
              <a:cs typeface="Facto" charset="0"/>
            </a:endParaRPr>
          </a:p>
          <a:p>
            <a:pPr marL="9525" indent="-9525" defTabSz="-635">
              <a:lnSpc>
                <a:spcPct val="110000"/>
              </a:lnSpc>
              <a:spcBef>
                <a:spcPts val="0"/>
              </a:spcBef>
              <a:buClr>
                <a:schemeClr val="accent1"/>
              </a:buClr>
              <a:buNone/>
              <a:tabLst>
                <a:tab pos="452120" algn="l"/>
              </a:tabLst>
            </a:pPr>
            <a:endParaRPr lang="en-US" altLang="zh-CN" sz="2000" dirty="0">
              <a:solidFill>
                <a:schemeClr val="tx2"/>
              </a:solidFill>
              <a:latin typeface="微软雅黑" panose="020B0503020204020204" pitchFamily="34" charset="-122"/>
              <a:ea typeface="微软雅黑" panose="020B0503020204020204" pitchFamily="34" charset="-122"/>
              <a:cs typeface="Source Han Sans CN" charset="-122"/>
            </a:endParaRPr>
          </a:p>
        </p:txBody>
      </p:sp>
      <p:sp>
        <p:nvSpPr>
          <p:cNvPr id="4" name="Title 3"/>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课程目标</a:t>
            </a:r>
            <a:endParaRPr lang="en-US" dirty="0">
              <a:latin typeface="微软雅黑" panose="020B0503020204020204" pitchFamily="34" charset="-122"/>
              <a:ea typeface="微软雅黑" panose="020B0503020204020204" pitchFamily="34" charset="-122"/>
            </a:endParaRPr>
          </a:p>
        </p:txBody>
      </p:sp>
      <p:sp>
        <p:nvSpPr>
          <p:cNvPr id="6" name="Slide Number Placeholder 5"/>
          <p:cNvSpPr>
            <a:spLocks noGrp="1"/>
          </p:cNvSpPr>
          <p:nvPr>
            <p:ph type="sldNum" sz="quarter" idx="16"/>
          </p:nvPr>
        </p:nvSpPr>
        <p:spPr/>
        <p:txBody>
          <a:bodyPr/>
          <a:lstStyle/>
          <a:p>
            <a:fld id="{884269F9-B5CE-EB46-8536-1F9E4423A6BA}" type="slidenum">
              <a:rPr kumimoji="1" lang="zh-CN" altLang="en-US" smtClean="0">
                <a:latin typeface="微软雅黑" panose="020B0503020204020204" pitchFamily="34" charset="-122"/>
                <a:ea typeface="微软雅黑" panose="020B0503020204020204" pitchFamily="34" charset="-122"/>
              </a:rPr>
              <a:t>2</a:t>
            </a:fld>
            <a:endParaRPr kumimoji="1"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28B3E-B30B-4052-8E67-947D4F97311E}"/>
              </a:ext>
            </a:extLst>
          </p:cNvPr>
          <p:cNvSpPr>
            <a:spLocks noGrp="1"/>
          </p:cNvSpPr>
          <p:nvPr>
            <p:ph type="title"/>
          </p:nvPr>
        </p:nvSpPr>
        <p:spPr/>
        <p:txBody>
          <a:bodyPr/>
          <a:lstStyle/>
          <a:p>
            <a:r>
              <a:rPr lang="zh-CN" altLang="en-US" dirty="0"/>
              <a:t>保护目标</a:t>
            </a:r>
            <a:r>
              <a:rPr lang="en-US" altLang="zh-CN" dirty="0"/>
              <a:t>1</a:t>
            </a:r>
            <a:r>
              <a:rPr lang="zh-CN" altLang="en-US" dirty="0"/>
              <a:t>：群体隐匿</a:t>
            </a:r>
          </a:p>
        </p:txBody>
      </p:sp>
      <p:sp>
        <p:nvSpPr>
          <p:cNvPr id="3" name="灯片编号占位符 2">
            <a:extLst>
              <a:ext uri="{FF2B5EF4-FFF2-40B4-BE49-F238E27FC236}">
                <a16:creationId xmlns:a16="http://schemas.microsoft.com/office/drawing/2014/main" id="{2C3F4E90-DA8B-4AB5-8930-D9D9BA1BDB54}"/>
              </a:ext>
            </a:extLst>
          </p:cNvPr>
          <p:cNvSpPr>
            <a:spLocks noGrp="1"/>
          </p:cNvSpPr>
          <p:nvPr>
            <p:ph type="sldNum" sz="quarter" idx="10"/>
          </p:nvPr>
        </p:nvSpPr>
        <p:spPr/>
        <p:txBody>
          <a:bodyPr/>
          <a:lstStyle/>
          <a:p>
            <a:fld id="{884269F9-B5CE-EB46-8536-1F9E4423A6BA}" type="slidenum">
              <a:rPr kumimoji="1" lang="zh-CN" altLang="en-US" smtClean="0"/>
              <a:t>20</a:t>
            </a:fld>
            <a:endParaRPr kumimoji="1" lang="zh-CN" altLang="en-US" dirty="0"/>
          </a:p>
        </p:txBody>
      </p:sp>
      <p:sp>
        <p:nvSpPr>
          <p:cNvPr id="5" name="文本框 4">
            <a:extLst>
              <a:ext uri="{FF2B5EF4-FFF2-40B4-BE49-F238E27FC236}">
                <a16:creationId xmlns:a16="http://schemas.microsoft.com/office/drawing/2014/main" id="{E8A5EE11-E621-458D-946F-45EF4F583300}"/>
              </a:ext>
            </a:extLst>
          </p:cNvPr>
          <p:cNvSpPr txBox="1"/>
          <p:nvPr/>
        </p:nvSpPr>
        <p:spPr>
          <a:xfrm>
            <a:off x="6385245" y="1340284"/>
            <a:ext cx="5349556" cy="4154984"/>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适用场景：</a:t>
            </a:r>
            <a:endParaRPr lang="en-US" altLang="zh-CN" sz="2400" b="1"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大数据挖掘</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联邦学习</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相关技术：</a:t>
            </a:r>
            <a:endParaRPr lang="en-US" altLang="zh-CN" sz="2400" b="1"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假名化</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差分隐私</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数据脱敏：</a:t>
            </a:r>
            <a:r>
              <a:rPr lang="en-US" altLang="zh-CN" sz="2400" dirty="0">
                <a:latin typeface="微软雅黑" panose="020B0503020204020204" pitchFamily="34" charset="-122"/>
                <a:ea typeface="微软雅黑" panose="020B0503020204020204" pitchFamily="34" charset="-122"/>
              </a:rPr>
              <a:t>k-anonymity</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l-diversity</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t-closeness</a:t>
            </a: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同态加密</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安全多方计算</a:t>
            </a:r>
            <a:endParaRPr lang="en-US" altLang="zh-CN" sz="2400" dirty="0">
              <a:latin typeface="微软雅黑" panose="020B0503020204020204" pitchFamily="34" charset="-122"/>
              <a:ea typeface="微软雅黑" panose="020B0503020204020204" pitchFamily="34" charset="-122"/>
            </a:endParaRPr>
          </a:p>
        </p:txBody>
      </p:sp>
      <p:pic>
        <p:nvPicPr>
          <p:cNvPr id="7" name="图形 6" descr="办公室职员">
            <a:extLst>
              <a:ext uri="{FF2B5EF4-FFF2-40B4-BE49-F238E27FC236}">
                <a16:creationId xmlns:a16="http://schemas.microsoft.com/office/drawing/2014/main" id="{F4B544F9-AA14-4CD5-8922-C466297426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49909" y="2971800"/>
            <a:ext cx="914400" cy="914400"/>
          </a:xfrm>
          <a:prstGeom prst="rect">
            <a:avLst/>
          </a:prstGeom>
        </p:spPr>
      </p:pic>
      <p:pic>
        <p:nvPicPr>
          <p:cNvPr id="8" name="图形 7" descr="办公室职员">
            <a:extLst>
              <a:ext uri="{FF2B5EF4-FFF2-40B4-BE49-F238E27FC236}">
                <a16:creationId xmlns:a16="http://schemas.microsoft.com/office/drawing/2014/main" id="{B0E07D45-258A-42BB-B63C-1ED349256C6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92709" y="1861510"/>
            <a:ext cx="914400" cy="914400"/>
          </a:xfrm>
          <a:prstGeom prst="rect">
            <a:avLst/>
          </a:prstGeom>
        </p:spPr>
      </p:pic>
      <p:pic>
        <p:nvPicPr>
          <p:cNvPr id="9" name="图形 8" descr="办公室职员">
            <a:extLst>
              <a:ext uri="{FF2B5EF4-FFF2-40B4-BE49-F238E27FC236}">
                <a16:creationId xmlns:a16="http://schemas.microsoft.com/office/drawing/2014/main" id="{56B4D535-00B8-475E-9E41-FA52F36E926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24577" y="1959455"/>
            <a:ext cx="914400" cy="914400"/>
          </a:xfrm>
          <a:prstGeom prst="rect">
            <a:avLst/>
          </a:prstGeom>
        </p:spPr>
      </p:pic>
      <p:pic>
        <p:nvPicPr>
          <p:cNvPr id="10" name="图形 9" descr="办公室职员">
            <a:extLst>
              <a:ext uri="{FF2B5EF4-FFF2-40B4-BE49-F238E27FC236}">
                <a16:creationId xmlns:a16="http://schemas.microsoft.com/office/drawing/2014/main" id="{8D7629C6-8B88-48E0-BBFE-70307DDA23D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506851" y="3035826"/>
            <a:ext cx="914400" cy="914400"/>
          </a:xfrm>
          <a:prstGeom prst="rect">
            <a:avLst/>
          </a:prstGeom>
        </p:spPr>
      </p:pic>
      <p:pic>
        <p:nvPicPr>
          <p:cNvPr id="11" name="图形 10" descr="办公室职员">
            <a:extLst>
              <a:ext uri="{FF2B5EF4-FFF2-40B4-BE49-F238E27FC236}">
                <a16:creationId xmlns:a16="http://schemas.microsoft.com/office/drawing/2014/main" id="{B72D69F2-F427-47D1-8C84-19621F3A900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46009" y="4082090"/>
            <a:ext cx="914400" cy="914400"/>
          </a:xfrm>
          <a:prstGeom prst="rect">
            <a:avLst/>
          </a:prstGeom>
        </p:spPr>
      </p:pic>
      <p:pic>
        <p:nvPicPr>
          <p:cNvPr id="12" name="图形 11" descr="办公室职员">
            <a:extLst>
              <a:ext uri="{FF2B5EF4-FFF2-40B4-BE49-F238E27FC236}">
                <a16:creationId xmlns:a16="http://schemas.microsoft.com/office/drawing/2014/main" id="{A7BC4474-928F-4A05-8123-F0B843200DC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10454" y="3950226"/>
            <a:ext cx="914400" cy="914400"/>
          </a:xfrm>
          <a:prstGeom prst="rect">
            <a:avLst/>
          </a:prstGeom>
        </p:spPr>
      </p:pic>
      <p:pic>
        <p:nvPicPr>
          <p:cNvPr id="13" name="图形 12" descr="办公室职员">
            <a:extLst>
              <a:ext uri="{FF2B5EF4-FFF2-40B4-BE49-F238E27FC236}">
                <a16:creationId xmlns:a16="http://schemas.microsoft.com/office/drawing/2014/main" id="{9C40B7BD-F455-4B98-9BC5-01DC41EF5BF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06909" y="2773568"/>
            <a:ext cx="914400" cy="914400"/>
          </a:xfrm>
          <a:prstGeom prst="rect">
            <a:avLst/>
          </a:prstGeom>
        </p:spPr>
      </p:pic>
    </p:spTree>
    <p:extLst>
      <p:ext uri="{BB962C8B-B14F-4D97-AF65-F5344CB8AC3E}">
        <p14:creationId xmlns:p14="http://schemas.microsoft.com/office/powerpoint/2010/main" val="3798180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835736-0277-42F5-B405-E787A6A8E5D3}"/>
              </a:ext>
            </a:extLst>
          </p:cNvPr>
          <p:cNvSpPr>
            <a:spLocks noGrp="1"/>
          </p:cNvSpPr>
          <p:nvPr>
            <p:ph type="title"/>
          </p:nvPr>
        </p:nvSpPr>
        <p:spPr/>
        <p:txBody>
          <a:bodyPr/>
          <a:lstStyle/>
          <a:p>
            <a:r>
              <a:rPr lang="zh-CN" altLang="en-US" dirty="0"/>
              <a:t>保护目标</a:t>
            </a:r>
            <a:r>
              <a:rPr lang="en-US" altLang="zh-CN" dirty="0"/>
              <a:t>2</a:t>
            </a:r>
            <a:r>
              <a:rPr lang="zh-CN" altLang="en-US" dirty="0"/>
              <a:t>：身份隐匿</a:t>
            </a:r>
          </a:p>
        </p:txBody>
      </p:sp>
      <p:sp>
        <p:nvSpPr>
          <p:cNvPr id="3" name="灯片编号占位符 2">
            <a:extLst>
              <a:ext uri="{FF2B5EF4-FFF2-40B4-BE49-F238E27FC236}">
                <a16:creationId xmlns:a16="http://schemas.microsoft.com/office/drawing/2014/main" id="{5C813840-50E0-4B1D-9C67-68A92D330FE4}"/>
              </a:ext>
            </a:extLst>
          </p:cNvPr>
          <p:cNvSpPr>
            <a:spLocks noGrp="1"/>
          </p:cNvSpPr>
          <p:nvPr>
            <p:ph type="sldNum" sz="quarter" idx="10"/>
          </p:nvPr>
        </p:nvSpPr>
        <p:spPr/>
        <p:txBody>
          <a:bodyPr/>
          <a:lstStyle/>
          <a:p>
            <a:fld id="{884269F9-B5CE-EB46-8536-1F9E4423A6BA}" type="slidenum">
              <a:rPr kumimoji="1" lang="zh-CN" altLang="en-US" smtClean="0"/>
              <a:t>21</a:t>
            </a:fld>
            <a:endParaRPr kumimoji="1" lang="zh-CN" altLang="en-US" dirty="0"/>
          </a:p>
        </p:txBody>
      </p:sp>
      <p:sp>
        <p:nvSpPr>
          <p:cNvPr id="5" name="文本框 4">
            <a:extLst>
              <a:ext uri="{FF2B5EF4-FFF2-40B4-BE49-F238E27FC236}">
                <a16:creationId xmlns:a16="http://schemas.microsoft.com/office/drawing/2014/main" id="{1FBE7B33-03F3-401A-A113-AAC464BB6015}"/>
              </a:ext>
            </a:extLst>
          </p:cNvPr>
          <p:cNvSpPr txBox="1"/>
          <p:nvPr/>
        </p:nvSpPr>
        <p:spPr>
          <a:xfrm>
            <a:off x="6385245" y="1340284"/>
            <a:ext cx="5349556" cy="489364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适用场景：</a:t>
            </a:r>
            <a:endParaRPr lang="en-US" altLang="zh-CN" sz="2400" b="1"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匿名支付</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匿名投票</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匿名反馈</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匿名访问</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相关技术：</a:t>
            </a:r>
            <a:endParaRPr lang="en-US" altLang="zh-CN" sz="2400" b="1"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假名化</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匿名证书</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群签名</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环签名</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零知识证明</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p:txBody>
      </p:sp>
      <p:pic>
        <p:nvPicPr>
          <p:cNvPr id="6" name="图形 5" descr="办公室职员">
            <a:extLst>
              <a:ext uri="{FF2B5EF4-FFF2-40B4-BE49-F238E27FC236}">
                <a16:creationId xmlns:a16="http://schemas.microsoft.com/office/drawing/2014/main" id="{44884A9A-3A63-4F3E-971B-6F81E723BD1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0980" y="2017108"/>
            <a:ext cx="914400" cy="914400"/>
          </a:xfrm>
          <a:prstGeom prst="rect">
            <a:avLst/>
          </a:prstGeom>
        </p:spPr>
      </p:pic>
      <p:pic>
        <p:nvPicPr>
          <p:cNvPr id="7" name="图形 6" descr="办公室职员">
            <a:extLst>
              <a:ext uri="{FF2B5EF4-FFF2-40B4-BE49-F238E27FC236}">
                <a16:creationId xmlns:a16="http://schemas.microsoft.com/office/drawing/2014/main" id="{3C38CB9F-0571-4531-9F2A-BD1F8DA95F5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85380" y="3329907"/>
            <a:ext cx="914400" cy="914400"/>
          </a:xfrm>
          <a:prstGeom prst="rect">
            <a:avLst/>
          </a:prstGeom>
        </p:spPr>
      </p:pic>
      <p:pic>
        <p:nvPicPr>
          <p:cNvPr id="8" name="图形 7" descr="办公室职员">
            <a:extLst>
              <a:ext uri="{FF2B5EF4-FFF2-40B4-BE49-F238E27FC236}">
                <a16:creationId xmlns:a16="http://schemas.microsoft.com/office/drawing/2014/main" id="{5FD6AD45-C690-41B9-AB6D-BAE11291AF7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864481" y="1989562"/>
            <a:ext cx="914400" cy="914400"/>
          </a:xfrm>
          <a:prstGeom prst="rect">
            <a:avLst/>
          </a:prstGeom>
        </p:spPr>
      </p:pic>
      <p:pic>
        <p:nvPicPr>
          <p:cNvPr id="9" name="图形 8" descr="办公室职员">
            <a:extLst>
              <a:ext uri="{FF2B5EF4-FFF2-40B4-BE49-F238E27FC236}">
                <a16:creationId xmlns:a16="http://schemas.microsoft.com/office/drawing/2014/main" id="{027F47C2-7FCE-42A6-A944-8927ADBD610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385195" y="3788255"/>
            <a:ext cx="914400" cy="914400"/>
          </a:xfrm>
          <a:prstGeom prst="rect">
            <a:avLst/>
          </a:prstGeom>
        </p:spPr>
      </p:pic>
      <p:cxnSp>
        <p:nvCxnSpPr>
          <p:cNvPr id="13" name="直接箭头连接符 12">
            <a:extLst>
              <a:ext uri="{FF2B5EF4-FFF2-40B4-BE49-F238E27FC236}">
                <a16:creationId xmlns:a16="http://schemas.microsoft.com/office/drawing/2014/main" id="{0ED1CBA2-3011-4AD5-A340-5B9487E50B1A}"/>
              </a:ext>
            </a:extLst>
          </p:cNvPr>
          <p:cNvCxnSpPr>
            <a:cxnSpLocks/>
            <a:stCxn id="6" idx="2"/>
            <a:endCxn id="7" idx="1"/>
          </p:cNvCxnSpPr>
          <p:nvPr/>
        </p:nvCxnSpPr>
        <p:spPr>
          <a:xfrm>
            <a:off x="1328180" y="2931508"/>
            <a:ext cx="457200" cy="855599"/>
          </a:xfrm>
          <a:prstGeom prst="straightConnector1">
            <a:avLst/>
          </a:prstGeom>
          <a:ln w="38100" cap="flat" cmpd="sng" algn="ctr">
            <a:solidFill>
              <a:schemeClr val="accent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直接箭头连接符 14">
            <a:extLst>
              <a:ext uri="{FF2B5EF4-FFF2-40B4-BE49-F238E27FC236}">
                <a16:creationId xmlns:a16="http://schemas.microsoft.com/office/drawing/2014/main" id="{18D2B5F3-6032-475D-B33A-F56BBC8CD507}"/>
              </a:ext>
            </a:extLst>
          </p:cNvPr>
          <p:cNvCxnSpPr>
            <a:cxnSpLocks/>
            <a:stCxn id="7" idx="0"/>
            <a:endCxn id="8" idx="1"/>
          </p:cNvCxnSpPr>
          <p:nvPr/>
        </p:nvCxnSpPr>
        <p:spPr>
          <a:xfrm flipV="1">
            <a:off x="2242580" y="2446762"/>
            <a:ext cx="621901" cy="883145"/>
          </a:xfrm>
          <a:prstGeom prst="straightConnector1">
            <a:avLst/>
          </a:prstGeom>
          <a:ln w="38100" cap="flat" cmpd="sng" algn="ctr">
            <a:solidFill>
              <a:schemeClr val="accent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直接箭头连接符 17">
            <a:extLst>
              <a:ext uri="{FF2B5EF4-FFF2-40B4-BE49-F238E27FC236}">
                <a16:creationId xmlns:a16="http://schemas.microsoft.com/office/drawing/2014/main" id="{107E80BE-1FCF-4E43-AFF1-25EB5897788A}"/>
              </a:ext>
            </a:extLst>
          </p:cNvPr>
          <p:cNvCxnSpPr>
            <a:cxnSpLocks/>
            <a:stCxn id="8" idx="2"/>
            <a:endCxn id="9" idx="0"/>
          </p:cNvCxnSpPr>
          <p:nvPr/>
        </p:nvCxnSpPr>
        <p:spPr>
          <a:xfrm>
            <a:off x="3321681" y="2903962"/>
            <a:ext cx="520714" cy="884293"/>
          </a:xfrm>
          <a:prstGeom prst="straightConnector1">
            <a:avLst/>
          </a:prstGeom>
          <a:ln w="38100" cap="flat" cmpd="sng" algn="ctr">
            <a:solidFill>
              <a:schemeClr val="accent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1" name="矩形 20">
            <a:extLst>
              <a:ext uri="{FF2B5EF4-FFF2-40B4-BE49-F238E27FC236}">
                <a16:creationId xmlns:a16="http://schemas.microsoft.com/office/drawing/2014/main" id="{DE3C18A2-F793-4F41-AD60-86A858FD9B9E}"/>
              </a:ext>
            </a:extLst>
          </p:cNvPr>
          <p:cNvSpPr/>
          <p:nvPr/>
        </p:nvSpPr>
        <p:spPr>
          <a:xfrm>
            <a:off x="1094284" y="3140776"/>
            <a:ext cx="404278" cy="646331"/>
          </a:xfrm>
          <a:prstGeom prst="rect">
            <a:avLst/>
          </a:prstGeom>
        </p:spPr>
        <p:txBody>
          <a:bodyPr wrap="none">
            <a:spAutoFit/>
          </a:bodyPr>
          <a:lstStyle/>
          <a:p>
            <a:pPr algn="ctr"/>
            <a:r>
              <a:rPr lang="en-US" altLang="zh-CN" sz="3600" b="1" dirty="0">
                <a:solidFill>
                  <a:srgbClr val="C00000"/>
                </a:solidFill>
                <a:latin typeface="微软雅黑" panose="020B0503020204020204" pitchFamily="34" charset="-122"/>
                <a:ea typeface="微软雅黑" panose="020B0503020204020204" pitchFamily="34" charset="-122"/>
              </a:rPr>
              <a:t>?</a:t>
            </a:r>
            <a:endParaRPr lang="zh-CN" altLang="en-US" sz="11500" b="1" dirty="0">
              <a:solidFill>
                <a:srgbClr val="C00000"/>
              </a:solidFill>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403EA43D-218B-4261-9E21-E377343AD9B7}"/>
              </a:ext>
            </a:extLst>
          </p:cNvPr>
          <p:cNvSpPr/>
          <p:nvPr/>
        </p:nvSpPr>
        <p:spPr>
          <a:xfrm>
            <a:off x="2205142" y="2415507"/>
            <a:ext cx="404278" cy="646331"/>
          </a:xfrm>
          <a:prstGeom prst="rect">
            <a:avLst/>
          </a:prstGeom>
        </p:spPr>
        <p:txBody>
          <a:bodyPr wrap="none">
            <a:spAutoFit/>
          </a:bodyPr>
          <a:lstStyle/>
          <a:p>
            <a:pPr algn="ctr"/>
            <a:r>
              <a:rPr lang="en-US" altLang="zh-CN" sz="3600" b="1" dirty="0">
                <a:solidFill>
                  <a:srgbClr val="C00000"/>
                </a:solidFill>
                <a:latin typeface="微软雅黑" panose="020B0503020204020204" pitchFamily="34" charset="-122"/>
                <a:ea typeface="微软雅黑" panose="020B0503020204020204" pitchFamily="34" charset="-122"/>
              </a:rPr>
              <a:t>?</a:t>
            </a:r>
            <a:endParaRPr lang="zh-CN" altLang="en-US" sz="11500" b="1" dirty="0">
              <a:solidFill>
                <a:srgbClr val="C00000"/>
              </a:solidFill>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id="{75BB8401-E997-43D7-B6A5-CE31F8192D3B}"/>
              </a:ext>
            </a:extLst>
          </p:cNvPr>
          <p:cNvSpPr/>
          <p:nvPr/>
        </p:nvSpPr>
        <p:spPr>
          <a:xfrm>
            <a:off x="3566927" y="2811783"/>
            <a:ext cx="404278" cy="646331"/>
          </a:xfrm>
          <a:prstGeom prst="rect">
            <a:avLst/>
          </a:prstGeom>
        </p:spPr>
        <p:txBody>
          <a:bodyPr wrap="none">
            <a:spAutoFit/>
          </a:bodyPr>
          <a:lstStyle/>
          <a:p>
            <a:pPr algn="ctr"/>
            <a:r>
              <a:rPr lang="en-US" altLang="zh-CN" sz="3600" b="1" dirty="0">
                <a:solidFill>
                  <a:srgbClr val="C00000"/>
                </a:solidFill>
                <a:latin typeface="微软雅黑" panose="020B0503020204020204" pitchFamily="34" charset="-122"/>
                <a:ea typeface="微软雅黑" panose="020B0503020204020204" pitchFamily="34" charset="-122"/>
              </a:rPr>
              <a:t>?</a:t>
            </a:r>
            <a:endParaRPr lang="zh-CN" altLang="en-US" sz="115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27115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1A8DE0-5AF4-42DA-925D-0FBC575FC097}"/>
              </a:ext>
            </a:extLst>
          </p:cNvPr>
          <p:cNvSpPr>
            <a:spLocks noGrp="1"/>
          </p:cNvSpPr>
          <p:nvPr>
            <p:ph type="title"/>
          </p:nvPr>
        </p:nvSpPr>
        <p:spPr/>
        <p:txBody>
          <a:bodyPr/>
          <a:lstStyle/>
          <a:p>
            <a:r>
              <a:rPr lang="zh-CN" altLang="en-US" dirty="0"/>
              <a:t>保护目标</a:t>
            </a:r>
            <a:r>
              <a:rPr lang="en-US" altLang="zh-CN" dirty="0"/>
              <a:t>3</a:t>
            </a:r>
            <a:r>
              <a:rPr lang="zh-CN" altLang="en-US" dirty="0"/>
              <a:t>：行为隐匿</a:t>
            </a:r>
          </a:p>
        </p:txBody>
      </p:sp>
      <p:sp>
        <p:nvSpPr>
          <p:cNvPr id="3" name="灯片编号占位符 2">
            <a:extLst>
              <a:ext uri="{FF2B5EF4-FFF2-40B4-BE49-F238E27FC236}">
                <a16:creationId xmlns:a16="http://schemas.microsoft.com/office/drawing/2014/main" id="{4E5DC2D9-E2BF-49C5-BE7B-D2D2A345AB35}"/>
              </a:ext>
            </a:extLst>
          </p:cNvPr>
          <p:cNvSpPr>
            <a:spLocks noGrp="1"/>
          </p:cNvSpPr>
          <p:nvPr>
            <p:ph type="sldNum" sz="quarter" idx="10"/>
          </p:nvPr>
        </p:nvSpPr>
        <p:spPr/>
        <p:txBody>
          <a:bodyPr/>
          <a:lstStyle/>
          <a:p>
            <a:fld id="{884269F9-B5CE-EB46-8536-1F9E4423A6BA}" type="slidenum">
              <a:rPr kumimoji="1" lang="zh-CN" altLang="en-US" smtClean="0"/>
              <a:t>22</a:t>
            </a:fld>
            <a:endParaRPr kumimoji="1" lang="zh-CN" altLang="en-US" dirty="0"/>
          </a:p>
        </p:txBody>
      </p:sp>
      <p:sp>
        <p:nvSpPr>
          <p:cNvPr id="5" name="文本框 4">
            <a:extLst>
              <a:ext uri="{FF2B5EF4-FFF2-40B4-BE49-F238E27FC236}">
                <a16:creationId xmlns:a16="http://schemas.microsoft.com/office/drawing/2014/main" id="{07DF8986-7B04-4BAF-BA6E-25A320AB91F9}"/>
              </a:ext>
            </a:extLst>
          </p:cNvPr>
          <p:cNvSpPr txBox="1"/>
          <p:nvPr/>
        </p:nvSpPr>
        <p:spPr>
          <a:xfrm>
            <a:off x="6385245" y="1340284"/>
            <a:ext cx="5349556" cy="452431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适用场景：</a:t>
            </a:r>
            <a:endParaRPr lang="en-US" altLang="zh-CN" sz="2400" b="1"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隐匿金额支付</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隐匿选择投票</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隐匿金额竞拍</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相关技术：</a:t>
            </a:r>
            <a:endParaRPr lang="en-US" altLang="zh-CN" sz="2400" b="1"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匿名证书</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群签名</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环签名</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零知识证明</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同态加密</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安全多方计算</a:t>
            </a:r>
            <a:endParaRPr lang="en-US" altLang="zh-CN" sz="2400" dirty="0">
              <a:latin typeface="微软雅黑" panose="020B0503020204020204" pitchFamily="34" charset="-122"/>
              <a:ea typeface="微软雅黑" panose="020B0503020204020204" pitchFamily="34" charset="-122"/>
            </a:endParaRPr>
          </a:p>
        </p:txBody>
      </p:sp>
      <p:pic>
        <p:nvPicPr>
          <p:cNvPr id="6" name="图形 5" descr="办公室职员">
            <a:extLst>
              <a:ext uri="{FF2B5EF4-FFF2-40B4-BE49-F238E27FC236}">
                <a16:creationId xmlns:a16="http://schemas.microsoft.com/office/drawing/2014/main" id="{64640879-AC01-4BDD-9EF3-F716312B2AD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3678" y="3089784"/>
            <a:ext cx="914400" cy="914400"/>
          </a:xfrm>
          <a:prstGeom prst="rect">
            <a:avLst/>
          </a:prstGeom>
        </p:spPr>
      </p:pic>
      <p:pic>
        <p:nvPicPr>
          <p:cNvPr id="13" name="图形 12" descr="舞步">
            <a:extLst>
              <a:ext uri="{FF2B5EF4-FFF2-40B4-BE49-F238E27FC236}">
                <a16:creationId xmlns:a16="http://schemas.microsoft.com/office/drawing/2014/main" id="{DC92418C-110B-48D5-B88E-5632AD7A400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28918" y="3720425"/>
            <a:ext cx="914400" cy="914400"/>
          </a:xfrm>
          <a:prstGeom prst="rect">
            <a:avLst/>
          </a:prstGeom>
        </p:spPr>
      </p:pic>
      <p:pic>
        <p:nvPicPr>
          <p:cNvPr id="15" name="图形 14" descr="高尔夫球杆">
            <a:extLst>
              <a:ext uri="{FF2B5EF4-FFF2-40B4-BE49-F238E27FC236}">
                <a16:creationId xmlns:a16="http://schemas.microsoft.com/office/drawing/2014/main" id="{B4980BE4-1207-4D56-96D0-98617CAE5F0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290456" y="4808266"/>
            <a:ext cx="914400" cy="914400"/>
          </a:xfrm>
          <a:prstGeom prst="rect">
            <a:avLst/>
          </a:prstGeom>
        </p:spPr>
      </p:pic>
      <p:pic>
        <p:nvPicPr>
          <p:cNvPr id="17" name="图形 16" descr="帆船">
            <a:extLst>
              <a:ext uri="{FF2B5EF4-FFF2-40B4-BE49-F238E27FC236}">
                <a16:creationId xmlns:a16="http://schemas.microsoft.com/office/drawing/2014/main" id="{F27D5C95-A94D-4242-826F-03934F8DBFC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242743" y="2486968"/>
            <a:ext cx="914400" cy="914400"/>
          </a:xfrm>
          <a:prstGeom prst="rect">
            <a:avLst/>
          </a:prstGeom>
        </p:spPr>
      </p:pic>
      <p:pic>
        <p:nvPicPr>
          <p:cNvPr id="19" name="图形 18" descr="运动用球">
            <a:extLst>
              <a:ext uri="{FF2B5EF4-FFF2-40B4-BE49-F238E27FC236}">
                <a16:creationId xmlns:a16="http://schemas.microsoft.com/office/drawing/2014/main" id="{4685DF08-9C94-48BD-85F4-74F27C40D4C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413041" y="1367958"/>
            <a:ext cx="914400" cy="914400"/>
          </a:xfrm>
          <a:prstGeom prst="rect">
            <a:avLst/>
          </a:prstGeom>
        </p:spPr>
      </p:pic>
      <p:pic>
        <p:nvPicPr>
          <p:cNvPr id="23" name="图形 22" descr="、灯泡和齿轮">
            <a:extLst>
              <a:ext uri="{FF2B5EF4-FFF2-40B4-BE49-F238E27FC236}">
                <a16:creationId xmlns:a16="http://schemas.microsoft.com/office/drawing/2014/main" id="{688636B7-FFA1-4B3A-A98B-1490ADBD43C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317064" y="3089784"/>
            <a:ext cx="914400" cy="914400"/>
          </a:xfrm>
          <a:prstGeom prst="rect">
            <a:avLst/>
          </a:prstGeom>
        </p:spPr>
      </p:pic>
      <p:cxnSp>
        <p:nvCxnSpPr>
          <p:cNvPr id="24" name="直接箭头连接符 23">
            <a:extLst>
              <a:ext uri="{FF2B5EF4-FFF2-40B4-BE49-F238E27FC236}">
                <a16:creationId xmlns:a16="http://schemas.microsoft.com/office/drawing/2014/main" id="{4CED8776-69C4-47F4-B15D-3F64B4DDC188}"/>
              </a:ext>
            </a:extLst>
          </p:cNvPr>
          <p:cNvCxnSpPr>
            <a:cxnSpLocks/>
            <a:stCxn id="6" idx="3"/>
            <a:endCxn id="23" idx="1"/>
          </p:cNvCxnSpPr>
          <p:nvPr/>
        </p:nvCxnSpPr>
        <p:spPr>
          <a:xfrm>
            <a:off x="1878078" y="3546984"/>
            <a:ext cx="438986" cy="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直接箭头连接符 27">
            <a:extLst>
              <a:ext uri="{FF2B5EF4-FFF2-40B4-BE49-F238E27FC236}">
                <a16:creationId xmlns:a16="http://schemas.microsoft.com/office/drawing/2014/main" id="{6015974B-BC06-4840-81A2-64359E193664}"/>
              </a:ext>
            </a:extLst>
          </p:cNvPr>
          <p:cNvCxnSpPr>
            <a:cxnSpLocks/>
            <a:stCxn id="23" idx="3"/>
            <a:endCxn id="19" idx="2"/>
          </p:cNvCxnSpPr>
          <p:nvPr/>
        </p:nvCxnSpPr>
        <p:spPr>
          <a:xfrm flipV="1">
            <a:off x="3231464" y="2282358"/>
            <a:ext cx="638777" cy="1264626"/>
          </a:xfrm>
          <a:prstGeom prst="straightConnector1">
            <a:avLst/>
          </a:prstGeom>
          <a:ln w="38100" cap="flat" cmpd="sng" algn="ctr">
            <a:solidFill>
              <a:schemeClr val="accent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1" name="直接箭头连接符 30">
            <a:extLst>
              <a:ext uri="{FF2B5EF4-FFF2-40B4-BE49-F238E27FC236}">
                <a16:creationId xmlns:a16="http://schemas.microsoft.com/office/drawing/2014/main" id="{ACF4E447-B07E-4746-BB37-9A98C5AD9084}"/>
              </a:ext>
            </a:extLst>
          </p:cNvPr>
          <p:cNvCxnSpPr>
            <a:cxnSpLocks/>
            <a:stCxn id="23" idx="3"/>
            <a:endCxn id="17" idx="1"/>
          </p:cNvCxnSpPr>
          <p:nvPr/>
        </p:nvCxnSpPr>
        <p:spPr>
          <a:xfrm flipV="1">
            <a:off x="3231464" y="2944168"/>
            <a:ext cx="1011279" cy="602816"/>
          </a:xfrm>
          <a:prstGeom prst="straightConnector1">
            <a:avLst/>
          </a:prstGeom>
          <a:ln w="38100" cap="flat" cmpd="sng" algn="ctr">
            <a:solidFill>
              <a:schemeClr val="accent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直接箭头连接符 33">
            <a:extLst>
              <a:ext uri="{FF2B5EF4-FFF2-40B4-BE49-F238E27FC236}">
                <a16:creationId xmlns:a16="http://schemas.microsoft.com/office/drawing/2014/main" id="{796A2694-93B8-485D-AFD8-8E12C97D8234}"/>
              </a:ext>
            </a:extLst>
          </p:cNvPr>
          <p:cNvCxnSpPr>
            <a:cxnSpLocks/>
            <a:stCxn id="23" idx="3"/>
            <a:endCxn id="13" idx="1"/>
          </p:cNvCxnSpPr>
          <p:nvPr/>
        </p:nvCxnSpPr>
        <p:spPr>
          <a:xfrm>
            <a:off x="3231464" y="3546984"/>
            <a:ext cx="897454" cy="630641"/>
          </a:xfrm>
          <a:prstGeom prst="straightConnector1">
            <a:avLst/>
          </a:prstGeom>
          <a:ln w="38100" cap="flat" cmpd="sng" algn="ctr">
            <a:solidFill>
              <a:schemeClr val="accent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直接箭头连接符 36">
            <a:extLst>
              <a:ext uri="{FF2B5EF4-FFF2-40B4-BE49-F238E27FC236}">
                <a16:creationId xmlns:a16="http://schemas.microsoft.com/office/drawing/2014/main" id="{C752A824-EA85-45C2-B743-B054191579BB}"/>
              </a:ext>
            </a:extLst>
          </p:cNvPr>
          <p:cNvCxnSpPr>
            <a:cxnSpLocks/>
            <a:stCxn id="23" idx="3"/>
            <a:endCxn id="15" idx="0"/>
          </p:cNvCxnSpPr>
          <p:nvPr/>
        </p:nvCxnSpPr>
        <p:spPr>
          <a:xfrm>
            <a:off x="3231464" y="3546984"/>
            <a:ext cx="516192" cy="1261282"/>
          </a:xfrm>
          <a:prstGeom prst="straightConnector1">
            <a:avLst/>
          </a:prstGeom>
          <a:ln w="38100" cap="flat" cmpd="sng" algn="ctr">
            <a:solidFill>
              <a:schemeClr val="accent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2" name="矩形 41">
            <a:extLst>
              <a:ext uri="{FF2B5EF4-FFF2-40B4-BE49-F238E27FC236}">
                <a16:creationId xmlns:a16="http://schemas.microsoft.com/office/drawing/2014/main" id="{C3144E73-CD1C-4C73-868C-4C46E963982D}"/>
              </a:ext>
            </a:extLst>
          </p:cNvPr>
          <p:cNvSpPr/>
          <p:nvPr/>
        </p:nvSpPr>
        <p:spPr>
          <a:xfrm>
            <a:off x="3224414" y="2330841"/>
            <a:ext cx="404278" cy="646331"/>
          </a:xfrm>
          <a:prstGeom prst="rect">
            <a:avLst/>
          </a:prstGeom>
        </p:spPr>
        <p:txBody>
          <a:bodyPr wrap="none">
            <a:spAutoFit/>
          </a:bodyPr>
          <a:lstStyle/>
          <a:p>
            <a:pPr algn="ctr"/>
            <a:r>
              <a:rPr lang="en-US" altLang="zh-CN" sz="3600" b="1" dirty="0">
                <a:solidFill>
                  <a:srgbClr val="C00000"/>
                </a:solidFill>
                <a:latin typeface="微软雅黑" panose="020B0503020204020204" pitchFamily="34" charset="-122"/>
                <a:ea typeface="微软雅黑" panose="020B0503020204020204" pitchFamily="34" charset="-122"/>
              </a:rPr>
              <a:t>?</a:t>
            </a:r>
            <a:endParaRPr lang="zh-CN" altLang="en-US" sz="11500" b="1" dirty="0">
              <a:solidFill>
                <a:srgbClr val="C00000"/>
              </a:solidFill>
              <a:latin typeface="微软雅黑" panose="020B0503020204020204" pitchFamily="34" charset="-122"/>
              <a:ea typeface="微软雅黑" panose="020B0503020204020204" pitchFamily="34" charset="-122"/>
            </a:endParaRPr>
          </a:p>
        </p:txBody>
      </p:sp>
      <p:sp>
        <p:nvSpPr>
          <p:cNvPr id="51" name="矩形 50">
            <a:extLst>
              <a:ext uri="{FF2B5EF4-FFF2-40B4-BE49-F238E27FC236}">
                <a16:creationId xmlns:a16="http://schemas.microsoft.com/office/drawing/2014/main" id="{DAFA94A6-B45C-43F8-AC55-47D5BAFDAEC6}"/>
              </a:ext>
            </a:extLst>
          </p:cNvPr>
          <p:cNvSpPr/>
          <p:nvPr/>
        </p:nvSpPr>
        <p:spPr>
          <a:xfrm>
            <a:off x="3637892" y="2615747"/>
            <a:ext cx="404278" cy="646331"/>
          </a:xfrm>
          <a:prstGeom prst="rect">
            <a:avLst/>
          </a:prstGeom>
        </p:spPr>
        <p:txBody>
          <a:bodyPr wrap="none">
            <a:spAutoFit/>
          </a:bodyPr>
          <a:lstStyle/>
          <a:p>
            <a:pPr algn="ctr"/>
            <a:r>
              <a:rPr lang="en-US" altLang="zh-CN" sz="3600" b="1" dirty="0">
                <a:solidFill>
                  <a:srgbClr val="C00000"/>
                </a:solidFill>
                <a:latin typeface="微软雅黑" panose="020B0503020204020204" pitchFamily="34" charset="-122"/>
                <a:ea typeface="微软雅黑" panose="020B0503020204020204" pitchFamily="34" charset="-122"/>
              </a:rPr>
              <a:t>?</a:t>
            </a:r>
            <a:endParaRPr lang="zh-CN" altLang="en-US" sz="11500" b="1" dirty="0">
              <a:solidFill>
                <a:srgbClr val="C00000"/>
              </a:solidFill>
              <a:latin typeface="微软雅黑" panose="020B0503020204020204" pitchFamily="34" charset="-122"/>
              <a:ea typeface="微软雅黑" panose="020B0503020204020204" pitchFamily="34" charset="-122"/>
            </a:endParaRPr>
          </a:p>
        </p:txBody>
      </p:sp>
      <p:sp>
        <p:nvSpPr>
          <p:cNvPr id="52" name="矩形 51">
            <a:extLst>
              <a:ext uri="{FF2B5EF4-FFF2-40B4-BE49-F238E27FC236}">
                <a16:creationId xmlns:a16="http://schemas.microsoft.com/office/drawing/2014/main" id="{DBF4596A-6751-4337-87BC-661DC66C40FC}"/>
              </a:ext>
            </a:extLst>
          </p:cNvPr>
          <p:cNvSpPr/>
          <p:nvPr/>
        </p:nvSpPr>
        <p:spPr>
          <a:xfrm>
            <a:off x="3702368" y="3367206"/>
            <a:ext cx="404278" cy="646331"/>
          </a:xfrm>
          <a:prstGeom prst="rect">
            <a:avLst/>
          </a:prstGeom>
        </p:spPr>
        <p:txBody>
          <a:bodyPr wrap="none">
            <a:spAutoFit/>
          </a:bodyPr>
          <a:lstStyle/>
          <a:p>
            <a:pPr algn="ctr"/>
            <a:r>
              <a:rPr lang="en-US" altLang="zh-CN" sz="3600" b="1" dirty="0">
                <a:solidFill>
                  <a:srgbClr val="C00000"/>
                </a:solidFill>
                <a:latin typeface="微软雅黑" panose="020B0503020204020204" pitchFamily="34" charset="-122"/>
                <a:ea typeface="微软雅黑" panose="020B0503020204020204" pitchFamily="34" charset="-122"/>
              </a:rPr>
              <a:t>?</a:t>
            </a:r>
            <a:endParaRPr lang="zh-CN" altLang="en-US" sz="11500" b="1" dirty="0">
              <a:solidFill>
                <a:srgbClr val="C00000"/>
              </a:solidFill>
              <a:latin typeface="微软雅黑" panose="020B0503020204020204" pitchFamily="34" charset="-122"/>
              <a:ea typeface="微软雅黑" panose="020B0503020204020204" pitchFamily="34" charset="-122"/>
            </a:endParaRPr>
          </a:p>
        </p:txBody>
      </p:sp>
      <p:sp>
        <p:nvSpPr>
          <p:cNvPr id="53" name="矩形 52">
            <a:extLst>
              <a:ext uri="{FF2B5EF4-FFF2-40B4-BE49-F238E27FC236}">
                <a16:creationId xmlns:a16="http://schemas.microsoft.com/office/drawing/2014/main" id="{DAAA829D-9E7C-4AFE-A3DE-894618745ECA}"/>
              </a:ext>
            </a:extLst>
          </p:cNvPr>
          <p:cNvSpPr/>
          <p:nvPr/>
        </p:nvSpPr>
        <p:spPr>
          <a:xfrm>
            <a:off x="3128747" y="4047908"/>
            <a:ext cx="404278" cy="646331"/>
          </a:xfrm>
          <a:prstGeom prst="rect">
            <a:avLst/>
          </a:prstGeom>
        </p:spPr>
        <p:txBody>
          <a:bodyPr wrap="none">
            <a:spAutoFit/>
          </a:bodyPr>
          <a:lstStyle/>
          <a:p>
            <a:pPr algn="ctr"/>
            <a:r>
              <a:rPr lang="en-US" altLang="zh-CN" sz="3600" b="1" dirty="0">
                <a:solidFill>
                  <a:srgbClr val="C00000"/>
                </a:solidFill>
                <a:latin typeface="微软雅黑" panose="020B0503020204020204" pitchFamily="34" charset="-122"/>
                <a:ea typeface="微软雅黑" panose="020B0503020204020204" pitchFamily="34" charset="-122"/>
              </a:rPr>
              <a:t>?</a:t>
            </a:r>
            <a:endParaRPr lang="zh-CN" altLang="en-US" sz="115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2855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47C6CE-E1D3-4419-A3DF-AF3C5D546B32}"/>
              </a:ext>
            </a:extLst>
          </p:cNvPr>
          <p:cNvSpPr>
            <a:spLocks noGrp="1"/>
          </p:cNvSpPr>
          <p:nvPr>
            <p:ph type="title"/>
          </p:nvPr>
        </p:nvSpPr>
        <p:spPr/>
        <p:txBody>
          <a:bodyPr/>
          <a:lstStyle/>
          <a:p>
            <a:r>
              <a:rPr lang="zh-CN" altLang="en-US" dirty="0"/>
              <a:t>示例场景</a:t>
            </a:r>
            <a:r>
              <a:rPr lang="en-US" altLang="zh-CN" dirty="0"/>
              <a:t>1</a:t>
            </a:r>
            <a:r>
              <a:rPr lang="zh-CN" altLang="en-US" dirty="0"/>
              <a:t>：隐匿支付</a:t>
            </a:r>
          </a:p>
        </p:txBody>
      </p:sp>
      <p:sp>
        <p:nvSpPr>
          <p:cNvPr id="3" name="灯片编号占位符 2">
            <a:extLst>
              <a:ext uri="{FF2B5EF4-FFF2-40B4-BE49-F238E27FC236}">
                <a16:creationId xmlns:a16="http://schemas.microsoft.com/office/drawing/2014/main" id="{74C17615-88D2-4BA2-82DB-2DEA4A2C8243}"/>
              </a:ext>
            </a:extLst>
          </p:cNvPr>
          <p:cNvSpPr>
            <a:spLocks noGrp="1"/>
          </p:cNvSpPr>
          <p:nvPr>
            <p:ph type="sldNum" sz="quarter" idx="10"/>
          </p:nvPr>
        </p:nvSpPr>
        <p:spPr/>
        <p:txBody>
          <a:bodyPr/>
          <a:lstStyle/>
          <a:p>
            <a:fld id="{884269F9-B5CE-EB46-8536-1F9E4423A6BA}" type="slidenum">
              <a:rPr kumimoji="1" lang="zh-CN" altLang="en-US" smtClean="0"/>
              <a:t>23</a:t>
            </a:fld>
            <a:endParaRPr kumimoji="1" lang="zh-CN" altLang="en-US" dirty="0"/>
          </a:p>
        </p:txBody>
      </p:sp>
      <p:pic>
        <p:nvPicPr>
          <p:cNvPr id="4" name="图形 3" descr="办公室职员">
            <a:extLst>
              <a:ext uri="{FF2B5EF4-FFF2-40B4-BE49-F238E27FC236}">
                <a16:creationId xmlns:a16="http://schemas.microsoft.com/office/drawing/2014/main" id="{F8AC1C38-79AD-4918-A8B3-2902BB90B88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0040" y="1861510"/>
            <a:ext cx="914400" cy="914400"/>
          </a:xfrm>
          <a:prstGeom prst="rect">
            <a:avLst/>
          </a:prstGeom>
        </p:spPr>
      </p:pic>
      <p:pic>
        <p:nvPicPr>
          <p:cNvPr id="6" name="图形 5" descr="法院">
            <a:extLst>
              <a:ext uri="{FF2B5EF4-FFF2-40B4-BE49-F238E27FC236}">
                <a16:creationId xmlns:a16="http://schemas.microsoft.com/office/drawing/2014/main" id="{DB3D9315-9C99-4EF6-87EB-6F4A48E7940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52802" y="1861510"/>
            <a:ext cx="914400" cy="914400"/>
          </a:xfrm>
          <a:prstGeom prst="rect">
            <a:avLst/>
          </a:prstGeom>
        </p:spPr>
      </p:pic>
      <p:pic>
        <p:nvPicPr>
          <p:cNvPr id="7" name="图形 6" descr="法院">
            <a:extLst>
              <a:ext uri="{FF2B5EF4-FFF2-40B4-BE49-F238E27FC236}">
                <a16:creationId xmlns:a16="http://schemas.microsoft.com/office/drawing/2014/main" id="{8B40FA87-8ECC-4D59-8520-1282F15EFC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52802" y="3297136"/>
            <a:ext cx="914400" cy="914400"/>
          </a:xfrm>
          <a:prstGeom prst="rect">
            <a:avLst/>
          </a:prstGeom>
        </p:spPr>
      </p:pic>
      <p:pic>
        <p:nvPicPr>
          <p:cNvPr id="8" name="图形 7" descr="法院">
            <a:extLst>
              <a:ext uri="{FF2B5EF4-FFF2-40B4-BE49-F238E27FC236}">
                <a16:creationId xmlns:a16="http://schemas.microsoft.com/office/drawing/2014/main" id="{2FB1E33C-29C4-4743-BC52-3FC7CE22061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52802" y="4732762"/>
            <a:ext cx="914400" cy="914400"/>
          </a:xfrm>
          <a:prstGeom prst="rect">
            <a:avLst/>
          </a:prstGeom>
        </p:spPr>
      </p:pic>
      <p:pic>
        <p:nvPicPr>
          <p:cNvPr id="9" name="图形 8" descr="办公室职员">
            <a:extLst>
              <a:ext uri="{FF2B5EF4-FFF2-40B4-BE49-F238E27FC236}">
                <a16:creationId xmlns:a16="http://schemas.microsoft.com/office/drawing/2014/main" id="{F8121682-F021-475D-8066-3BDE3AF72E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0040" y="4732762"/>
            <a:ext cx="914400" cy="914400"/>
          </a:xfrm>
          <a:prstGeom prst="rect">
            <a:avLst/>
          </a:prstGeom>
        </p:spPr>
      </p:pic>
      <p:pic>
        <p:nvPicPr>
          <p:cNvPr id="10" name="图形 9" descr="办公室职员">
            <a:extLst>
              <a:ext uri="{FF2B5EF4-FFF2-40B4-BE49-F238E27FC236}">
                <a16:creationId xmlns:a16="http://schemas.microsoft.com/office/drawing/2014/main" id="{57D1DB9A-652A-4949-AF0A-FE8C4420495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26363" y="1861510"/>
            <a:ext cx="914400" cy="914400"/>
          </a:xfrm>
          <a:prstGeom prst="rect">
            <a:avLst/>
          </a:prstGeom>
        </p:spPr>
      </p:pic>
      <p:pic>
        <p:nvPicPr>
          <p:cNvPr id="11" name="图形 10" descr="办公室职员">
            <a:extLst>
              <a:ext uri="{FF2B5EF4-FFF2-40B4-BE49-F238E27FC236}">
                <a16:creationId xmlns:a16="http://schemas.microsoft.com/office/drawing/2014/main" id="{ADBDFE97-5D65-44C1-9D2A-B6DCDCA1975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26363" y="4732762"/>
            <a:ext cx="914400" cy="914400"/>
          </a:xfrm>
          <a:prstGeom prst="rect">
            <a:avLst/>
          </a:prstGeom>
        </p:spPr>
      </p:pic>
      <p:pic>
        <p:nvPicPr>
          <p:cNvPr id="13" name="图形 12" descr="带箭头的圆圈">
            <a:extLst>
              <a:ext uri="{FF2B5EF4-FFF2-40B4-BE49-F238E27FC236}">
                <a16:creationId xmlns:a16="http://schemas.microsoft.com/office/drawing/2014/main" id="{C40D1C45-0D03-407D-A72D-A32B6AA50C9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906000" y="3297136"/>
            <a:ext cx="914400" cy="914400"/>
          </a:xfrm>
          <a:prstGeom prst="rect">
            <a:avLst/>
          </a:prstGeom>
        </p:spPr>
      </p:pic>
      <p:cxnSp>
        <p:nvCxnSpPr>
          <p:cNvPr id="15" name="直接箭头连接符 14">
            <a:extLst>
              <a:ext uri="{FF2B5EF4-FFF2-40B4-BE49-F238E27FC236}">
                <a16:creationId xmlns:a16="http://schemas.microsoft.com/office/drawing/2014/main" id="{10CBCFA4-7695-43F5-8C4B-63DB5DDCCF7C}"/>
              </a:ext>
            </a:extLst>
          </p:cNvPr>
          <p:cNvCxnSpPr>
            <a:stCxn id="4" idx="2"/>
            <a:endCxn id="9" idx="0"/>
          </p:cNvCxnSpPr>
          <p:nvPr/>
        </p:nvCxnSpPr>
        <p:spPr>
          <a:xfrm>
            <a:off x="1627240" y="2775910"/>
            <a:ext cx="0" cy="1956852"/>
          </a:xfrm>
          <a:prstGeom prst="straightConnector1">
            <a:avLst/>
          </a:prstGeom>
          <a:ln w="38100" cap="flat" cmpd="sng" algn="ctr">
            <a:solidFill>
              <a:schemeClr val="accent1"/>
            </a:solidFill>
            <a:prstDash val="dash"/>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直接箭头连接符 15">
            <a:extLst>
              <a:ext uri="{FF2B5EF4-FFF2-40B4-BE49-F238E27FC236}">
                <a16:creationId xmlns:a16="http://schemas.microsoft.com/office/drawing/2014/main" id="{5C37737D-ECD8-4B58-804C-317C8CE7576D}"/>
              </a:ext>
            </a:extLst>
          </p:cNvPr>
          <p:cNvCxnSpPr>
            <a:cxnSpLocks/>
            <a:stCxn id="4" idx="3"/>
            <a:endCxn id="6" idx="1"/>
          </p:cNvCxnSpPr>
          <p:nvPr/>
        </p:nvCxnSpPr>
        <p:spPr>
          <a:xfrm>
            <a:off x="2084440" y="2318710"/>
            <a:ext cx="1268362" cy="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直接箭头连接符 18">
            <a:extLst>
              <a:ext uri="{FF2B5EF4-FFF2-40B4-BE49-F238E27FC236}">
                <a16:creationId xmlns:a16="http://schemas.microsoft.com/office/drawing/2014/main" id="{8A4EC0E5-8EC6-4255-9C10-C38B9A893D67}"/>
              </a:ext>
            </a:extLst>
          </p:cNvPr>
          <p:cNvCxnSpPr>
            <a:cxnSpLocks/>
            <a:stCxn id="6" idx="2"/>
            <a:endCxn id="7" idx="0"/>
          </p:cNvCxnSpPr>
          <p:nvPr/>
        </p:nvCxnSpPr>
        <p:spPr>
          <a:xfrm>
            <a:off x="3810002" y="2775910"/>
            <a:ext cx="0" cy="521226"/>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直接箭头连接符 21">
            <a:extLst>
              <a:ext uri="{FF2B5EF4-FFF2-40B4-BE49-F238E27FC236}">
                <a16:creationId xmlns:a16="http://schemas.microsoft.com/office/drawing/2014/main" id="{4E198E39-674A-4BAF-937F-C2CE7001F2E0}"/>
              </a:ext>
            </a:extLst>
          </p:cNvPr>
          <p:cNvCxnSpPr>
            <a:cxnSpLocks/>
            <a:stCxn id="7" idx="2"/>
            <a:endCxn id="8" idx="0"/>
          </p:cNvCxnSpPr>
          <p:nvPr/>
        </p:nvCxnSpPr>
        <p:spPr>
          <a:xfrm>
            <a:off x="3810002" y="4211536"/>
            <a:ext cx="0" cy="521226"/>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直接箭头连接符 24">
            <a:extLst>
              <a:ext uri="{FF2B5EF4-FFF2-40B4-BE49-F238E27FC236}">
                <a16:creationId xmlns:a16="http://schemas.microsoft.com/office/drawing/2014/main" id="{FE8E03DC-4B4B-4567-924A-D8BC63CA87E1}"/>
              </a:ext>
            </a:extLst>
          </p:cNvPr>
          <p:cNvCxnSpPr>
            <a:cxnSpLocks/>
            <a:stCxn id="8" idx="1"/>
            <a:endCxn id="9" idx="3"/>
          </p:cNvCxnSpPr>
          <p:nvPr/>
        </p:nvCxnSpPr>
        <p:spPr>
          <a:xfrm flipH="1">
            <a:off x="2084440" y="5189962"/>
            <a:ext cx="1268362" cy="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直接箭头连接符 27">
            <a:extLst>
              <a:ext uri="{FF2B5EF4-FFF2-40B4-BE49-F238E27FC236}">
                <a16:creationId xmlns:a16="http://schemas.microsoft.com/office/drawing/2014/main" id="{D0D88348-2E47-4653-B88A-3319608E16C4}"/>
              </a:ext>
            </a:extLst>
          </p:cNvPr>
          <p:cNvCxnSpPr>
            <a:cxnSpLocks/>
            <a:stCxn id="10" idx="2"/>
            <a:endCxn id="11" idx="0"/>
          </p:cNvCxnSpPr>
          <p:nvPr/>
        </p:nvCxnSpPr>
        <p:spPr>
          <a:xfrm>
            <a:off x="8583563" y="2775910"/>
            <a:ext cx="0" cy="1956852"/>
          </a:xfrm>
          <a:prstGeom prst="straightConnector1">
            <a:avLst/>
          </a:prstGeom>
          <a:ln w="38100" cap="flat" cmpd="sng" algn="ctr">
            <a:solidFill>
              <a:schemeClr val="accent1"/>
            </a:solidFill>
            <a:prstDash val="dash"/>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1" name="直接箭头连接符 30">
            <a:extLst>
              <a:ext uri="{FF2B5EF4-FFF2-40B4-BE49-F238E27FC236}">
                <a16:creationId xmlns:a16="http://schemas.microsoft.com/office/drawing/2014/main" id="{D6476EA2-D452-466D-87DC-F9E817C28758}"/>
              </a:ext>
            </a:extLst>
          </p:cNvPr>
          <p:cNvCxnSpPr>
            <a:cxnSpLocks/>
            <a:stCxn id="10" idx="3"/>
            <a:endCxn id="13" idx="0"/>
          </p:cNvCxnSpPr>
          <p:nvPr/>
        </p:nvCxnSpPr>
        <p:spPr>
          <a:xfrm>
            <a:off x="9040763" y="2318710"/>
            <a:ext cx="1322437" cy="978426"/>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直接箭头连接符 33">
            <a:extLst>
              <a:ext uri="{FF2B5EF4-FFF2-40B4-BE49-F238E27FC236}">
                <a16:creationId xmlns:a16="http://schemas.microsoft.com/office/drawing/2014/main" id="{BFDD942E-32F4-4AD2-A200-A09E789AD7C7}"/>
              </a:ext>
            </a:extLst>
          </p:cNvPr>
          <p:cNvCxnSpPr>
            <a:cxnSpLocks/>
            <a:stCxn id="13" idx="2"/>
            <a:endCxn id="11" idx="3"/>
          </p:cNvCxnSpPr>
          <p:nvPr/>
        </p:nvCxnSpPr>
        <p:spPr>
          <a:xfrm flipH="1">
            <a:off x="9040763" y="4211536"/>
            <a:ext cx="1322437" cy="978426"/>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8" name="文本框 37">
            <a:extLst>
              <a:ext uri="{FF2B5EF4-FFF2-40B4-BE49-F238E27FC236}">
                <a16:creationId xmlns:a16="http://schemas.microsoft.com/office/drawing/2014/main" id="{BC0800C7-0FB7-4FE5-B93C-46002AED2814}"/>
              </a:ext>
            </a:extLst>
          </p:cNvPr>
          <p:cNvSpPr txBox="1"/>
          <p:nvPr/>
        </p:nvSpPr>
        <p:spPr>
          <a:xfrm>
            <a:off x="4531868" y="2227637"/>
            <a:ext cx="3520755" cy="3170099"/>
          </a:xfrm>
          <a:prstGeom prst="rect">
            <a:avLst/>
          </a:prstGeom>
          <a:noFill/>
        </p:spPr>
        <p:txBody>
          <a:bodyPr wrap="square" rtlCol="0">
            <a:spAutoFit/>
          </a:bodyPr>
          <a:lstStyle/>
          <a:p>
            <a:pPr>
              <a:spcBef>
                <a:spcPts val="1200"/>
              </a:spcBef>
            </a:pPr>
            <a:r>
              <a:rPr lang="zh-CN" altLang="en-US" sz="2000" strike="sngStrike" dirty="0">
                <a:latin typeface="微软雅黑" panose="020B0503020204020204" pitchFamily="34" charset="-122"/>
                <a:ea typeface="微软雅黑" panose="020B0503020204020204" pitchFamily="34" charset="-122"/>
              </a:rPr>
              <a:t>所有经办行都知道交易金额</a:t>
            </a:r>
            <a:endParaRPr lang="en-US" altLang="zh-CN" sz="2000" strike="sngStrike" dirty="0">
              <a:latin typeface="微软雅黑" panose="020B0503020204020204" pitchFamily="34" charset="-122"/>
              <a:ea typeface="微软雅黑" panose="020B0503020204020204" pitchFamily="34" charset="-122"/>
            </a:endParaRPr>
          </a:p>
          <a:p>
            <a:pPr>
              <a:spcBef>
                <a:spcPts val="1200"/>
              </a:spcBef>
            </a:pPr>
            <a:r>
              <a:rPr lang="zh-CN" altLang="en-US" sz="2000" strike="sngStrike" dirty="0">
                <a:latin typeface="微软雅黑" panose="020B0503020204020204" pitchFamily="34" charset="-122"/>
                <a:ea typeface="微软雅黑" panose="020B0503020204020204" pitchFamily="34" charset="-122"/>
              </a:rPr>
              <a:t>发起行知道支付方账户余额</a:t>
            </a:r>
            <a:endParaRPr lang="en-US" altLang="zh-CN" sz="2000" strike="sngStrike" dirty="0">
              <a:latin typeface="微软雅黑" panose="020B0503020204020204" pitchFamily="34" charset="-122"/>
              <a:ea typeface="微软雅黑" panose="020B0503020204020204" pitchFamily="34" charset="-122"/>
            </a:endParaRPr>
          </a:p>
          <a:p>
            <a:pPr>
              <a:spcBef>
                <a:spcPts val="1200"/>
              </a:spcBef>
            </a:pPr>
            <a:r>
              <a:rPr lang="zh-CN" altLang="en-US" sz="2000" strike="sngStrike" dirty="0">
                <a:latin typeface="微软雅黑" panose="020B0503020204020204" pitchFamily="34" charset="-122"/>
                <a:ea typeface="微软雅黑" panose="020B0503020204020204" pitchFamily="34" charset="-122"/>
              </a:rPr>
              <a:t>发起行知道支付方身份</a:t>
            </a:r>
            <a:endParaRPr lang="en-US" altLang="zh-CN" sz="2000" strike="sngStrike" dirty="0">
              <a:latin typeface="微软雅黑" panose="020B0503020204020204" pitchFamily="34" charset="-122"/>
              <a:ea typeface="微软雅黑" panose="020B0503020204020204" pitchFamily="34" charset="-122"/>
            </a:endParaRPr>
          </a:p>
          <a:p>
            <a:pPr>
              <a:spcBef>
                <a:spcPts val="1200"/>
              </a:spcBef>
            </a:pPr>
            <a:r>
              <a:rPr lang="zh-CN" altLang="en-US" sz="2000" strike="sngStrike" dirty="0">
                <a:latin typeface="微软雅黑" panose="020B0503020204020204" pitchFamily="34" charset="-122"/>
                <a:ea typeface="微软雅黑" panose="020B0503020204020204" pitchFamily="34" charset="-122"/>
              </a:rPr>
              <a:t>接收行知道收款方账户余额</a:t>
            </a:r>
            <a:endParaRPr lang="en-US" altLang="zh-CN" sz="2000" strike="sngStrike" dirty="0">
              <a:latin typeface="微软雅黑" panose="020B0503020204020204" pitchFamily="34" charset="-122"/>
              <a:ea typeface="微软雅黑" panose="020B0503020204020204" pitchFamily="34" charset="-122"/>
            </a:endParaRPr>
          </a:p>
          <a:p>
            <a:pPr>
              <a:spcBef>
                <a:spcPts val="1200"/>
              </a:spcBef>
            </a:pPr>
            <a:r>
              <a:rPr lang="zh-CN" altLang="en-US" sz="2000" strike="sngStrike" dirty="0">
                <a:latin typeface="微软雅黑" panose="020B0503020204020204" pitchFamily="34" charset="-122"/>
                <a:ea typeface="微软雅黑" panose="020B0503020204020204" pitchFamily="34" charset="-122"/>
              </a:rPr>
              <a:t>接收行知道收款方身份</a:t>
            </a:r>
            <a:endParaRPr lang="en-US" altLang="zh-CN" sz="2000" strike="sngStrike" dirty="0">
              <a:latin typeface="微软雅黑" panose="020B0503020204020204" pitchFamily="34" charset="-122"/>
              <a:ea typeface="微软雅黑" panose="020B0503020204020204" pitchFamily="34" charset="-122"/>
            </a:endParaRPr>
          </a:p>
          <a:p>
            <a:pPr>
              <a:spcBef>
                <a:spcPts val="1200"/>
              </a:spcBef>
            </a:pPr>
            <a:r>
              <a:rPr lang="zh-CN" altLang="en-US" sz="2000" b="1" dirty="0">
                <a:latin typeface="微软雅黑" panose="020B0503020204020204" pitchFamily="34" charset="-122"/>
                <a:ea typeface="微软雅黑" panose="020B0503020204020204" pitchFamily="34" charset="-122"/>
              </a:rPr>
              <a:t>监管方可观察到交易全过程</a:t>
            </a:r>
            <a:endParaRPr lang="en-US" altLang="zh-CN" sz="2000" b="1" dirty="0">
              <a:latin typeface="微软雅黑" panose="020B0503020204020204" pitchFamily="34" charset="-122"/>
              <a:ea typeface="微软雅黑" panose="020B0503020204020204" pitchFamily="34" charset="-122"/>
            </a:endParaRPr>
          </a:p>
          <a:p>
            <a:pPr>
              <a:spcBef>
                <a:spcPts val="1200"/>
              </a:spcBef>
            </a:pPr>
            <a:r>
              <a:rPr lang="zh-CN" altLang="en-US" sz="2000" b="1" dirty="0">
                <a:latin typeface="微软雅黑" panose="020B0503020204020204" pitchFamily="34" charset="-122"/>
                <a:ea typeface="微软雅黑" panose="020B0503020204020204" pitchFamily="34" charset="-122"/>
              </a:rPr>
              <a:t>交易双方可验证交易的正确性</a:t>
            </a:r>
            <a:endParaRPr lang="en-US" altLang="zh-CN"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5772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47C6CE-E1D3-4419-A3DF-AF3C5D546B32}"/>
              </a:ext>
            </a:extLst>
          </p:cNvPr>
          <p:cNvSpPr>
            <a:spLocks noGrp="1"/>
          </p:cNvSpPr>
          <p:nvPr>
            <p:ph type="title"/>
          </p:nvPr>
        </p:nvSpPr>
        <p:spPr/>
        <p:txBody>
          <a:bodyPr/>
          <a:lstStyle/>
          <a:p>
            <a:r>
              <a:rPr lang="zh-CN" altLang="en-US" dirty="0"/>
              <a:t>隐匿支付的理想效果</a:t>
            </a:r>
          </a:p>
        </p:txBody>
      </p:sp>
      <p:sp>
        <p:nvSpPr>
          <p:cNvPr id="3" name="灯片编号占位符 2">
            <a:extLst>
              <a:ext uri="{FF2B5EF4-FFF2-40B4-BE49-F238E27FC236}">
                <a16:creationId xmlns:a16="http://schemas.microsoft.com/office/drawing/2014/main" id="{74C17615-88D2-4BA2-82DB-2DEA4A2C8243}"/>
              </a:ext>
            </a:extLst>
          </p:cNvPr>
          <p:cNvSpPr>
            <a:spLocks noGrp="1"/>
          </p:cNvSpPr>
          <p:nvPr>
            <p:ph type="sldNum" sz="quarter" idx="10"/>
          </p:nvPr>
        </p:nvSpPr>
        <p:spPr/>
        <p:txBody>
          <a:bodyPr/>
          <a:lstStyle/>
          <a:p>
            <a:fld id="{884269F9-B5CE-EB46-8536-1F9E4423A6BA}" type="slidenum">
              <a:rPr kumimoji="1" lang="zh-CN" altLang="en-US" smtClean="0"/>
              <a:t>24</a:t>
            </a:fld>
            <a:endParaRPr kumimoji="1" lang="zh-CN" altLang="en-US" dirty="0"/>
          </a:p>
        </p:txBody>
      </p:sp>
      <p:grpSp>
        <p:nvGrpSpPr>
          <p:cNvPr id="73" name="组合 72">
            <a:extLst>
              <a:ext uri="{FF2B5EF4-FFF2-40B4-BE49-F238E27FC236}">
                <a16:creationId xmlns:a16="http://schemas.microsoft.com/office/drawing/2014/main" id="{A0AB7EE4-BC69-4648-9F79-F9A3B4B02EA6}"/>
              </a:ext>
            </a:extLst>
          </p:cNvPr>
          <p:cNvGrpSpPr/>
          <p:nvPr/>
        </p:nvGrpSpPr>
        <p:grpSpPr>
          <a:xfrm>
            <a:off x="1318764" y="1287943"/>
            <a:ext cx="9280153" cy="4821554"/>
            <a:chOff x="1318764" y="1287943"/>
            <a:chExt cx="9280153" cy="4821554"/>
          </a:xfrm>
        </p:grpSpPr>
        <p:sp>
          <p:nvSpPr>
            <p:cNvPr id="5" name="Freeform 459">
              <a:extLst>
                <a:ext uri="{FF2B5EF4-FFF2-40B4-BE49-F238E27FC236}">
                  <a16:creationId xmlns:a16="http://schemas.microsoft.com/office/drawing/2014/main" id="{DA3B9F5C-7430-4852-BFDF-E843CBEB0F25}"/>
                </a:ext>
              </a:extLst>
            </p:cNvPr>
            <p:cNvSpPr>
              <a:spLocks/>
            </p:cNvSpPr>
            <p:nvPr/>
          </p:nvSpPr>
          <p:spPr bwMode="auto">
            <a:xfrm>
              <a:off x="1965257" y="2744567"/>
              <a:ext cx="2478676" cy="232737"/>
            </a:xfrm>
            <a:custGeom>
              <a:avLst/>
              <a:gdLst>
                <a:gd name="T0" fmla="*/ 1254 w 1254"/>
                <a:gd name="T1" fmla="*/ 158 h 158"/>
                <a:gd name="T2" fmla="*/ 1168 w 1254"/>
                <a:gd name="T3" fmla="*/ 1 h 158"/>
                <a:gd name="T4" fmla="*/ 0 w 1254"/>
                <a:gd name="T5" fmla="*/ 0 h 158"/>
              </a:gdLst>
              <a:ahLst/>
              <a:cxnLst>
                <a:cxn ang="0">
                  <a:pos x="T0" y="T1"/>
                </a:cxn>
                <a:cxn ang="0">
                  <a:pos x="T2" y="T3"/>
                </a:cxn>
                <a:cxn ang="0">
                  <a:pos x="T4" y="T5"/>
                </a:cxn>
              </a:cxnLst>
              <a:rect l="0" t="0" r="r" b="b"/>
              <a:pathLst>
                <a:path w="1254" h="158">
                  <a:moveTo>
                    <a:pt x="1254" y="158"/>
                  </a:moveTo>
                  <a:lnTo>
                    <a:pt x="1168" y="1"/>
                  </a:lnTo>
                  <a:lnTo>
                    <a:pt x="0" y="0"/>
                  </a:lnTo>
                </a:path>
              </a:pathLst>
            </a:custGeom>
            <a:noFill/>
            <a:ln w="12700" cap="flat" cmpd="sng">
              <a:solidFill>
                <a:srgbClr val="F18526"/>
              </a:solidFill>
              <a:prstDash val="solid"/>
              <a:round/>
              <a:headEnd/>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 name="Freeform 458">
              <a:extLst>
                <a:ext uri="{FF2B5EF4-FFF2-40B4-BE49-F238E27FC236}">
                  <a16:creationId xmlns:a16="http://schemas.microsoft.com/office/drawing/2014/main" id="{6D34DA62-9B67-4BC2-B16A-1F1DE2C54837}"/>
                </a:ext>
              </a:extLst>
            </p:cNvPr>
            <p:cNvSpPr>
              <a:spLocks/>
            </p:cNvSpPr>
            <p:nvPr/>
          </p:nvSpPr>
          <p:spPr bwMode="auto">
            <a:xfrm>
              <a:off x="4299565" y="1685842"/>
              <a:ext cx="1799577" cy="197499"/>
            </a:xfrm>
            <a:custGeom>
              <a:avLst/>
              <a:gdLst>
                <a:gd name="T0" fmla="*/ 1818 w 1818"/>
                <a:gd name="T1" fmla="*/ 156 h 156"/>
                <a:gd name="T2" fmla="*/ 1733 w 1818"/>
                <a:gd name="T3" fmla="*/ 0 h 156"/>
                <a:gd name="T4" fmla="*/ 0 w 1818"/>
                <a:gd name="T5" fmla="*/ 2 h 156"/>
              </a:gdLst>
              <a:ahLst/>
              <a:cxnLst>
                <a:cxn ang="0">
                  <a:pos x="T0" y="T1"/>
                </a:cxn>
                <a:cxn ang="0">
                  <a:pos x="T2" y="T3"/>
                </a:cxn>
                <a:cxn ang="0">
                  <a:pos x="T4" y="T5"/>
                </a:cxn>
              </a:cxnLst>
              <a:rect l="0" t="0" r="r" b="b"/>
              <a:pathLst>
                <a:path w="1818" h="156">
                  <a:moveTo>
                    <a:pt x="1818" y="156"/>
                  </a:moveTo>
                  <a:lnTo>
                    <a:pt x="1733" y="0"/>
                  </a:lnTo>
                  <a:lnTo>
                    <a:pt x="0" y="2"/>
                  </a:lnTo>
                </a:path>
              </a:pathLst>
            </a:custGeom>
            <a:noFill/>
            <a:ln w="12700" cap="flat" cmpd="sng">
              <a:solidFill>
                <a:srgbClr val="C43B38"/>
              </a:solidFill>
              <a:prstDash val="solid"/>
              <a:round/>
              <a:headEnd/>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 name="Freeform 459">
              <a:extLst>
                <a:ext uri="{FF2B5EF4-FFF2-40B4-BE49-F238E27FC236}">
                  <a16:creationId xmlns:a16="http://schemas.microsoft.com/office/drawing/2014/main" id="{4BBADD74-E992-4324-AB1A-C784FDA4E16B}"/>
                </a:ext>
              </a:extLst>
            </p:cNvPr>
            <p:cNvSpPr>
              <a:spLocks/>
            </p:cNvSpPr>
            <p:nvPr/>
          </p:nvSpPr>
          <p:spPr bwMode="auto">
            <a:xfrm>
              <a:off x="1722468" y="5323367"/>
              <a:ext cx="2731379" cy="251309"/>
            </a:xfrm>
            <a:custGeom>
              <a:avLst/>
              <a:gdLst>
                <a:gd name="T0" fmla="*/ 1254 w 1254"/>
                <a:gd name="T1" fmla="*/ 158 h 158"/>
                <a:gd name="T2" fmla="*/ 1168 w 1254"/>
                <a:gd name="T3" fmla="*/ 1 h 158"/>
                <a:gd name="T4" fmla="*/ 0 w 1254"/>
                <a:gd name="T5" fmla="*/ 0 h 158"/>
              </a:gdLst>
              <a:ahLst/>
              <a:cxnLst>
                <a:cxn ang="0">
                  <a:pos x="T0" y="T1"/>
                </a:cxn>
                <a:cxn ang="0">
                  <a:pos x="T2" y="T3"/>
                </a:cxn>
                <a:cxn ang="0">
                  <a:pos x="T4" y="T5"/>
                </a:cxn>
              </a:cxnLst>
              <a:rect l="0" t="0" r="r" b="b"/>
              <a:pathLst>
                <a:path w="1254" h="158">
                  <a:moveTo>
                    <a:pt x="1254" y="158"/>
                  </a:moveTo>
                  <a:lnTo>
                    <a:pt x="1168" y="1"/>
                  </a:lnTo>
                  <a:lnTo>
                    <a:pt x="0" y="0"/>
                  </a:lnTo>
                </a:path>
              </a:pathLst>
            </a:custGeom>
            <a:noFill/>
            <a:ln w="12700" cap="flat" cmpd="sng">
              <a:solidFill>
                <a:srgbClr val="34ABCC"/>
              </a:solidFill>
              <a:prstDash val="solid"/>
              <a:round/>
              <a:headEnd/>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 name="TextBox 136">
              <a:extLst>
                <a:ext uri="{FF2B5EF4-FFF2-40B4-BE49-F238E27FC236}">
                  <a16:creationId xmlns:a16="http://schemas.microsoft.com/office/drawing/2014/main" id="{F22B2C98-7C07-4391-B42A-2AE712800793}"/>
                </a:ext>
              </a:extLst>
            </p:cNvPr>
            <p:cNvSpPr txBox="1"/>
            <p:nvPr/>
          </p:nvSpPr>
          <p:spPr>
            <a:xfrm>
              <a:off x="1318764" y="4873095"/>
              <a:ext cx="2621031" cy="874407"/>
            </a:xfrm>
            <a:prstGeom prst="rect">
              <a:avLst/>
            </a:prstGeom>
            <a:noFill/>
          </p:spPr>
          <p:txBody>
            <a:bodyPr wrap="square" rtlCol="0">
              <a:spAutoFit/>
            </a:bodyPr>
            <a:lstStyle/>
            <a:p>
              <a:pPr algn="r">
                <a:lnSpc>
                  <a:spcPct val="150000"/>
                </a:lnSpc>
              </a:pPr>
              <a:r>
                <a:rPr lang="zh-CN" altLang="en-US" dirty="0">
                  <a:latin typeface="微软雅黑" panose="020B0503020204020204" pitchFamily="34" charset="-122"/>
                  <a:ea typeface="微软雅黑" panose="020B0503020204020204" pitchFamily="34" charset="-122"/>
                </a:rPr>
                <a:t>第三方不能知道</a:t>
              </a:r>
              <a:br>
                <a:rPr lang="en-US" altLang="zh-CN"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资产</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权益交易的内容</a:t>
              </a:r>
            </a:p>
          </p:txBody>
        </p:sp>
        <p:sp>
          <p:nvSpPr>
            <p:cNvPr id="9" name="Freeform 461">
              <a:extLst>
                <a:ext uri="{FF2B5EF4-FFF2-40B4-BE49-F238E27FC236}">
                  <a16:creationId xmlns:a16="http://schemas.microsoft.com/office/drawing/2014/main" id="{888395A5-B76C-48DE-B226-3E2302FDA335}"/>
                </a:ext>
              </a:extLst>
            </p:cNvPr>
            <p:cNvSpPr>
              <a:spLocks/>
            </p:cNvSpPr>
            <p:nvPr/>
          </p:nvSpPr>
          <p:spPr bwMode="auto">
            <a:xfrm flipH="1">
              <a:off x="7638549" y="5270956"/>
              <a:ext cx="2788413" cy="206759"/>
            </a:xfrm>
            <a:custGeom>
              <a:avLst/>
              <a:gdLst>
                <a:gd name="T0" fmla="*/ 1818 w 1818"/>
                <a:gd name="T1" fmla="*/ 156 h 156"/>
                <a:gd name="T2" fmla="*/ 1733 w 1818"/>
                <a:gd name="T3" fmla="*/ 0 h 156"/>
                <a:gd name="T4" fmla="*/ 0 w 1818"/>
                <a:gd name="T5" fmla="*/ 2 h 156"/>
              </a:gdLst>
              <a:ahLst/>
              <a:cxnLst>
                <a:cxn ang="0">
                  <a:pos x="T0" y="T1"/>
                </a:cxn>
                <a:cxn ang="0">
                  <a:pos x="T2" y="T3"/>
                </a:cxn>
                <a:cxn ang="0">
                  <a:pos x="T4" y="T5"/>
                </a:cxn>
              </a:cxnLst>
              <a:rect l="0" t="0" r="r" b="b"/>
              <a:pathLst>
                <a:path w="1818" h="156">
                  <a:moveTo>
                    <a:pt x="1818" y="156"/>
                  </a:moveTo>
                  <a:lnTo>
                    <a:pt x="1733" y="0"/>
                  </a:lnTo>
                  <a:lnTo>
                    <a:pt x="0" y="2"/>
                  </a:lnTo>
                </a:path>
              </a:pathLst>
            </a:custGeom>
            <a:noFill/>
            <a:ln w="12700" cap="flat" cmpd="sng">
              <a:solidFill>
                <a:srgbClr val="7A57A4"/>
              </a:solidFill>
              <a:prstDash val="solid"/>
              <a:round/>
              <a:headEnd/>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nvGrpSpPr>
            <p:cNvPr id="10" name="组合 9">
              <a:extLst>
                <a:ext uri="{FF2B5EF4-FFF2-40B4-BE49-F238E27FC236}">
                  <a16:creationId xmlns:a16="http://schemas.microsoft.com/office/drawing/2014/main" id="{F68FFA76-6556-4429-97AA-952259C9A99D}"/>
                </a:ext>
              </a:extLst>
            </p:cNvPr>
            <p:cNvGrpSpPr/>
            <p:nvPr/>
          </p:nvGrpSpPr>
          <p:grpSpPr>
            <a:xfrm>
              <a:off x="4249811" y="2287257"/>
              <a:ext cx="3639895" cy="3639895"/>
              <a:chOff x="2675852" y="2177861"/>
              <a:chExt cx="3639895" cy="3639895"/>
            </a:xfrm>
          </p:grpSpPr>
          <p:sp>
            <p:nvSpPr>
              <p:cNvPr id="11" name="空心弧 10">
                <a:extLst>
                  <a:ext uri="{FF2B5EF4-FFF2-40B4-BE49-F238E27FC236}">
                    <a16:creationId xmlns:a16="http://schemas.microsoft.com/office/drawing/2014/main" id="{4646B4D7-03F9-4922-890E-3C03758D8799}"/>
                  </a:ext>
                </a:extLst>
              </p:cNvPr>
              <p:cNvSpPr/>
              <p:nvPr/>
            </p:nvSpPr>
            <p:spPr>
              <a:xfrm>
                <a:off x="2675852" y="2177861"/>
                <a:ext cx="3639895" cy="3639895"/>
              </a:xfrm>
              <a:prstGeom prst="blockArc">
                <a:avLst>
                  <a:gd name="adj1" fmla="val 9720000"/>
                  <a:gd name="adj2" fmla="val 14040000"/>
                  <a:gd name="adj3" fmla="val 16750"/>
                </a:avLst>
              </a:pr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1">
                <a:schemeClr val="accent6">
                  <a:alpha val="50000"/>
                  <a:hueOff val="0"/>
                  <a:satOff val="0"/>
                  <a:lumOff val="0"/>
                  <a:alphaOff val="0"/>
                </a:schemeClr>
              </a:fillRef>
              <a:effectRef idx="1">
                <a:schemeClr val="accent6">
                  <a:alpha val="50000"/>
                  <a:hueOff val="0"/>
                  <a:satOff val="0"/>
                  <a:lumOff val="0"/>
                  <a:alphaOff val="0"/>
                </a:schemeClr>
              </a:effectRef>
              <a:fontRef idx="minor">
                <a:schemeClr val="tx1"/>
              </a:fontRef>
            </p:style>
          </p:sp>
          <p:sp>
            <p:nvSpPr>
              <p:cNvPr id="12" name="空心弧 11">
                <a:extLst>
                  <a:ext uri="{FF2B5EF4-FFF2-40B4-BE49-F238E27FC236}">
                    <a16:creationId xmlns:a16="http://schemas.microsoft.com/office/drawing/2014/main" id="{866B95E1-945B-4198-9A26-0A1EDCBB09CF}"/>
                  </a:ext>
                </a:extLst>
              </p:cNvPr>
              <p:cNvSpPr/>
              <p:nvPr/>
            </p:nvSpPr>
            <p:spPr>
              <a:xfrm>
                <a:off x="2675852" y="2177861"/>
                <a:ext cx="3639895" cy="3639895"/>
              </a:xfrm>
              <a:prstGeom prst="blockArc">
                <a:avLst>
                  <a:gd name="adj1" fmla="val 5400000"/>
                  <a:gd name="adj2" fmla="val 9720000"/>
                  <a:gd name="adj3" fmla="val 16750"/>
                </a:avLst>
              </a:pr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1">
                <a:schemeClr val="accent5">
                  <a:alpha val="50000"/>
                  <a:hueOff val="0"/>
                  <a:satOff val="0"/>
                  <a:lumOff val="0"/>
                  <a:alphaOff val="0"/>
                </a:schemeClr>
              </a:fillRef>
              <a:effectRef idx="1">
                <a:schemeClr val="accent5">
                  <a:alpha val="50000"/>
                  <a:hueOff val="0"/>
                  <a:satOff val="0"/>
                  <a:lumOff val="0"/>
                  <a:alphaOff val="0"/>
                </a:schemeClr>
              </a:effectRef>
              <a:fontRef idx="minor">
                <a:schemeClr val="tx1"/>
              </a:fontRef>
            </p:style>
          </p:sp>
          <p:sp>
            <p:nvSpPr>
              <p:cNvPr id="13" name="空心弧 12">
                <a:extLst>
                  <a:ext uri="{FF2B5EF4-FFF2-40B4-BE49-F238E27FC236}">
                    <a16:creationId xmlns:a16="http://schemas.microsoft.com/office/drawing/2014/main" id="{525504D6-6280-44B9-884B-6907CDDC2283}"/>
                  </a:ext>
                </a:extLst>
              </p:cNvPr>
              <p:cNvSpPr/>
              <p:nvPr/>
            </p:nvSpPr>
            <p:spPr>
              <a:xfrm>
                <a:off x="2675852" y="2177861"/>
                <a:ext cx="3639895" cy="3639895"/>
              </a:xfrm>
              <a:prstGeom prst="blockArc">
                <a:avLst>
                  <a:gd name="adj1" fmla="val 1080000"/>
                  <a:gd name="adj2" fmla="val 5400000"/>
                  <a:gd name="adj3" fmla="val 16750"/>
                </a:avLst>
              </a:pr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1">
                <a:schemeClr val="accent4">
                  <a:alpha val="50000"/>
                  <a:hueOff val="0"/>
                  <a:satOff val="0"/>
                  <a:lumOff val="0"/>
                  <a:alphaOff val="0"/>
                </a:schemeClr>
              </a:fillRef>
              <a:effectRef idx="1">
                <a:schemeClr val="accent4">
                  <a:alpha val="50000"/>
                  <a:hueOff val="0"/>
                  <a:satOff val="0"/>
                  <a:lumOff val="0"/>
                  <a:alphaOff val="0"/>
                </a:schemeClr>
              </a:effectRef>
              <a:fontRef idx="minor">
                <a:schemeClr val="tx1"/>
              </a:fontRef>
            </p:style>
          </p:sp>
          <p:sp>
            <p:nvSpPr>
              <p:cNvPr id="14" name="空心弧 13">
                <a:extLst>
                  <a:ext uri="{FF2B5EF4-FFF2-40B4-BE49-F238E27FC236}">
                    <a16:creationId xmlns:a16="http://schemas.microsoft.com/office/drawing/2014/main" id="{3DFD3595-9FE7-4053-BF98-BF23FE33769B}"/>
                  </a:ext>
                </a:extLst>
              </p:cNvPr>
              <p:cNvSpPr/>
              <p:nvPr/>
            </p:nvSpPr>
            <p:spPr>
              <a:xfrm>
                <a:off x="2675852" y="2177861"/>
                <a:ext cx="3639895" cy="3639895"/>
              </a:xfrm>
              <a:prstGeom prst="blockArc">
                <a:avLst>
                  <a:gd name="adj1" fmla="val 18360000"/>
                  <a:gd name="adj2" fmla="val 1080000"/>
                  <a:gd name="adj3" fmla="val 16750"/>
                </a:avLst>
              </a:pr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1">
                <a:schemeClr val="accent3">
                  <a:alpha val="50000"/>
                  <a:hueOff val="0"/>
                  <a:satOff val="0"/>
                  <a:lumOff val="0"/>
                  <a:alphaOff val="0"/>
                </a:schemeClr>
              </a:fillRef>
              <a:effectRef idx="1">
                <a:schemeClr val="accent3">
                  <a:alpha val="50000"/>
                  <a:hueOff val="0"/>
                  <a:satOff val="0"/>
                  <a:lumOff val="0"/>
                  <a:alphaOff val="0"/>
                </a:schemeClr>
              </a:effectRef>
              <a:fontRef idx="minor">
                <a:schemeClr val="tx1"/>
              </a:fontRef>
            </p:style>
          </p:sp>
          <p:sp>
            <p:nvSpPr>
              <p:cNvPr id="15" name="空心弧 14">
                <a:extLst>
                  <a:ext uri="{FF2B5EF4-FFF2-40B4-BE49-F238E27FC236}">
                    <a16:creationId xmlns:a16="http://schemas.microsoft.com/office/drawing/2014/main" id="{9D3EDB67-8D91-430F-BF03-4DC3956C54CE}"/>
                  </a:ext>
                </a:extLst>
              </p:cNvPr>
              <p:cNvSpPr/>
              <p:nvPr/>
            </p:nvSpPr>
            <p:spPr>
              <a:xfrm>
                <a:off x="2675852" y="2177861"/>
                <a:ext cx="3639895" cy="3639895"/>
              </a:xfrm>
              <a:prstGeom prst="blockArc">
                <a:avLst>
                  <a:gd name="adj1" fmla="val 14040000"/>
                  <a:gd name="adj2" fmla="val 18360000"/>
                  <a:gd name="adj3" fmla="val 16750"/>
                </a:avLst>
              </a:pr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1">
                <a:schemeClr val="accent2">
                  <a:alpha val="50000"/>
                  <a:hueOff val="0"/>
                  <a:satOff val="0"/>
                  <a:lumOff val="0"/>
                  <a:alphaOff val="0"/>
                </a:schemeClr>
              </a:fillRef>
              <a:effectRef idx="1">
                <a:schemeClr val="accent2">
                  <a:alpha val="50000"/>
                  <a:hueOff val="0"/>
                  <a:satOff val="0"/>
                  <a:lumOff val="0"/>
                  <a:alphaOff val="0"/>
                </a:schemeClr>
              </a:effectRef>
              <a:fontRef idx="minor">
                <a:schemeClr val="tx1"/>
              </a:fontRef>
            </p:style>
          </p:sp>
        </p:grpSp>
        <p:grpSp>
          <p:nvGrpSpPr>
            <p:cNvPr id="16" name="组合 15">
              <a:extLst>
                <a:ext uri="{FF2B5EF4-FFF2-40B4-BE49-F238E27FC236}">
                  <a16:creationId xmlns:a16="http://schemas.microsoft.com/office/drawing/2014/main" id="{A2293F2A-00A9-4132-B8E3-B3E3E2FA470D}"/>
                </a:ext>
              </a:extLst>
            </p:cNvPr>
            <p:cNvGrpSpPr/>
            <p:nvPr/>
          </p:nvGrpSpPr>
          <p:grpSpPr>
            <a:xfrm>
              <a:off x="5416524" y="1786444"/>
              <a:ext cx="1306469" cy="1306469"/>
              <a:chOff x="3842565" y="1677048"/>
              <a:chExt cx="1306469" cy="1306469"/>
            </a:xfrm>
          </p:grpSpPr>
          <p:sp>
            <p:nvSpPr>
              <p:cNvPr id="17" name="圆角矩形 8">
                <a:extLst>
                  <a:ext uri="{FF2B5EF4-FFF2-40B4-BE49-F238E27FC236}">
                    <a16:creationId xmlns:a16="http://schemas.microsoft.com/office/drawing/2014/main" id="{2945AAF5-C395-48E0-A89B-A31CF5586D4D}"/>
                  </a:ext>
                </a:extLst>
              </p:cNvPr>
              <p:cNvSpPr/>
              <p:nvPr/>
            </p:nvSpPr>
            <p:spPr>
              <a:xfrm>
                <a:off x="3842565" y="1677048"/>
                <a:ext cx="1306469" cy="1306469"/>
              </a:xfrm>
              <a:prstGeom prst="roundRect">
                <a:avLst>
                  <a:gd name="adj" fmla="val 50000"/>
                </a:avLst>
              </a:prstGeom>
              <a:scene3d>
                <a:camera prst="orthographicFront"/>
                <a:lightRig rig="flat" dir="t"/>
              </a:scene3d>
              <a:sp3d z="-190500" extrusionH="12700" prstMaterial="plastic">
                <a:bevelT w="50800" h="50800"/>
              </a:sp3d>
            </p:spPr>
            <p:style>
              <a:lnRef idx="1">
                <a:schemeClr val="accent2">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18" name="任意多边形 10">
                <a:extLst>
                  <a:ext uri="{FF2B5EF4-FFF2-40B4-BE49-F238E27FC236}">
                    <a16:creationId xmlns:a16="http://schemas.microsoft.com/office/drawing/2014/main" id="{CA2B0F55-4776-46F6-B12B-E727D1D7DDC6}"/>
                  </a:ext>
                </a:extLst>
              </p:cNvPr>
              <p:cNvSpPr/>
              <p:nvPr/>
            </p:nvSpPr>
            <p:spPr>
              <a:xfrm>
                <a:off x="3878493" y="1712976"/>
                <a:ext cx="1234613" cy="1234613"/>
              </a:xfrm>
              <a:custGeom>
                <a:avLst/>
                <a:gdLst>
                  <a:gd name="connsiteX0" fmla="*/ 0 w 1234613"/>
                  <a:gd name="connsiteY0" fmla="*/ 617307 h 1234613"/>
                  <a:gd name="connsiteX1" fmla="*/ 617307 w 1234613"/>
                  <a:gd name="connsiteY1" fmla="*/ 0 h 1234613"/>
                  <a:gd name="connsiteX2" fmla="*/ 617307 w 1234613"/>
                  <a:gd name="connsiteY2" fmla="*/ 0 h 1234613"/>
                  <a:gd name="connsiteX3" fmla="*/ 1234614 w 1234613"/>
                  <a:gd name="connsiteY3" fmla="*/ 617307 h 1234613"/>
                  <a:gd name="connsiteX4" fmla="*/ 1234613 w 1234613"/>
                  <a:gd name="connsiteY4" fmla="*/ 617307 h 1234613"/>
                  <a:gd name="connsiteX5" fmla="*/ 617306 w 1234613"/>
                  <a:gd name="connsiteY5" fmla="*/ 1234614 h 1234613"/>
                  <a:gd name="connsiteX6" fmla="*/ 617307 w 1234613"/>
                  <a:gd name="connsiteY6" fmla="*/ 1234613 h 1234613"/>
                  <a:gd name="connsiteX7" fmla="*/ 0 w 1234613"/>
                  <a:gd name="connsiteY7" fmla="*/ 617306 h 1234613"/>
                  <a:gd name="connsiteX8" fmla="*/ 0 w 1234613"/>
                  <a:gd name="connsiteY8" fmla="*/ 617307 h 1234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4613" h="1234613">
                    <a:moveTo>
                      <a:pt x="0" y="617307"/>
                    </a:moveTo>
                    <a:cubicBezTo>
                      <a:pt x="0" y="276378"/>
                      <a:pt x="276378" y="0"/>
                      <a:pt x="617307" y="0"/>
                    </a:cubicBezTo>
                    <a:lnTo>
                      <a:pt x="617307" y="0"/>
                    </a:lnTo>
                    <a:cubicBezTo>
                      <a:pt x="958236" y="0"/>
                      <a:pt x="1234614" y="276378"/>
                      <a:pt x="1234614" y="617307"/>
                    </a:cubicBezTo>
                    <a:lnTo>
                      <a:pt x="1234613" y="617307"/>
                    </a:lnTo>
                    <a:cubicBezTo>
                      <a:pt x="1234613" y="958236"/>
                      <a:pt x="958235" y="1234614"/>
                      <a:pt x="617306" y="1234614"/>
                    </a:cubicBezTo>
                    <a:lnTo>
                      <a:pt x="617307" y="1234613"/>
                    </a:lnTo>
                    <a:cubicBezTo>
                      <a:pt x="276378" y="1234613"/>
                      <a:pt x="0" y="958235"/>
                      <a:pt x="0" y="617306"/>
                    </a:cubicBezTo>
                    <a:lnTo>
                      <a:pt x="0" y="617307"/>
                    </a:lnTo>
                    <a:close/>
                  </a:path>
                </a:pathLst>
              </a:custGeom>
              <a:scene3d>
                <a:camera prst="orthographicFront"/>
                <a:lightRig rig="flat" dir="t"/>
              </a:scene3d>
              <a:sp3d extrusionH="12700" prstMaterial="plastic">
                <a:bevelT w="50800" h="50800"/>
              </a:sp3d>
            </p:spPr>
            <p:style>
              <a:lnRef idx="1">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2">
                <a:schemeClr val="accent2">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80803" tIns="180803" rIns="180803" bIns="180803" numCol="1" spcCol="1270" anchor="ctr" anchorCtr="0">
                <a:noAutofit/>
              </a:bodyPr>
              <a:lstStyle/>
              <a:p>
                <a:pPr lvl="0" algn="ctr" defTabSz="1555750">
                  <a:lnSpc>
                    <a:spcPct val="90000"/>
                  </a:lnSpc>
                  <a:spcBef>
                    <a:spcPct val="0"/>
                  </a:spcBef>
                  <a:spcAft>
                    <a:spcPct val="35000"/>
                  </a:spcAft>
                </a:pPr>
                <a:endParaRPr lang="en-US" sz="3500" kern="1200" dirty="0"/>
              </a:p>
            </p:txBody>
          </p:sp>
          <p:sp>
            <p:nvSpPr>
              <p:cNvPr id="19" name="TextBox 5">
                <a:extLst>
                  <a:ext uri="{FF2B5EF4-FFF2-40B4-BE49-F238E27FC236}">
                    <a16:creationId xmlns:a16="http://schemas.microsoft.com/office/drawing/2014/main" id="{0141DC3D-8D41-454D-8E64-5AFD022C591A}"/>
                  </a:ext>
                </a:extLst>
              </p:cNvPr>
              <p:cNvSpPr txBox="1">
                <a:spLocks noChangeArrowheads="1"/>
              </p:cNvSpPr>
              <p:nvPr/>
            </p:nvSpPr>
            <p:spPr bwMode="auto">
              <a:xfrm>
                <a:off x="4227379" y="1988840"/>
                <a:ext cx="6463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algn="ctr" eaLnBrk="1" hangingPunct="1"/>
                <a:r>
                  <a:rPr lang="zh-CN" altLang="en-US" dirty="0">
                    <a:solidFill>
                      <a:schemeClr val="tx1">
                        <a:lumMod val="75000"/>
                        <a:lumOff val="25000"/>
                      </a:schemeClr>
                    </a:solidFill>
                    <a:latin typeface="微软雅黑" pitchFamily="34" charset="-122"/>
                  </a:rPr>
                  <a:t>身份</a:t>
                </a:r>
              </a:p>
              <a:p>
                <a:pPr algn="ctr" eaLnBrk="1" hangingPunct="1"/>
                <a:r>
                  <a:rPr lang="zh-CN" altLang="en-US" dirty="0">
                    <a:solidFill>
                      <a:schemeClr val="tx1">
                        <a:lumMod val="75000"/>
                        <a:lumOff val="25000"/>
                      </a:schemeClr>
                    </a:solidFill>
                    <a:latin typeface="微软雅黑" pitchFamily="34" charset="-122"/>
                  </a:rPr>
                  <a:t>隐私</a:t>
                </a:r>
              </a:p>
            </p:txBody>
          </p:sp>
        </p:grpSp>
        <p:grpSp>
          <p:nvGrpSpPr>
            <p:cNvPr id="20" name="组合 19">
              <a:extLst>
                <a:ext uri="{FF2B5EF4-FFF2-40B4-BE49-F238E27FC236}">
                  <a16:creationId xmlns:a16="http://schemas.microsoft.com/office/drawing/2014/main" id="{8C2FBB4F-14D5-443F-A179-A8F75E9CF71A}"/>
                </a:ext>
              </a:extLst>
            </p:cNvPr>
            <p:cNvGrpSpPr/>
            <p:nvPr/>
          </p:nvGrpSpPr>
          <p:grpSpPr>
            <a:xfrm>
              <a:off x="3830612" y="2938677"/>
              <a:ext cx="1306469" cy="1306469"/>
              <a:chOff x="2256653" y="2829281"/>
              <a:chExt cx="1306469" cy="1306469"/>
            </a:xfrm>
          </p:grpSpPr>
          <p:sp>
            <p:nvSpPr>
              <p:cNvPr id="21" name="圆角矩形 20">
                <a:extLst>
                  <a:ext uri="{FF2B5EF4-FFF2-40B4-BE49-F238E27FC236}">
                    <a16:creationId xmlns:a16="http://schemas.microsoft.com/office/drawing/2014/main" id="{C4100BE1-F893-44F1-A589-4E573F9E6CC6}"/>
                  </a:ext>
                </a:extLst>
              </p:cNvPr>
              <p:cNvSpPr/>
              <p:nvPr/>
            </p:nvSpPr>
            <p:spPr>
              <a:xfrm>
                <a:off x="2256653" y="2829281"/>
                <a:ext cx="1306469" cy="1306469"/>
              </a:xfrm>
              <a:prstGeom prst="roundRect">
                <a:avLst>
                  <a:gd name="adj" fmla="val 50000"/>
                </a:avLst>
              </a:prstGeom>
              <a:scene3d>
                <a:camera prst="orthographicFront"/>
                <a:lightRig rig="flat" dir="t"/>
              </a:scene3d>
              <a:sp3d z="-190500" extrusionH="12700" prstMaterial="plastic">
                <a:bevelT w="50800" h="50800"/>
              </a:sp3d>
            </p:spPr>
            <p:style>
              <a:lnRef idx="1">
                <a:schemeClr val="accent6">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22" name="任意多边形 22">
                <a:extLst>
                  <a:ext uri="{FF2B5EF4-FFF2-40B4-BE49-F238E27FC236}">
                    <a16:creationId xmlns:a16="http://schemas.microsoft.com/office/drawing/2014/main" id="{FABD6A90-7B61-433A-B055-5083B9349AF1}"/>
                  </a:ext>
                </a:extLst>
              </p:cNvPr>
              <p:cNvSpPr/>
              <p:nvPr/>
            </p:nvSpPr>
            <p:spPr>
              <a:xfrm>
                <a:off x="2292581" y="2865208"/>
                <a:ext cx="1234613" cy="1234613"/>
              </a:xfrm>
              <a:custGeom>
                <a:avLst/>
                <a:gdLst>
                  <a:gd name="connsiteX0" fmla="*/ 0 w 1234613"/>
                  <a:gd name="connsiteY0" fmla="*/ 617307 h 1234613"/>
                  <a:gd name="connsiteX1" fmla="*/ 617307 w 1234613"/>
                  <a:gd name="connsiteY1" fmla="*/ 0 h 1234613"/>
                  <a:gd name="connsiteX2" fmla="*/ 617307 w 1234613"/>
                  <a:gd name="connsiteY2" fmla="*/ 0 h 1234613"/>
                  <a:gd name="connsiteX3" fmla="*/ 1234614 w 1234613"/>
                  <a:gd name="connsiteY3" fmla="*/ 617307 h 1234613"/>
                  <a:gd name="connsiteX4" fmla="*/ 1234613 w 1234613"/>
                  <a:gd name="connsiteY4" fmla="*/ 617307 h 1234613"/>
                  <a:gd name="connsiteX5" fmla="*/ 617306 w 1234613"/>
                  <a:gd name="connsiteY5" fmla="*/ 1234614 h 1234613"/>
                  <a:gd name="connsiteX6" fmla="*/ 617307 w 1234613"/>
                  <a:gd name="connsiteY6" fmla="*/ 1234613 h 1234613"/>
                  <a:gd name="connsiteX7" fmla="*/ 0 w 1234613"/>
                  <a:gd name="connsiteY7" fmla="*/ 617306 h 1234613"/>
                  <a:gd name="connsiteX8" fmla="*/ 0 w 1234613"/>
                  <a:gd name="connsiteY8" fmla="*/ 617307 h 1234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4613" h="1234613">
                    <a:moveTo>
                      <a:pt x="0" y="617307"/>
                    </a:moveTo>
                    <a:cubicBezTo>
                      <a:pt x="0" y="276378"/>
                      <a:pt x="276378" y="0"/>
                      <a:pt x="617307" y="0"/>
                    </a:cubicBezTo>
                    <a:lnTo>
                      <a:pt x="617307" y="0"/>
                    </a:lnTo>
                    <a:cubicBezTo>
                      <a:pt x="958236" y="0"/>
                      <a:pt x="1234614" y="276378"/>
                      <a:pt x="1234614" y="617307"/>
                    </a:cubicBezTo>
                    <a:lnTo>
                      <a:pt x="1234613" y="617307"/>
                    </a:lnTo>
                    <a:cubicBezTo>
                      <a:pt x="1234613" y="958236"/>
                      <a:pt x="958235" y="1234614"/>
                      <a:pt x="617306" y="1234614"/>
                    </a:cubicBezTo>
                    <a:lnTo>
                      <a:pt x="617307" y="1234613"/>
                    </a:lnTo>
                    <a:cubicBezTo>
                      <a:pt x="276378" y="1234613"/>
                      <a:pt x="0" y="958235"/>
                      <a:pt x="0" y="617306"/>
                    </a:cubicBezTo>
                    <a:lnTo>
                      <a:pt x="0" y="617307"/>
                    </a:lnTo>
                    <a:close/>
                  </a:path>
                </a:pathLst>
              </a:custGeom>
              <a:scene3d>
                <a:camera prst="orthographicFront"/>
                <a:lightRig rig="flat" dir="t"/>
              </a:scene3d>
              <a:sp3d extrusionH="12700" prstMaterial="plastic">
                <a:bevelT w="50800" h="50800"/>
              </a:sp3d>
            </p:spPr>
            <p:style>
              <a:lnRef idx="1">
                <a:schemeClr val="accent6">
                  <a:tint val="40000"/>
                  <a:alpha val="90000"/>
                  <a:hueOff val="0"/>
                  <a:satOff val="0"/>
                  <a:lumOff val="0"/>
                  <a:alphaOff val="0"/>
                </a:schemeClr>
              </a:lnRef>
              <a:fillRef idx="1">
                <a:schemeClr val="accent6">
                  <a:tint val="40000"/>
                  <a:alpha val="90000"/>
                  <a:hueOff val="0"/>
                  <a:satOff val="0"/>
                  <a:lumOff val="0"/>
                  <a:alphaOff val="0"/>
                </a:schemeClr>
              </a:fillRef>
              <a:effectRef idx="2">
                <a:schemeClr val="accent6">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80803" tIns="180803" rIns="180803" bIns="180803" numCol="1" spcCol="1270" anchor="ctr" anchorCtr="0">
                <a:noAutofit/>
              </a:bodyPr>
              <a:lstStyle/>
              <a:p>
                <a:pPr lvl="0" algn="ctr" defTabSz="1555750">
                  <a:lnSpc>
                    <a:spcPct val="90000"/>
                  </a:lnSpc>
                  <a:spcBef>
                    <a:spcPct val="0"/>
                  </a:spcBef>
                  <a:spcAft>
                    <a:spcPct val="35000"/>
                  </a:spcAft>
                </a:pPr>
                <a:endParaRPr lang="en-US" sz="3500" kern="1200" dirty="0"/>
              </a:p>
            </p:txBody>
          </p:sp>
          <p:sp>
            <p:nvSpPr>
              <p:cNvPr id="23" name="TextBox 5">
                <a:extLst>
                  <a:ext uri="{FF2B5EF4-FFF2-40B4-BE49-F238E27FC236}">
                    <a16:creationId xmlns:a16="http://schemas.microsoft.com/office/drawing/2014/main" id="{CE2E8EFA-3058-41FA-8108-84A32E7854AE}"/>
                  </a:ext>
                </a:extLst>
              </p:cNvPr>
              <p:cNvSpPr txBox="1">
                <a:spLocks noChangeArrowheads="1"/>
              </p:cNvSpPr>
              <p:nvPr/>
            </p:nvSpPr>
            <p:spPr bwMode="auto">
              <a:xfrm>
                <a:off x="2575179" y="3159256"/>
                <a:ext cx="6463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algn="ctr" eaLnBrk="1" hangingPunct="1"/>
                <a:r>
                  <a:rPr lang="zh-CN" altLang="en-US" dirty="0">
                    <a:solidFill>
                      <a:schemeClr val="tx1">
                        <a:lumMod val="75000"/>
                        <a:lumOff val="25000"/>
                      </a:schemeClr>
                    </a:solidFill>
                    <a:latin typeface="微软雅黑" pitchFamily="34" charset="-122"/>
                  </a:rPr>
                  <a:t>监管</a:t>
                </a:r>
                <a:br>
                  <a:rPr lang="en-US" altLang="zh-CN" dirty="0">
                    <a:solidFill>
                      <a:schemeClr val="tx1">
                        <a:lumMod val="75000"/>
                        <a:lumOff val="25000"/>
                      </a:schemeClr>
                    </a:solidFill>
                    <a:latin typeface="微软雅黑" pitchFamily="34" charset="-122"/>
                  </a:rPr>
                </a:br>
                <a:r>
                  <a:rPr lang="zh-CN" altLang="en-US" dirty="0">
                    <a:solidFill>
                      <a:schemeClr val="tx1">
                        <a:lumMod val="75000"/>
                        <a:lumOff val="25000"/>
                      </a:schemeClr>
                    </a:solidFill>
                    <a:latin typeface="微软雅黑" pitchFamily="34" charset="-122"/>
                  </a:rPr>
                  <a:t>友好</a:t>
                </a:r>
              </a:p>
            </p:txBody>
          </p:sp>
        </p:grpSp>
        <p:grpSp>
          <p:nvGrpSpPr>
            <p:cNvPr id="32" name="组合 31">
              <a:extLst>
                <a:ext uri="{FF2B5EF4-FFF2-40B4-BE49-F238E27FC236}">
                  <a16:creationId xmlns:a16="http://schemas.microsoft.com/office/drawing/2014/main" id="{8BEE429A-0D55-4FD5-87E3-19E35CB409F1}"/>
                </a:ext>
              </a:extLst>
            </p:cNvPr>
            <p:cNvGrpSpPr/>
            <p:nvPr/>
          </p:nvGrpSpPr>
          <p:grpSpPr>
            <a:xfrm>
              <a:off x="7002436" y="2938677"/>
              <a:ext cx="1306469" cy="1306469"/>
              <a:chOff x="5428477" y="2829281"/>
              <a:chExt cx="1306469" cy="1306469"/>
            </a:xfrm>
          </p:grpSpPr>
          <p:sp>
            <p:nvSpPr>
              <p:cNvPr id="33" name="圆角矩形 11">
                <a:extLst>
                  <a:ext uri="{FF2B5EF4-FFF2-40B4-BE49-F238E27FC236}">
                    <a16:creationId xmlns:a16="http://schemas.microsoft.com/office/drawing/2014/main" id="{28F20C03-2D9D-4E79-BCDF-EF616AAC966D}"/>
                  </a:ext>
                </a:extLst>
              </p:cNvPr>
              <p:cNvSpPr/>
              <p:nvPr/>
            </p:nvSpPr>
            <p:spPr>
              <a:xfrm>
                <a:off x="5428477" y="2829281"/>
                <a:ext cx="1306469" cy="1306469"/>
              </a:xfrm>
              <a:prstGeom prst="roundRect">
                <a:avLst>
                  <a:gd name="adj" fmla="val 50000"/>
                </a:avLst>
              </a:prstGeom>
              <a:scene3d>
                <a:camera prst="orthographicFront"/>
                <a:lightRig rig="flat" dir="t"/>
              </a:scene3d>
              <a:sp3d z="-190500" extrusionH="12700" prstMaterial="plastic">
                <a:bevelT w="50800" h="50800"/>
              </a:sp3d>
            </p:spPr>
            <p:style>
              <a:lnRef idx="1">
                <a:schemeClr val="accent3">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34" name="任意多边形 13">
                <a:extLst>
                  <a:ext uri="{FF2B5EF4-FFF2-40B4-BE49-F238E27FC236}">
                    <a16:creationId xmlns:a16="http://schemas.microsoft.com/office/drawing/2014/main" id="{48EEA2D4-A8B5-426F-ACCB-C8A78355384E}"/>
                  </a:ext>
                </a:extLst>
              </p:cNvPr>
              <p:cNvSpPr/>
              <p:nvPr/>
            </p:nvSpPr>
            <p:spPr>
              <a:xfrm>
                <a:off x="5464405" y="2865208"/>
                <a:ext cx="1234613" cy="1234613"/>
              </a:xfrm>
              <a:custGeom>
                <a:avLst/>
                <a:gdLst>
                  <a:gd name="connsiteX0" fmla="*/ 0 w 1234613"/>
                  <a:gd name="connsiteY0" fmla="*/ 617307 h 1234613"/>
                  <a:gd name="connsiteX1" fmla="*/ 617307 w 1234613"/>
                  <a:gd name="connsiteY1" fmla="*/ 0 h 1234613"/>
                  <a:gd name="connsiteX2" fmla="*/ 617307 w 1234613"/>
                  <a:gd name="connsiteY2" fmla="*/ 0 h 1234613"/>
                  <a:gd name="connsiteX3" fmla="*/ 1234614 w 1234613"/>
                  <a:gd name="connsiteY3" fmla="*/ 617307 h 1234613"/>
                  <a:gd name="connsiteX4" fmla="*/ 1234613 w 1234613"/>
                  <a:gd name="connsiteY4" fmla="*/ 617307 h 1234613"/>
                  <a:gd name="connsiteX5" fmla="*/ 617306 w 1234613"/>
                  <a:gd name="connsiteY5" fmla="*/ 1234614 h 1234613"/>
                  <a:gd name="connsiteX6" fmla="*/ 617307 w 1234613"/>
                  <a:gd name="connsiteY6" fmla="*/ 1234613 h 1234613"/>
                  <a:gd name="connsiteX7" fmla="*/ 0 w 1234613"/>
                  <a:gd name="connsiteY7" fmla="*/ 617306 h 1234613"/>
                  <a:gd name="connsiteX8" fmla="*/ 0 w 1234613"/>
                  <a:gd name="connsiteY8" fmla="*/ 617307 h 1234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4613" h="1234613">
                    <a:moveTo>
                      <a:pt x="0" y="617307"/>
                    </a:moveTo>
                    <a:cubicBezTo>
                      <a:pt x="0" y="276378"/>
                      <a:pt x="276378" y="0"/>
                      <a:pt x="617307" y="0"/>
                    </a:cubicBezTo>
                    <a:lnTo>
                      <a:pt x="617307" y="0"/>
                    </a:lnTo>
                    <a:cubicBezTo>
                      <a:pt x="958236" y="0"/>
                      <a:pt x="1234614" y="276378"/>
                      <a:pt x="1234614" y="617307"/>
                    </a:cubicBezTo>
                    <a:lnTo>
                      <a:pt x="1234613" y="617307"/>
                    </a:lnTo>
                    <a:cubicBezTo>
                      <a:pt x="1234613" y="958236"/>
                      <a:pt x="958235" y="1234614"/>
                      <a:pt x="617306" y="1234614"/>
                    </a:cubicBezTo>
                    <a:lnTo>
                      <a:pt x="617307" y="1234613"/>
                    </a:lnTo>
                    <a:cubicBezTo>
                      <a:pt x="276378" y="1234613"/>
                      <a:pt x="0" y="958235"/>
                      <a:pt x="0" y="617306"/>
                    </a:cubicBezTo>
                    <a:lnTo>
                      <a:pt x="0" y="617307"/>
                    </a:lnTo>
                    <a:close/>
                  </a:path>
                </a:pathLst>
              </a:custGeom>
              <a:scene3d>
                <a:camera prst="orthographicFront"/>
                <a:lightRig rig="flat" dir="t"/>
              </a:scene3d>
              <a:sp3d extrusionH="12700" prstMaterial="plastic">
                <a:bevelT w="50800" h="50800"/>
              </a:sp3d>
            </p:spPr>
            <p:style>
              <a:lnRef idx="1">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2">
                <a:schemeClr val="accent3">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80803" tIns="180803" rIns="180803" bIns="180803" numCol="1" spcCol="1270" anchor="ctr" anchorCtr="0">
                <a:noAutofit/>
              </a:bodyPr>
              <a:lstStyle/>
              <a:p>
                <a:pPr lvl="0" algn="ctr" defTabSz="1555750">
                  <a:lnSpc>
                    <a:spcPct val="90000"/>
                  </a:lnSpc>
                  <a:spcBef>
                    <a:spcPct val="0"/>
                  </a:spcBef>
                  <a:spcAft>
                    <a:spcPct val="35000"/>
                  </a:spcAft>
                </a:pPr>
                <a:endParaRPr lang="en-US" sz="3500" kern="1200"/>
              </a:p>
            </p:txBody>
          </p:sp>
          <p:sp>
            <p:nvSpPr>
              <p:cNvPr id="35" name="TextBox 5">
                <a:extLst>
                  <a:ext uri="{FF2B5EF4-FFF2-40B4-BE49-F238E27FC236}">
                    <a16:creationId xmlns:a16="http://schemas.microsoft.com/office/drawing/2014/main" id="{107374DC-4D47-4136-AF1F-B45FB4375923}"/>
                  </a:ext>
                </a:extLst>
              </p:cNvPr>
              <p:cNvSpPr txBox="1">
                <a:spLocks noChangeArrowheads="1"/>
              </p:cNvSpPr>
              <p:nvPr/>
            </p:nvSpPr>
            <p:spPr bwMode="auto">
              <a:xfrm>
                <a:off x="5678214" y="3159256"/>
                <a:ext cx="8771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algn="ctr" eaLnBrk="1" hangingPunct="1"/>
                <a:r>
                  <a:rPr lang="zh-CN" altLang="en-US" dirty="0">
                    <a:solidFill>
                      <a:schemeClr val="tx1">
                        <a:lumMod val="75000"/>
                        <a:lumOff val="25000"/>
                      </a:schemeClr>
                    </a:solidFill>
                    <a:latin typeface="微软雅黑" pitchFamily="34" charset="-122"/>
                  </a:rPr>
                  <a:t>防双花</a:t>
                </a:r>
                <a:br>
                  <a:rPr lang="en-US" altLang="zh-CN" dirty="0">
                    <a:solidFill>
                      <a:schemeClr val="tx1">
                        <a:lumMod val="75000"/>
                        <a:lumOff val="25000"/>
                      </a:schemeClr>
                    </a:solidFill>
                    <a:latin typeface="微软雅黑" pitchFamily="34" charset="-122"/>
                  </a:rPr>
                </a:br>
                <a:r>
                  <a:rPr lang="zh-CN" altLang="en-US" dirty="0">
                    <a:solidFill>
                      <a:schemeClr val="tx1">
                        <a:lumMod val="75000"/>
                        <a:lumOff val="25000"/>
                      </a:schemeClr>
                    </a:solidFill>
                    <a:latin typeface="微软雅黑" pitchFamily="34" charset="-122"/>
                  </a:rPr>
                  <a:t>攻击</a:t>
                </a:r>
              </a:p>
            </p:txBody>
          </p:sp>
        </p:grpSp>
        <p:grpSp>
          <p:nvGrpSpPr>
            <p:cNvPr id="36" name="组合 35">
              <a:extLst>
                <a:ext uri="{FF2B5EF4-FFF2-40B4-BE49-F238E27FC236}">
                  <a16:creationId xmlns:a16="http://schemas.microsoft.com/office/drawing/2014/main" id="{E6A44EBD-6EBF-496D-82D1-25A86885DA90}"/>
                </a:ext>
              </a:extLst>
            </p:cNvPr>
            <p:cNvGrpSpPr/>
            <p:nvPr/>
          </p:nvGrpSpPr>
          <p:grpSpPr>
            <a:xfrm>
              <a:off x="4799285" y="2467821"/>
              <a:ext cx="580652" cy="580652"/>
              <a:chOff x="3225326" y="2358425"/>
              <a:chExt cx="580652" cy="580652"/>
            </a:xfrm>
          </p:grpSpPr>
          <p:sp>
            <p:nvSpPr>
              <p:cNvPr id="37" name="任意多边形 9">
                <a:extLst>
                  <a:ext uri="{FF2B5EF4-FFF2-40B4-BE49-F238E27FC236}">
                    <a16:creationId xmlns:a16="http://schemas.microsoft.com/office/drawing/2014/main" id="{2990D32A-6727-4C3E-972F-C39ED274F217}"/>
                  </a:ext>
                </a:extLst>
              </p:cNvPr>
              <p:cNvSpPr/>
              <p:nvPr/>
            </p:nvSpPr>
            <p:spPr>
              <a:xfrm>
                <a:off x="3225326" y="2358425"/>
                <a:ext cx="580652" cy="580652"/>
              </a:xfrm>
              <a:custGeom>
                <a:avLst/>
                <a:gdLst>
                  <a:gd name="connsiteX0" fmla="*/ 0 w 580652"/>
                  <a:gd name="connsiteY0" fmla="*/ 290326 h 580652"/>
                  <a:gd name="connsiteX1" fmla="*/ 290326 w 580652"/>
                  <a:gd name="connsiteY1" fmla="*/ 0 h 580652"/>
                  <a:gd name="connsiteX2" fmla="*/ 580652 w 580652"/>
                  <a:gd name="connsiteY2" fmla="*/ 290326 h 580652"/>
                  <a:gd name="connsiteX3" fmla="*/ 290326 w 580652"/>
                  <a:gd name="connsiteY3" fmla="*/ 580652 h 580652"/>
                  <a:gd name="connsiteX4" fmla="*/ 0 w 580652"/>
                  <a:gd name="connsiteY4" fmla="*/ 290326 h 580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0652" h="580652">
                    <a:moveTo>
                      <a:pt x="0" y="290326"/>
                    </a:moveTo>
                    <a:cubicBezTo>
                      <a:pt x="0" y="129983"/>
                      <a:pt x="129983" y="0"/>
                      <a:pt x="290326" y="0"/>
                    </a:cubicBezTo>
                    <a:cubicBezTo>
                      <a:pt x="450669" y="0"/>
                      <a:pt x="580652" y="129983"/>
                      <a:pt x="580652" y="290326"/>
                    </a:cubicBezTo>
                    <a:cubicBezTo>
                      <a:pt x="580652" y="450669"/>
                      <a:pt x="450669" y="580652"/>
                      <a:pt x="290326" y="580652"/>
                    </a:cubicBezTo>
                    <a:cubicBezTo>
                      <a:pt x="129983" y="580652"/>
                      <a:pt x="0" y="450669"/>
                      <a:pt x="0" y="290326"/>
                    </a:cubicBez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85035" tIns="85035" rIns="85035" bIns="85035" numCol="1" spcCol="1270" anchor="ctr" anchorCtr="0">
                <a:noAutofit/>
              </a:bodyPr>
              <a:lstStyle/>
              <a:p>
                <a:pPr lvl="0" algn="ctr" defTabSz="711200">
                  <a:lnSpc>
                    <a:spcPct val="90000"/>
                  </a:lnSpc>
                  <a:spcBef>
                    <a:spcPct val="0"/>
                  </a:spcBef>
                  <a:spcAft>
                    <a:spcPct val="35000"/>
                  </a:spcAft>
                </a:pPr>
                <a:endParaRPr lang="en-US" sz="1600" kern="1200"/>
              </a:p>
            </p:txBody>
          </p:sp>
          <p:sp>
            <p:nvSpPr>
              <p:cNvPr id="38" name="TextBox 5">
                <a:extLst>
                  <a:ext uri="{FF2B5EF4-FFF2-40B4-BE49-F238E27FC236}">
                    <a16:creationId xmlns:a16="http://schemas.microsoft.com/office/drawing/2014/main" id="{1756E47A-1066-4505-B73F-118FDC8C2ECB}"/>
                  </a:ext>
                </a:extLst>
              </p:cNvPr>
              <p:cNvSpPr txBox="1">
                <a:spLocks noChangeArrowheads="1"/>
              </p:cNvSpPr>
              <p:nvPr/>
            </p:nvSpPr>
            <p:spPr bwMode="auto">
              <a:xfrm>
                <a:off x="3364540" y="2452826"/>
                <a:ext cx="3433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algn="ctr" eaLnBrk="1" hangingPunct="1"/>
                <a:r>
                  <a:rPr lang="en-US" altLang="zh-CN" sz="2000" dirty="0">
                    <a:solidFill>
                      <a:schemeClr val="bg1"/>
                    </a:solidFill>
                    <a:latin typeface="微软雅黑" pitchFamily="34" charset="-122"/>
                  </a:rPr>
                  <a:t>1</a:t>
                </a:r>
                <a:endParaRPr lang="zh-CN" altLang="en-US" sz="2000" dirty="0">
                  <a:solidFill>
                    <a:schemeClr val="bg1"/>
                  </a:solidFill>
                  <a:latin typeface="微软雅黑" pitchFamily="34" charset="-122"/>
                </a:endParaRPr>
              </a:p>
            </p:txBody>
          </p:sp>
        </p:grpSp>
        <p:grpSp>
          <p:nvGrpSpPr>
            <p:cNvPr id="39" name="组合 38">
              <a:extLst>
                <a:ext uri="{FF2B5EF4-FFF2-40B4-BE49-F238E27FC236}">
                  <a16:creationId xmlns:a16="http://schemas.microsoft.com/office/drawing/2014/main" id="{0A9F4927-1C23-42DF-9098-234AEC97F184}"/>
                </a:ext>
              </a:extLst>
            </p:cNvPr>
            <p:cNvGrpSpPr/>
            <p:nvPr/>
          </p:nvGrpSpPr>
          <p:grpSpPr>
            <a:xfrm>
              <a:off x="6759579" y="2467821"/>
              <a:ext cx="580652" cy="580652"/>
              <a:chOff x="5185620" y="2358425"/>
              <a:chExt cx="580652" cy="580652"/>
            </a:xfrm>
          </p:grpSpPr>
          <p:sp>
            <p:nvSpPr>
              <p:cNvPr id="40" name="任意多边形 12">
                <a:extLst>
                  <a:ext uri="{FF2B5EF4-FFF2-40B4-BE49-F238E27FC236}">
                    <a16:creationId xmlns:a16="http://schemas.microsoft.com/office/drawing/2014/main" id="{CAADBC2B-BCB4-4A63-B5F1-59C2E53A0E7A}"/>
                  </a:ext>
                </a:extLst>
              </p:cNvPr>
              <p:cNvSpPr/>
              <p:nvPr/>
            </p:nvSpPr>
            <p:spPr>
              <a:xfrm>
                <a:off x="5185620" y="2358425"/>
                <a:ext cx="580652" cy="580652"/>
              </a:xfrm>
              <a:custGeom>
                <a:avLst/>
                <a:gdLst>
                  <a:gd name="connsiteX0" fmla="*/ 0 w 580652"/>
                  <a:gd name="connsiteY0" fmla="*/ 290326 h 580652"/>
                  <a:gd name="connsiteX1" fmla="*/ 290326 w 580652"/>
                  <a:gd name="connsiteY1" fmla="*/ 0 h 580652"/>
                  <a:gd name="connsiteX2" fmla="*/ 580652 w 580652"/>
                  <a:gd name="connsiteY2" fmla="*/ 290326 h 580652"/>
                  <a:gd name="connsiteX3" fmla="*/ 290326 w 580652"/>
                  <a:gd name="connsiteY3" fmla="*/ 580652 h 580652"/>
                  <a:gd name="connsiteX4" fmla="*/ 0 w 580652"/>
                  <a:gd name="connsiteY4" fmla="*/ 290326 h 580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0652" h="580652">
                    <a:moveTo>
                      <a:pt x="0" y="290326"/>
                    </a:moveTo>
                    <a:cubicBezTo>
                      <a:pt x="0" y="129983"/>
                      <a:pt x="129983" y="0"/>
                      <a:pt x="290326" y="0"/>
                    </a:cubicBezTo>
                    <a:cubicBezTo>
                      <a:pt x="450669" y="0"/>
                      <a:pt x="580652" y="129983"/>
                      <a:pt x="580652" y="290326"/>
                    </a:cubicBezTo>
                    <a:cubicBezTo>
                      <a:pt x="580652" y="450669"/>
                      <a:pt x="450669" y="580652"/>
                      <a:pt x="290326" y="580652"/>
                    </a:cubicBezTo>
                    <a:cubicBezTo>
                      <a:pt x="129983" y="580652"/>
                      <a:pt x="0" y="450669"/>
                      <a:pt x="0" y="290326"/>
                    </a:cubicBez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85035" tIns="85035" rIns="85035" bIns="85035" numCol="1" spcCol="1270" anchor="ctr" anchorCtr="0">
                <a:noAutofit/>
              </a:bodyPr>
              <a:lstStyle/>
              <a:p>
                <a:pPr lvl="0" algn="ctr" defTabSz="711200">
                  <a:lnSpc>
                    <a:spcPct val="90000"/>
                  </a:lnSpc>
                  <a:spcBef>
                    <a:spcPct val="0"/>
                  </a:spcBef>
                  <a:spcAft>
                    <a:spcPct val="35000"/>
                  </a:spcAft>
                </a:pPr>
                <a:endParaRPr lang="en-US" sz="1600" kern="1200"/>
              </a:p>
            </p:txBody>
          </p:sp>
          <p:sp>
            <p:nvSpPr>
              <p:cNvPr id="41" name="TextBox 5">
                <a:extLst>
                  <a:ext uri="{FF2B5EF4-FFF2-40B4-BE49-F238E27FC236}">
                    <a16:creationId xmlns:a16="http://schemas.microsoft.com/office/drawing/2014/main" id="{0BD32E98-9D77-4161-808F-060F2F196FAD}"/>
                  </a:ext>
                </a:extLst>
              </p:cNvPr>
              <p:cNvSpPr txBox="1">
                <a:spLocks noChangeArrowheads="1"/>
              </p:cNvSpPr>
              <p:nvPr/>
            </p:nvSpPr>
            <p:spPr bwMode="auto">
              <a:xfrm>
                <a:off x="5304264" y="2452826"/>
                <a:ext cx="3433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algn="ctr" eaLnBrk="1" hangingPunct="1"/>
                <a:r>
                  <a:rPr lang="en-US" altLang="zh-CN" sz="2000" dirty="0">
                    <a:solidFill>
                      <a:schemeClr val="bg1"/>
                    </a:solidFill>
                    <a:latin typeface="微软雅黑" pitchFamily="34" charset="-122"/>
                  </a:rPr>
                  <a:t>2</a:t>
                </a:r>
                <a:endParaRPr lang="zh-CN" altLang="en-US" sz="2000" dirty="0">
                  <a:solidFill>
                    <a:schemeClr val="bg1"/>
                  </a:solidFill>
                  <a:latin typeface="微软雅黑" pitchFamily="34" charset="-122"/>
                </a:endParaRPr>
              </a:p>
            </p:txBody>
          </p:sp>
        </p:grpSp>
        <p:grpSp>
          <p:nvGrpSpPr>
            <p:cNvPr id="42" name="组合 41">
              <a:extLst>
                <a:ext uri="{FF2B5EF4-FFF2-40B4-BE49-F238E27FC236}">
                  <a16:creationId xmlns:a16="http://schemas.microsoft.com/office/drawing/2014/main" id="{E754495A-C13E-477C-9BE7-D1D1D9878B93}"/>
                </a:ext>
              </a:extLst>
            </p:cNvPr>
            <p:cNvGrpSpPr/>
            <p:nvPr/>
          </p:nvGrpSpPr>
          <p:grpSpPr>
            <a:xfrm>
              <a:off x="7365344" y="4332173"/>
              <a:ext cx="580652" cy="580652"/>
              <a:chOff x="5791385" y="4222777"/>
              <a:chExt cx="580652" cy="580652"/>
            </a:xfrm>
          </p:grpSpPr>
          <p:sp>
            <p:nvSpPr>
              <p:cNvPr id="43" name="任意多边形 15">
                <a:extLst>
                  <a:ext uri="{FF2B5EF4-FFF2-40B4-BE49-F238E27FC236}">
                    <a16:creationId xmlns:a16="http://schemas.microsoft.com/office/drawing/2014/main" id="{388B8C48-F9D6-40B1-B1D0-09E520B23AB3}"/>
                  </a:ext>
                </a:extLst>
              </p:cNvPr>
              <p:cNvSpPr/>
              <p:nvPr/>
            </p:nvSpPr>
            <p:spPr>
              <a:xfrm>
                <a:off x="5791385" y="4222777"/>
                <a:ext cx="580652" cy="580652"/>
              </a:xfrm>
              <a:custGeom>
                <a:avLst/>
                <a:gdLst>
                  <a:gd name="connsiteX0" fmla="*/ 0 w 580652"/>
                  <a:gd name="connsiteY0" fmla="*/ 290326 h 580652"/>
                  <a:gd name="connsiteX1" fmla="*/ 290326 w 580652"/>
                  <a:gd name="connsiteY1" fmla="*/ 0 h 580652"/>
                  <a:gd name="connsiteX2" fmla="*/ 580652 w 580652"/>
                  <a:gd name="connsiteY2" fmla="*/ 290326 h 580652"/>
                  <a:gd name="connsiteX3" fmla="*/ 290326 w 580652"/>
                  <a:gd name="connsiteY3" fmla="*/ 580652 h 580652"/>
                  <a:gd name="connsiteX4" fmla="*/ 0 w 580652"/>
                  <a:gd name="connsiteY4" fmla="*/ 290326 h 580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0652" h="580652">
                    <a:moveTo>
                      <a:pt x="0" y="290326"/>
                    </a:moveTo>
                    <a:cubicBezTo>
                      <a:pt x="0" y="129983"/>
                      <a:pt x="129983" y="0"/>
                      <a:pt x="290326" y="0"/>
                    </a:cubicBezTo>
                    <a:cubicBezTo>
                      <a:pt x="450669" y="0"/>
                      <a:pt x="580652" y="129983"/>
                      <a:pt x="580652" y="290326"/>
                    </a:cubicBezTo>
                    <a:cubicBezTo>
                      <a:pt x="580652" y="450669"/>
                      <a:pt x="450669" y="580652"/>
                      <a:pt x="290326" y="580652"/>
                    </a:cubicBezTo>
                    <a:cubicBezTo>
                      <a:pt x="129983" y="580652"/>
                      <a:pt x="0" y="450669"/>
                      <a:pt x="0" y="290326"/>
                    </a:cubicBez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85035" tIns="85035" rIns="85035" bIns="85035" numCol="1" spcCol="1270" anchor="ctr" anchorCtr="0">
                <a:noAutofit/>
              </a:bodyPr>
              <a:lstStyle/>
              <a:p>
                <a:pPr lvl="0" algn="ctr" defTabSz="711200">
                  <a:lnSpc>
                    <a:spcPct val="90000"/>
                  </a:lnSpc>
                  <a:spcBef>
                    <a:spcPct val="0"/>
                  </a:spcBef>
                  <a:spcAft>
                    <a:spcPct val="35000"/>
                  </a:spcAft>
                </a:pPr>
                <a:endParaRPr lang="en-US" sz="1600" kern="1200"/>
              </a:p>
            </p:txBody>
          </p:sp>
          <p:sp>
            <p:nvSpPr>
              <p:cNvPr id="44" name="TextBox 5">
                <a:extLst>
                  <a:ext uri="{FF2B5EF4-FFF2-40B4-BE49-F238E27FC236}">
                    <a16:creationId xmlns:a16="http://schemas.microsoft.com/office/drawing/2014/main" id="{73E32228-2246-43C8-839A-416A1A662536}"/>
                  </a:ext>
                </a:extLst>
              </p:cNvPr>
              <p:cNvSpPr txBox="1">
                <a:spLocks noChangeArrowheads="1"/>
              </p:cNvSpPr>
              <p:nvPr/>
            </p:nvSpPr>
            <p:spPr bwMode="auto">
              <a:xfrm>
                <a:off x="5921571" y="4331176"/>
                <a:ext cx="3433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algn="ctr" eaLnBrk="1" hangingPunct="1"/>
                <a:r>
                  <a:rPr lang="en-US" altLang="zh-CN" sz="2000" dirty="0">
                    <a:solidFill>
                      <a:schemeClr val="bg1"/>
                    </a:solidFill>
                    <a:latin typeface="微软雅黑" pitchFamily="34" charset="-122"/>
                  </a:rPr>
                  <a:t>3</a:t>
                </a:r>
                <a:endParaRPr lang="zh-CN" altLang="en-US" sz="2000" dirty="0">
                  <a:solidFill>
                    <a:schemeClr val="bg1"/>
                  </a:solidFill>
                  <a:latin typeface="微软雅黑" pitchFamily="34" charset="-122"/>
                </a:endParaRPr>
              </a:p>
            </p:txBody>
          </p:sp>
        </p:grpSp>
        <p:grpSp>
          <p:nvGrpSpPr>
            <p:cNvPr id="48" name="组合 47">
              <a:extLst>
                <a:ext uri="{FF2B5EF4-FFF2-40B4-BE49-F238E27FC236}">
                  <a16:creationId xmlns:a16="http://schemas.microsoft.com/office/drawing/2014/main" id="{A2AEFCA5-2A15-400D-9199-36CE3B2AA97C}"/>
                </a:ext>
              </a:extLst>
            </p:cNvPr>
            <p:cNvGrpSpPr/>
            <p:nvPr/>
          </p:nvGrpSpPr>
          <p:grpSpPr>
            <a:xfrm>
              <a:off x="4193520" y="4332173"/>
              <a:ext cx="580652" cy="580652"/>
              <a:chOff x="2619561" y="4222777"/>
              <a:chExt cx="580652" cy="580652"/>
            </a:xfrm>
          </p:grpSpPr>
          <p:sp>
            <p:nvSpPr>
              <p:cNvPr id="49" name="任意多边形 21">
                <a:extLst>
                  <a:ext uri="{FF2B5EF4-FFF2-40B4-BE49-F238E27FC236}">
                    <a16:creationId xmlns:a16="http://schemas.microsoft.com/office/drawing/2014/main" id="{28D414FF-915B-4B93-8948-78F64F942966}"/>
                  </a:ext>
                </a:extLst>
              </p:cNvPr>
              <p:cNvSpPr/>
              <p:nvPr/>
            </p:nvSpPr>
            <p:spPr>
              <a:xfrm>
                <a:off x="2619561" y="4222777"/>
                <a:ext cx="580652" cy="580652"/>
              </a:xfrm>
              <a:custGeom>
                <a:avLst/>
                <a:gdLst>
                  <a:gd name="connsiteX0" fmla="*/ 0 w 580652"/>
                  <a:gd name="connsiteY0" fmla="*/ 290326 h 580652"/>
                  <a:gd name="connsiteX1" fmla="*/ 290326 w 580652"/>
                  <a:gd name="connsiteY1" fmla="*/ 0 h 580652"/>
                  <a:gd name="connsiteX2" fmla="*/ 580652 w 580652"/>
                  <a:gd name="connsiteY2" fmla="*/ 290326 h 580652"/>
                  <a:gd name="connsiteX3" fmla="*/ 290326 w 580652"/>
                  <a:gd name="connsiteY3" fmla="*/ 580652 h 580652"/>
                  <a:gd name="connsiteX4" fmla="*/ 0 w 580652"/>
                  <a:gd name="connsiteY4" fmla="*/ 290326 h 580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0652" h="580652">
                    <a:moveTo>
                      <a:pt x="0" y="290326"/>
                    </a:moveTo>
                    <a:cubicBezTo>
                      <a:pt x="0" y="129983"/>
                      <a:pt x="129983" y="0"/>
                      <a:pt x="290326" y="0"/>
                    </a:cubicBezTo>
                    <a:cubicBezTo>
                      <a:pt x="450669" y="0"/>
                      <a:pt x="580652" y="129983"/>
                      <a:pt x="580652" y="290326"/>
                    </a:cubicBezTo>
                    <a:cubicBezTo>
                      <a:pt x="580652" y="450669"/>
                      <a:pt x="450669" y="580652"/>
                      <a:pt x="290326" y="580652"/>
                    </a:cubicBezTo>
                    <a:cubicBezTo>
                      <a:pt x="129983" y="580652"/>
                      <a:pt x="0" y="450669"/>
                      <a:pt x="0" y="290326"/>
                    </a:cubicBez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85035" tIns="85035" rIns="85035" bIns="85035" numCol="1" spcCol="1270" anchor="ctr" anchorCtr="0">
                <a:noAutofit/>
              </a:bodyPr>
              <a:lstStyle/>
              <a:p>
                <a:pPr lvl="0" algn="ctr" defTabSz="711200">
                  <a:lnSpc>
                    <a:spcPct val="90000"/>
                  </a:lnSpc>
                  <a:spcBef>
                    <a:spcPct val="0"/>
                  </a:spcBef>
                  <a:spcAft>
                    <a:spcPct val="35000"/>
                  </a:spcAft>
                </a:pPr>
                <a:endParaRPr lang="en-US" sz="1600" kern="1200"/>
              </a:p>
            </p:txBody>
          </p:sp>
          <p:sp>
            <p:nvSpPr>
              <p:cNvPr id="50" name="TextBox 5">
                <a:extLst>
                  <a:ext uri="{FF2B5EF4-FFF2-40B4-BE49-F238E27FC236}">
                    <a16:creationId xmlns:a16="http://schemas.microsoft.com/office/drawing/2014/main" id="{8AE19687-CE6D-477C-A212-8E10EEC58A2C}"/>
                  </a:ext>
                </a:extLst>
              </p:cNvPr>
              <p:cNvSpPr txBox="1">
                <a:spLocks noChangeArrowheads="1"/>
              </p:cNvSpPr>
              <p:nvPr/>
            </p:nvSpPr>
            <p:spPr bwMode="auto">
              <a:xfrm>
                <a:off x="2738205" y="4313048"/>
                <a:ext cx="3433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algn="ctr" eaLnBrk="1" hangingPunct="1"/>
                <a:r>
                  <a:rPr lang="en-US" altLang="zh-CN" sz="2000" dirty="0">
                    <a:solidFill>
                      <a:schemeClr val="bg1"/>
                    </a:solidFill>
                    <a:latin typeface="微软雅黑" pitchFamily="34" charset="-122"/>
                  </a:rPr>
                  <a:t>5</a:t>
                </a:r>
                <a:endParaRPr lang="zh-CN" altLang="en-US" sz="2000" dirty="0">
                  <a:solidFill>
                    <a:schemeClr val="bg1"/>
                  </a:solidFill>
                  <a:latin typeface="微软雅黑" pitchFamily="34" charset="-122"/>
                </a:endParaRPr>
              </a:p>
            </p:txBody>
          </p:sp>
        </p:grpSp>
        <p:sp>
          <p:nvSpPr>
            <p:cNvPr id="51" name="Arc 31">
              <a:extLst>
                <a:ext uri="{FF2B5EF4-FFF2-40B4-BE49-F238E27FC236}">
                  <a16:creationId xmlns:a16="http://schemas.microsoft.com/office/drawing/2014/main" id="{486D54BF-4D5D-43F8-B8F2-61A10539C4BF}"/>
                </a:ext>
              </a:extLst>
            </p:cNvPr>
            <p:cNvSpPr>
              <a:spLocks noChangeAspect="1"/>
            </p:cNvSpPr>
            <p:nvPr/>
          </p:nvSpPr>
          <p:spPr bwMode="gray">
            <a:xfrm flipH="1" flipV="1">
              <a:off x="5702543" y="4197665"/>
              <a:ext cx="830797" cy="395124"/>
            </a:xfrm>
            <a:custGeom>
              <a:avLst/>
              <a:gdLst>
                <a:gd name="T0" fmla="*/ 0 w 43178"/>
                <a:gd name="T1" fmla="*/ 142 h 21600"/>
                <a:gd name="T2" fmla="*/ 398 w 43178"/>
                <a:gd name="T3" fmla="*/ 149 h 21600"/>
                <a:gd name="T4" fmla="*/ 199 w 43178"/>
                <a:gd name="T5" fmla="*/ 149 h 21600"/>
                <a:gd name="T6" fmla="*/ 0 60000 65536"/>
                <a:gd name="T7" fmla="*/ 0 60000 65536"/>
                <a:gd name="T8" fmla="*/ 0 60000 65536"/>
                <a:gd name="T9" fmla="*/ 0 w 43178"/>
                <a:gd name="T10" fmla="*/ 0 h 21600"/>
                <a:gd name="T11" fmla="*/ 43178 w 43178"/>
                <a:gd name="T12" fmla="*/ 21600 h 21600"/>
              </a:gdLst>
              <a:ahLst/>
              <a:cxnLst>
                <a:cxn ang="T6">
                  <a:pos x="T0" y="T1"/>
                </a:cxn>
                <a:cxn ang="T7">
                  <a:pos x="T2" y="T3"/>
                </a:cxn>
                <a:cxn ang="T8">
                  <a:pos x="T4" y="T5"/>
                </a:cxn>
              </a:cxnLst>
              <a:rect l="T9" t="T10" r="T11" b="T12"/>
              <a:pathLst>
                <a:path w="43178" h="21600" fill="none" extrusionOk="0">
                  <a:moveTo>
                    <a:pt x="0" y="20621"/>
                  </a:moveTo>
                  <a:cubicBezTo>
                    <a:pt x="523" y="9084"/>
                    <a:pt x="10029" y="-1"/>
                    <a:pt x="21578" y="0"/>
                  </a:cubicBezTo>
                  <a:cubicBezTo>
                    <a:pt x="33507" y="0"/>
                    <a:pt x="43178" y="9670"/>
                    <a:pt x="43178" y="21600"/>
                  </a:cubicBezTo>
                </a:path>
                <a:path w="43178" h="21600" stroke="0" extrusionOk="0">
                  <a:moveTo>
                    <a:pt x="0" y="20621"/>
                  </a:moveTo>
                  <a:cubicBezTo>
                    <a:pt x="523" y="9084"/>
                    <a:pt x="10029" y="-1"/>
                    <a:pt x="21578" y="0"/>
                  </a:cubicBezTo>
                  <a:cubicBezTo>
                    <a:pt x="33507" y="0"/>
                    <a:pt x="43178" y="9670"/>
                    <a:pt x="43178" y="21600"/>
                  </a:cubicBezTo>
                  <a:lnTo>
                    <a:pt x="21578" y="21600"/>
                  </a:lnTo>
                  <a:close/>
                </a:path>
              </a:pathLst>
            </a:custGeom>
            <a:gradFill rotWithShape="1">
              <a:gsLst>
                <a:gs pos="0">
                  <a:srgbClr val="FFFFFF"/>
                </a:gs>
                <a:gs pos="100000">
                  <a:srgbClr val="F7F7F7"/>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rot="10800000"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200" b="0" i="0" u="none" strike="noStrike" kern="0" cap="none" spc="0" normalizeH="0" baseline="0" noProof="0">
                <a:ln>
                  <a:noFill/>
                </a:ln>
                <a:solidFill>
                  <a:sysClr val="windowText" lastClr="000000"/>
                </a:solidFill>
                <a:effectLst/>
                <a:uLnTx/>
                <a:uFillTx/>
                <a:latin typeface="Times New Roman" pitchFamily="18" charset="0"/>
              </a:endParaRPr>
            </a:p>
          </p:txBody>
        </p:sp>
        <p:sp>
          <p:nvSpPr>
            <p:cNvPr id="52" name="Oval 509">
              <a:extLst>
                <a:ext uri="{FF2B5EF4-FFF2-40B4-BE49-F238E27FC236}">
                  <a16:creationId xmlns:a16="http://schemas.microsoft.com/office/drawing/2014/main" id="{A251E6A4-5291-4454-8BFD-12E95DB011DC}"/>
                </a:ext>
              </a:extLst>
            </p:cNvPr>
            <p:cNvSpPr>
              <a:spLocks noChangeAspect="1" noChangeArrowheads="1"/>
            </p:cNvSpPr>
            <p:nvPr/>
          </p:nvSpPr>
          <p:spPr bwMode="auto">
            <a:xfrm>
              <a:off x="5841263" y="3541667"/>
              <a:ext cx="564027" cy="396650"/>
            </a:xfrm>
            <a:prstGeom prst="ellipse">
              <a:avLst/>
            </a:prstGeom>
            <a:gradFill rotWithShape="1">
              <a:gsLst>
                <a:gs pos="0">
                  <a:srgbClr val="FFFFFF"/>
                </a:gs>
                <a:gs pos="100000">
                  <a:srgbClr val="E9E9E9"/>
                </a:gs>
              </a:gsLst>
              <a:lin ang="5400000" scaled="1"/>
            </a:gradFill>
            <a:ln>
              <a:noFill/>
            </a:ln>
            <a:effectLst/>
            <a:extLst>
              <a:ext uri="{91240B29-F687-4F45-9708-019B960494DF}">
                <a14:hiddenLine xmlns:a14="http://schemas.microsoft.com/office/drawing/2010/main" w="12700">
                  <a:solidFill>
                    <a:srgbClr val="0033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3" name="TextBox 139">
              <a:extLst>
                <a:ext uri="{FF2B5EF4-FFF2-40B4-BE49-F238E27FC236}">
                  <a16:creationId xmlns:a16="http://schemas.microsoft.com/office/drawing/2014/main" id="{0A201DB5-5629-4892-8635-E220AFB37FAA}"/>
                </a:ext>
              </a:extLst>
            </p:cNvPr>
            <p:cNvSpPr txBox="1"/>
            <p:nvPr/>
          </p:nvSpPr>
          <p:spPr>
            <a:xfrm>
              <a:off x="5733355" y="3805691"/>
              <a:ext cx="825867" cy="477054"/>
            </a:xfrm>
            <a:prstGeom prst="rect">
              <a:avLst/>
            </a:prstGeom>
            <a:noFill/>
          </p:spPr>
          <p:txBody>
            <a:bodyPr wrap="none" rtlCol="0">
              <a:spAutoFit/>
            </a:bodyPr>
            <a:lstStyle/>
            <a:p>
              <a:pPr marL="0" lvl="1"/>
              <a:r>
                <a:rPr lang="zh-CN" altLang="en-US" sz="2500" b="1" dirty="0">
                  <a:latin typeface="微软雅黑" pitchFamily="34" charset="-122"/>
                  <a:ea typeface="微软雅黑" pitchFamily="34" charset="-122"/>
                </a:rPr>
                <a:t>目标</a:t>
              </a:r>
              <a:endParaRPr lang="en-US" altLang="zh-CN" sz="2500" b="1" dirty="0">
                <a:latin typeface="微软雅黑" pitchFamily="34" charset="-122"/>
                <a:ea typeface="微软雅黑" pitchFamily="34" charset="-122"/>
              </a:endParaRPr>
            </a:p>
          </p:txBody>
        </p:sp>
        <p:grpSp>
          <p:nvGrpSpPr>
            <p:cNvPr id="54" name="组合 53">
              <a:extLst>
                <a:ext uri="{FF2B5EF4-FFF2-40B4-BE49-F238E27FC236}">
                  <a16:creationId xmlns:a16="http://schemas.microsoft.com/office/drawing/2014/main" id="{18F88B88-EF45-48B1-81F5-87EB883C5F99}"/>
                </a:ext>
              </a:extLst>
            </p:cNvPr>
            <p:cNvGrpSpPr/>
            <p:nvPr/>
          </p:nvGrpSpPr>
          <p:grpSpPr>
            <a:xfrm>
              <a:off x="5498919" y="3445800"/>
              <a:ext cx="1233939" cy="1431834"/>
              <a:chOff x="3952915" y="3319630"/>
              <a:chExt cx="1233939" cy="1431834"/>
            </a:xfrm>
          </p:grpSpPr>
          <p:grpSp>
            <p:nvGrpSpPr>
              <p:cNvPr id="55" name="Group 500">
                <a:extLst>
                  <a:ext uri="{FF2B5EF4-FFF2-40B4-BE49-F238E27FC236}">
                    <a16:creationId xmlns:a16="http://schemas.microsoft.com/office/drawing/2014/main" id="{3B037657-AE2F-4BE0-9CE6-500D8C9ECB5B}"/>
                  </a:ext>
                </a:extLst>
              </p:cNvPr>
              <p:cNvGrpSpPr>
                <a:grpSpLocks/>
              </p:cNvGrpSpPr>
              <p:nvPr/>
            </p:nvGrpSpPr>
            <p:grpSpPr bwMode="auto">
              <a:xfrm>
                <a:off x="3952915" y="3319630"/>
                <a:ext cx="1233939" cy="1431834"/>
                <a:chOff x="2455" y="2165"/>
                <a:chExt cx="848" cy="984"/>
              </a:xfrm>
            </p:grpSpPr>
            <p:pic>
              <p:nvPicPr>
                <p:cNvPr id="57" name="Picture 501" descr="그림2">
                  <a:extLst>
                    <a:ext uri="{FF2B5EF4-FFF2-40B4-BE49-F238E27FC236}">
                      <a16:creationId xmlns:a16="http://schemas.microsoft.com/office/drawing/2014/main" id="{8C8F3352-D531-46DF-A245-9A86E8D736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9" y="2746"/>
                  <a:ext cx="800" cy="403"/>
                </a:xfrm>
                <a:prstGeom prst="rect">
                  <a:avLst/>
                </a:prstGeom>
                <a:noFill/>
                <a:extLst>
                  <a:ext uri="{909E8E84-426E-40DD-AFC4-6F175D3DCCD1}">
                    <a14:hiddenFill xmlns:a14="http://schemas.microsoft.com/office/drawing/2010/main">
                      <a:solidFill>
                        <a:srgbClr val="FFFFFF"/>
                      </a:solidFill>
                    </a14:hiddenFill>
                  </a:ext>
                </a:extLst>
              </p:spPr>
            </p:pic>
            <p:grpSp>
              <p:nvGrpSpPr>
                <p:cNvPr id="58" name="Group 502">
                  <a:extLst>
                    <a:ext uri="{FF2B5EF4-FFF2-40B4-BE49-F238E27FC236}">
                      <a16:creationId xmlns:a16="http://schemas.microsoft.com/office/drawing/2014/main" id="{8534080B-4BA7-4B52-81C2-006F8152BABD}"/>
                    </a:ext>
                  </a:extLst>
                </p:cNvPr>
                <p:cNvGrpSpPr>
                  <a:grpSpLocks noChangeAspect="1"/>
                </p:cNvGrpSpPr>
                <p:nvPr/>
              </p:nvGrpSpPr>
              <p:grpSpPr bwMode="auto">
                <a:xfrm>
                  <a:off x="2455" y="2165"/>
                  <a:ext cx="848" cy="848"/>
                  <a:chOff x="2324" y="1911"/>
                  <a:chExt cx="956" cy="956"/>
                </a:xfrm>
              </p:grpSpPr>
              <p:grpSp>
                <p:nvGrpSpPr>
                  <p:cNvPr id="59" name="Group 503">
                    <a:extLst>
                      <a:ext uri="{FF2B5EF4-FFF2-40B4-BE49-F238E27FC236}">
                        <a16:creationId xmlns:a16="http://schemas.microsoft.com/office/drawing/2014/main" id="{AC8116D3-5AEA-43B0-9C0C-8655B47924D9}"/>
                      </a:ext>
                    </a:extLst>
                  </p:cNvPr>
                  <p:cNvGrpSpPr>
                    <a:grpSpLocks noChangeAspect="1"/>
                  </p:cNvGrpSpPr>
                  <p:nvPr/>
                </p:nvGrpSpPr>
                <p:grpSpPr bwMode="auto">
                  <a:xfrm>
                    <a:off x="2324" y="1911"/>
                    <a:ext cx="956" cy="956"/>
                    <a:chOff x="385" y="119"/>
                    <a:chExt cx="907" cy="907"/>
                  </a:xfrm>
                </p:grpSpPr>
                <p:sp>
                  <p:nvSpPr>
                    <p:cNvPr id="64" name="Oval 504">
                      <a:extLst>
                        <a:ext uri="{FF2B5EF4-FFF2-40B4-BE49-F238E27FC236}">
                          <a16:creationId xmlns:a16="http://schemas.microsoft.com/office/drawing/2014/main" id="{C6BF1515-E37D-4CA0-85D7-46A516D82E4F}"/>
                        </a:ext>
                      </a:extLst>
                    </p:cNvPr>
                    <p:cNvSpPr>
                      <a:spLocks noChangeAspect="1" noChangeArrowheads="1"/>
                    </p:cNvSpPr>
                    <p:nvPr/>
                  </p:nvSpPr>
                  <p:spPr bwMode="auto">
                    <a:xfrm>
                      <a:off x="385" y="119"/>
                      <a:ext cx="907" cy="907"/>
                    </a:xfrm>
                    <a:prstGeom prst="ellipse">
                      <a:avLst/>
                    </a:prstGeom>
                    <a:gradFill rotWithShape="1">
                      <a:gsLst>
                        <a:gs pos="0">
                          <a:srgbClr val="808080"/>
                        </a:gs>
                        <a:gs pos="100000">
                          <a:srgbClr val="FFFFFF"/>
                        </a:gs>
                      </a:gsLst>
                      <a:lin ang="5400000" scaled="1"/>
                    </a:gradFill>
                    <a:ln w="317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5" name="Oval 505">
                      <a:extLst>
                        <a:ext uri="{FF2B5EF4-FFF2-40B4-BE49-F238E27FC236}">
                          <a16:creationId xmlns:a16="http://schemas.microsoft.com/office/drawing/2014/main" id="{952FA7AC-D728-4DC4-B977-FA7D930B1980}"/>
                        </a:ext>
                      </a:extLst>
                    </p:cNvPr>
                    <p:cNvSpPr>
                      <a:spLocks noChangeAspect="1" noChangeArrowheads="1"/>
                    </p:cNvSpPr>
                    <p:nvPr/>
                  </p:nvSpPr>
                  <p:spPr bwMode="auto">
                    <a:xfrm>
                      <a:off x="447" y="125"/>
                      <a:ext cx="782" cy="751"/>
                    </a:xfrm>
                    <a:prstGeom prst="ellipse">
                      <a:avLst/>
                    </a:prstGeom>
                    <a:gradFill rotWithShape="1">
                      <a:gsLst>
                        <a:gs pos="0">
                          <a:srgbClr val="FFFFFF"/>
                        </a:gs>
                        <a:gs pos="100000">
                          <a:srgbClr val="808080"/>
                        </a:gs>
                      </a:gsLst>
                      <a:lin ang="5400000" scaled="1"/>
                    </a:gradFill>
                    <a:ln>
                      <a:noFill/>
                    </a:ln>
                    <a:effectLst/>
                    <a:extLst>
                      <a:ext uri="{91240B29-F687-4F45-9708-019B960494DF}">
                        <a14:hiddenLine xmlns:a14="http://schemas.microsoft.com/office/drawing/2010/main" w="12700">
                          <a:solidFill>
                            <a:srgbClr val="0033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60" name="Group 506">
                    <a:extLst>
                      <a:ext uri="{FF2B5EF4-FFF2-40B4-BE49-F238E27FC236}">
                        <a16:creationId xmlns:a16="http://schemas.microsoft.com/office/drawing/2014/main" id="{52B05248-6A61-4430-BD2F-09C61F6ED815}"/>
                      </a:ext>
                    </a:extLst>
                  </p:cNvPr>
                  <p:cNvGrpSpPr>
                    <a:grpSpLocks noChangeAspect="1"/>
                  </p:cNvGrpSpPr>
                  <p:nvPr/>
                </p:nvGrpSpPr>
                <p:grpSpPr bwMode="auto">
                  <a:xfrm>
                    <a:off x="2392" y="1977"/>
                    <a:ext cx="822" cy="825"/>
                    <a:chOff x="2455" y="2041"/>
                    <a:chExt cx="696" cy="698"/>
                  </a:xfrm>
                </p:grpSpPr>
                <p:sp>
                  <p:nvSpPr>
                    <p:cNvPr id="61" name="Oval 507">
                      <a:extLst>
                        <a:ext uri="{FF2B5EF4-FFF2-40B4-BE49-F238E27FC236}">
                          <a16:creationId xmlns:a16="http://schemas.microsoft.com/office/drawing/2014/main" id="{7C95BAE9-6C70-4E89-A9D5-E9D3EC1ADB0D}"/>
                        </a:ext>
                      </a:extLst>
                    </p:cNvPr>
                    <p:cNvSpPr>
                      <a:spLocks noChangeAspect="1" noChangeArrowheads="1"/>
                    </p:cNvSpPr>
                    <p:nvPr/>
                  </p:nvSpPr>
                  <p:spPr bwMode="auto">
                    <a:xfrm>
                      <a:off x="2455" y="2041"/>
                      <a:ext cx="696" cy="698"/>
                    </a:xfrm>
                    <a:prstGeom prst="ellipse">
                      <a:avLst/>
                    </a:prstGeom>
                    <a:gradFill rotWithShape="1">
                      <a:gsLst>
                        <a:gs pos="0">
                          <a:srgbClr val="DDDDDD"/>
                        </a:gs>
                        <a:gs pos="100000">
                          <a:srgbClr val="FFFFFF"/>
                        </a:gs>
                      </a:gsLst>
                      <a:lin ang="5400000" scaled="1"/>
                    </a:gradFill>
                    <a:ln>
                      <a:noFill/>
                    </a:ln>
                    <a:effectLst/>
                    <a:extLst>
                      <a:ext uri="{91240B29-F687-4F45-9708-019B960494DF}">
                        <a14:hiddenLine xmlns:a14="http://schemas.microsoft.com/office/drawing/2010/main" w="6350">
                          <a:solidFill>
                            <a:srgbClr val="C0C0C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2" name="Arc 31">
                      <a:extLst>
                        <a:ext uri="{FF2B5EF4-FFF2-40B4-BE49-F238E27FC236}">
                          <a16:creationId xmlns:a16="http://schemas.microsoft.com/office/drawing/2014/main" id="{697F682B-BCB5-4BBD-BF6B-33201CED3DAC}"/>
                        </a:ext>
                      </a:extLst>
                    </p:cNvPr>
                    <p:cNvSpPr>
                      <a:spLocks noChangeAspect="1"/>
                    </p:cNvSpPr>
                    <p:nvPr/>
                  </p:nvSpPr>
                  <p:spPr bwMode="gray">
                    <a:xfrm flipH="1" flipV="1">
                      <a:off x="2531" y="2478"/>
                      <a:ext cx="545" cy="259"/>
                    </a:xfrm>
                    <a:custGeom>
                      <a:avLst/>
                      <a:gdLst>
                        <a:gd name="T0" fmla="*/ 0 w 43178"/>
                        <a:gd name="T1" fmla="*/ 142 h 21600"/>
                        <a:gd name="T2" fmla="*/ 398 w 43178"/>
                        <a:gd name="T3" fmla="*/ 149 h 21600"/>
                        <a:gd name="T4" fmla="*/ 199 w 43178"/>
                        <a:gd name="T5" fmla="*/ 149 h 21600"/>
                        <a:gd name="T6" fmla="*/ 0 60000 65536"/>
                        <a:gd name="T7" fmla="*/ 0 60000 65536"/>
                        <a:gd name="T8" fmla="*/ 0 60000 65536"/>
                        <a:gd name="T9" fmla="*/ 0 w 43178"/>
                        <a:gd name="T10" fmla="*/ 0 h 21600"/>
                        <a:gd name="T11" fmla="*/ 43178 w 43178"/>
                        <a:gd name="T12" fmla="*/ 21600 h 21600"/>
                      </a:gdLst>
                      <a:ahLst/>
                      <a:cxnLst>
                        <a:cxn ang="T6">
                          <a:pos x="T0" y="T1"/>
                        </a:cxn>
                        <a:cxn ang="T7">
                          <a:pos x="T2" y="T3"/>
                        </a:cxn>
                        <a:cxn ang="T8">
                          <a:pos x="T4" y="T5"/>
                        </a:cxn>
                      </a:cxnLst>
                      <a:rect l="T9" t="T10" r="T11" b="T12"/>
                      <a:pathLst>
                        <a:path w="43178" h="21600" fill="none" extrusionOk="0">
                          <a:moveTo>
                            <a:pt x="0" y="20621"/>
                          </a:moveTo>
                          <a:cubicBezTo>
                            <a:pt x="523" y="9084"/>
                            <a:pt x="10029" y="-1"/>
                            <a:pt x="21578" y="0"/>
                          </a:cubicBezTo>
                          <a:cubicBezTo>
                            <a:pt x="33507" y="0"/>
                            <a:pt x="43178" y="9670"/>
                            <a:pt x="43178" y="21600"/>
                          </a:cubicBezTo>
                        </a:path>
                        <a:path w="43178" h="21600" stroke="0" extrusionOk="0">
                          <a:moveTo>
                            <a:pt x="0" y="20621"/>
                          </a:moveTo>
                          <a:cubicBezTo>
                            <a:pt x="523" y="9084"/>
                            <a:pt x="10029" y="-1"/>
                            <a:pt x="21578" y="0"/>
                          </a:cubicBezTo>
                          <a:cubicBezTo>
                            <a:pt x="33507" y="0"/>
                            <a:pt x="43178" y="9670"/>
                            <a:pt x="43178" y="21600"/>
                          </a:cubicBezTo>
                          <a:lnTo>
                            <a:pt x="21578" y="21600"/>
                          </a:lnTo>
                          <a:close/>
                        </a:path>
                      </a:pathLst>
                    </a:custGeom>
                    <a:gradFill rotWithShape="1">
                      <a:gsLst>
                        <a:gs pos="0">
                          <a:srgbClr val="FFFFFF"/>
                        </a:gs>
                        <a:gs pos="100000">
                          <a:srgbClr val="F7F7F7"/>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rot="10800000"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200" b="0" i="0" u="none" strike="noStrike" kern="0" cap="none" spc="0" normalizeH="0" baseline="0" noProof="0">
                        <a:ln>
                          <a:noFill/>
                        </a:ln>
                        <a:solidFill>
                          <a:sysClr val="windowText" lastClr="000000"/>
                        </a:solidFill>
                        <a:effectLst/>
                        <a:uLnTx/>
                        <a:uFillTx/>
                        <a:latin typeface="Times New Roman" pitchFamily="18" charset="0"/>
                      </a:endParaRPr>
                    </a:p>
                  </p:txBody>
                </p:sp>
                <p:sp>
                  <p:nvSpPr>
                    <p:cNvPr id="63" name="Oval 509">
                      <a:extLst>
                        <a:ext uri="{FF2B5EF4-FFF2-40B4-BE49-F238E27FC236}">
                          <a16:creationId xmlns:a16="http://schemas.microsoft.com/office/drawing/2014/main" id="{083C1EA1-558F-4385-8023-C4D132F7EC00}"/>
                        </a:ext>
                      </a:extLst>
                    </p:cNvPr>
                    <p:cNvSpPr>
                      <a:spLocks noChangeAspect="1" noChangeArrowheads="1"/>
                    </p:cNvSpPr>
                    <p:nvPr/>
                  </p:nvSpPr>
                  <p:spPr bwMode="auto">
                    <a:xfrm>
                      <a:off x="2622" y="2048"/>
                      <a:ext cx="370" cy="260"/>
                    </a:xfrm>
                    <a:prstGeom prst="ellipse">
                      <a:avLst/>
                    </a:prstGeom>
                    <a:gradFill rotWithShape="1">
                      <a:gsLst>
                        <a:gs pos="0">
                          <a:srgbClr val="FFFFFF"/>
                        </a:gs>
                        <a:gs pos="100000">
                          <a:srgbClr val="E9E9E9"/>
                        </a:gs>
                      </a:gsLst>
                      <a:lin ang="5400000" scaled="1"/>
                    </a:gradFill>
                    <a:ln>
                      <a:noFill/>
                    </a:ln>
                    <a:effectLst/>
                    <a:extLst>
                      <a:ext uri="{91240B29-F687-4F45-9708-019B960494DF}">
                        <a14:hiddenLine xmlns:a14="http://schemas.microsoft.com/office/drawing/2010/main" w="12700">
                          <a:solidFill>
                            <a:srgbClr val="0033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grpSp>
          <p:sp>
            <p:nvSpPr>
              <p:cNvPr id="56" name="TextBox 139">
                <a:extLst>
                  <a:ext uri="{FF2B5EF4-FFF2-40B4-BE49-F238E27FC236}">
                    <a16:creationId xmlns:a16="http://schemas.microsoft.com/office/drawing/2014/main" id="{90DDAFB2-A3BD-4243-AD2C-F28B312CC226}"/>
                  </a:ext>
                </a:extLst>
              </p:cNvPr>
              <p:cNvSpPr txBox="1"/>
              <p:nvPr/>
            </p:nvSpPr>
            <p:spPr>
              <a:xfrm>
                <a:off x="4187351" y="3679521"/>
                <a:ext cx="825867" cy="477054"/>
              </a:xfrm>
              <a:prstGeom prst="rect">
                <a:avLst/>
              </a:prstGeom>
              <a:noFill/>
            </p:spPr>
            <p:txBody>
              <a:bodyPr wrap="none" rtlCol="0">
                <a:spAutoFit/>
              </a:bodyPr>
              <a:lstStyle/>
              <a:p>
                <a:pPr marL="0" lvl="1"/>
                <a:r>
                  <a:rPr lang="zh-CN" altLang="en-US" sz="2500" b="1" dirty="0">
                    <a:latin typeface="微软雅黑" pitchFamily="34" charset="-122"/>
                    <a:ea typeface="微软雅黑" pitchFamily="34" charset="-122"/>
                  </a:rPr>
                  <a:t>目标</a:t>
                </a:r>
                <a:endParaRPr lang="en-US" altLang="zh-CN" sz="2500" b="1" dirty="0">
                  <a:latin typeface="微软雅黑" pitchFamily="34" charset="-122"/>
                  <a:ea typeface="微软雅黑" pitchFamily="34" charset="-122"/>
                </a:endParaRPr>
              </a:p>
            </p:txBody>
          </p:sp>
        </p:grpSp>
        <p:sp>
          <p:nvSpPr>
            <p:cNvPr id="66" name="TextBox 134">
              <a:extLst>
                <a:ext uri="{FF2B5EF4-FFF2-40B4-BE49-F238E27FC236}">
                  <a16:creationId xmlns:a16="http://schemas.microsoft.com/office/drawing/2014/main" id="{57E86181-EBAC-4189-A40A-D47C660069BB}"/>
                </a:ext>
              </a:extLst>
            </p:cNvPr>
            <p:cNvSpPr txBox="1"/>
            <p:nvPr/>
          </p:nvSpPr>
          <p:spPr>
            <a:xfrm>
              <a:off x="4221384" y="1287943"/>
              <a:ext cx="4439036"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资产</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权益拥有者在交易时可以不披露身份</a:t>
              </a:r>
            </a:p>
          </p:txBody>
        </p:sp>
        <p:sp>
          <p:nvSpPr>
            <p:cNvPr id="67" name="TextBox 138">
              <a:extLst>
                <a:ext uri="{FF2B5EF4-FFF2-40B4-BE49-F238E27FC236}">
                  <a16:creationId xmlns:a16="http://schemas.microsoft.com/office/drawing/2014/main" id="{61E38E83-2490-4B18-A19B-8C9780EF9767}"/>
                </a:ext>
              </a:extLst>
            </p:cNvPr>
            <p:cNvSpPr txBox="1"/>
            <p:nvPr/>
          </p:nvSpPr>
          <p:spPr>
            <a:xfrm>
              <a:off x="8237373" y="2263085"/>
              <a:ext cx="2361544" cy="874407"/>
            </a:xfrm>
            <a:prstGeom prst="rect">
              <a:avLst/>
            </a:prstGeom>
            <a:noFill/>
          </p:spPr>
          <p:txBody>
            <a:bodyPr wrap="none" rtlCol="0">
              <a:spAutoFit/>
            </a:bodyPr>
            <a:lstStyle/>
            <a:p>
              <a:pPr>
                <a:lnSpc>
                  <a:spcPct val="150000"/>
                </a:lnSpc>
              </a:pPr>
              <a:r>
                <a:rPr lang="zh-CN" altLang="en-US" dirty="0">
                  <a:latin typeface="微软雅黑" pitchFamily="34" charset="-122"/>
                  <a:ea typeface="微软雅黑" pitchFamily="34" charset="-122"/>
                </a:rPr>
                <a:t>同一份资产</a:t>
              </a:r>
              <a:r>
                <a:rPr lang="en-US" altLang="zh-CN" dirty="0">
                  <a:latin typeface="微软雅黑" panose="020B0503020204020204" pitchFamily="34" charset="-122"/>
                  <a:ea typeface="微软雅黑" panose="020B0503020204020204" pitchFamily="34" charset="-122"/>
                </a:rPr>
                <a:t>/</a:t>
              </a:r>
              <a:r>
                <a:rPr lang="zh-CN" altLang="en-US" dirty="0">
                  <a:latin typeface="微软雅黑" pitchFamily="34" charset="-122"/>
                  <a:ea typeface="微软雅黑" pitchFamily="34" charset="-122"/>
                </a:rPr>
                <a:t>权益凭证</a:t>
              </a:r>
              <a:endParaRPr lang="en-US" altLang="zh-CN" dirty="0">
                <a:latin typeface="微软雅黑" pitchFamily="34" charset="-122"/>
                <a:ea typeface="微软雅黑" pitchFamily="34" charset="-122"/>
              </a:endParaRPr>
            </a:p>
            <a:p>
              <a:pPr>
                <a:lnSpc>
                  <a:spcPct val="150000"/>
                </a:lnSpc>
              </a:pPr>
              <a:r>
                <a:rPr lang="zh-CN" altLang="en-US" dirty="0">
                  <a:latin typeface="微软雅黑" pitchFamily="34" charset="-122"/>
                  <a:ea typeface="微软雅黑" pitchFamily="34" charset="-122"/>
                </a:rPr>
                <a:t>不能被花费两次</a:t>
              </a:r>
            </a:p>
          </p:txBody>
        </p:sp>
        <p:sp>
          <p:nvSpPr>
            <p:cNvPr id="68" name="Freeform 461">
              <a:extLst>
                <a:ext uri="{FF2B5EF4-FFF2-40B4-BE49-F238E27FC236}">
                  <a16:creationId xmlns:a16="http://schemas.microsoft.com/office/drawing/2014/main" id="{CC03B0F5-87A0-4D14-8547-EF6CA53FDD2D}"/>
                </a:ext>
              </a:extLst>
            </p:cNvPr>
            <p:cNvSpPr>
              <a:spLocks/>
            </p:cNvSpPr>
            <p:nvPr/>
          </p:nvSpPr>
          <p:spPr bwMode="auto">
            <a:xfrm flipH="1">
              <a:off x="7925634" y="2744568"/>
              <a:ext cx="2248626" cy="245928"/>
            </a:xfrm>
            <a:custGeom>
              <a:avLst/>
              <a:gdLst>
                <a:gd name="T0" fmla="*/ 1818 w 1818"/>
                <a:gd name="T1" fmla="*/ 156 h 156"/>
                <a:gd name="T2" fmla="*/ 1733 w 1818"/>
                <a:gd name="T3" fmla="*/ 0 h 156"/>
                <a:gd name="T4" fmla="*/ 0 w 1818"/>
                <a:gd name="T5" fmla="*/ 2 h 156"/>
              </a:gdLst>
              <a:ahLst/>
              <a:cxnLst>
                <a:cxn ang="0">
                  <a:pos x="T0" y="T1"/>
                </a:cxn>
                <a:cxn ang="0">
                  <a:pos x="T2" y="T3"/>
                </a:cxn>
                <a:cxn ang="0">
                  <a:pos x="T4" y="T5"/>
                </a:cxn>
              </a:cxnLst>
              <a:rect l="0" t="0" r="r" b="b"/>
              <a:pathLst>
                <a:path w="1818" h="156">
                  <a:moveTo>
                    <a:pt x="1818" y="156"/>
                  </a:moveTo>
                  <a:lnTo>
                    <a:pt x="1733" y="0"/>
                  </a:lnTo>
                  <a:lnTo>
                    <a:pt x="0" y="2"/>
                  </a:lnTo>
                </a:path>
              </a:pathLst>
            </a:custGeom>
            <a:noFill/>
            <a:ln w="12700" cap="flat" cmpd="sng">
              <a:solidFill>
                <a:srgbClr val="99C047"/>
              </a:solidFill>
              <a:prstDash val="solid"/>
              <a:round/>
              <a:headEnd/>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9" name="TextBox 133">
              <a:extLst>
                <a:ext uri="{FF2B5EF4-FFF2-40B4-BE49-F238E27FC236}">
                  <a16:creationId xmlns:a16="http://schemas.microsoft.com/office/drawing/2014/main" id="{2C5D2E0A-D0CD-4DD0-8CEC-0A3AEC62EA35}"/>
                </a:ext>
              </a:extLst>
            </p:cNvPr>
            <p:cNvSpPr txBox="1"/>
            <p:nvPr/>
          </p:nvSpPr>
          <p:spPr>
            <a:xfrm>
              <a:off x="8122568" y="4785177"/>
              <a:ext cx="2361544" cy="874407"/>
            </a:xfrm>
            <a:prstGeom prst="rect">
              <a:avLst/>
            </a:prstGeom>
            <a:noFill/>
          </p:spPr>
          <p:txBody>
            <a:bodyPr wrap="non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第三方不能知道</a:t>
              </a:r>
              <a:br>
                <a:rPr lang="en-US" altLang="zh-CN"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资产</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权益凭证的内容</a:t>
              </a:r>
            </a:p>
          </p:txBody>
        </p:sp>
        <p:sp>
          <p:nvSpPr>
            <p:cNvPr id="70" name="TextBox 135">
              <a:extLst>
                <a:ext uri="{FF2B5EF4-FFF2-40B4-BE49-F238E27FC236}">
                  <a16:creationId xmlns:a16="http://schemas.microsoft.com/office/drawing/2014/main" id="{21C541D4-4541-491F-BD00-0FB4F2690298}"/>
                </a:ext>
              </a:extLst>
            </p:cNvPr>
            <p:cNvSpPr txBox="1"/>
            <p:nvPr/>
          </p:nvSpPr>
          <p:spPr>
            <a:xfrm>
              <a:off x="1428129" y="2269031"/>
              <a:ext cx="2378471" cy="874407"/>
            </a:xfrm>
            <a:prstGeom prst="rect">
              <a:avLst/>
            </a:prstGeom>
            <a:noFill/>
          </p:spPr>
          <p:txBody>
            <a:bodyPr wrap="square" rtlCol="0">
              <a:spAutoFit/>
            </a:bodyPr>
            <a:lstStyle/>
            <a:p>
              <a:pPr algn="r">
                <a:lnSpc>
                  <a:spcPct val="150000"/>
                </a:lnSpc>
              </a:pPr>
              <a:r>
                <a:rPr lang="zh-CN" altLang="en-US" dirty="0">
                  <a:latin typeface="微软雅黑" panose="020B0503020204020204" pitchFamily="34" charset="-122"/>
                  <a:ea typeface="微软雅黑" panose="020B0503020204020204" pitchFamily="34" charset="-122"/>
                </a:rPr>
                <a:t>监管方可以获得</a:t>
              </a:r>
              <a:br>
                <a:rPr lang="en-US" altLang="zh-CN"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必要的仲裁信息</a:t>
              </a:r>
            </a:p>
          </p:txBody>
        </p:sp>
        <p:cxnSp>
          <p:nvCxnSpPr>
            <p:cNvPr id="71" name="直接连接符 70">
              <a:extLst>
                <a:ext uri="{FF2B5EF4-FFF2-40B4-BE49-F238E27FC236}">
                  <a16:creationId xmlns:a16="http://schemas.microsoft.com/office/drawing/2014/main" id="{DEA4E9AE-4D59-4D22-9542-03C3F80912D4}"/>
                </a:ext>
              </a:extLst>
            </p:cNvPr>
            <p:cNvCxnSpPr>
              <a:cxnSpLocks/>
              <a:stCxn id="6" idx="1"/>
            </p:cNvCxnSpPr>
            <p:nvPr/>
          </p:nvCxnSpPr>
          <p:spPr>
            <a:xfrm>
              <a:off x="6015003" y="1685842"/>
              <a:ext cx="1391868" cy="5328"/>
            </a:xfrm>
            <a:prstGeom prst="line">
              <a:avLst/>
            </a:prstGeom>
            <a:ln>
              <a:solidFill>
                <a:srgbClr val="C43B38"/>
              </a:solidFill>
            </a:ln>
          </p:spPr>
          <p:style>
            <a:lnRef idx="1">
              <a:schemeClr val="accent1"/>
            </a:lnRef>
            <a:fillRef idx="0">
              <a:schemeClr val="accent1"/>
            </a:fillRef>
            <a:effectRef idx="0">
              <a:schemeClr val="accent1"/>
            </a:effectRef>
            <a:fontRef idx="minor">
              <a:schemeClr val="tx1"/>
            </a:fontRef>
          </p:style>
        </p:cxnSp>
        <p:grpSp>
          <p:nvGrpSpPr>
            <p:cNvPr id="24" name="组合 23">
              <a:extLst>
                <a:ext uri="{FF2B5EF4-FFF2-40B4-BE49-F238E27FC236}">
                  <a16:creationId xmlns:a16="http://schemas.microsoft.com/office/drawing/2014/main" id="{DDF6E39A-E7B4-490E-861E-2DA3373CC769}"/>
                </a:ext>
              </a:extLst>
            </p:cNvPr>
            <p:cNvGrpSpPr/>
            <p:nvPr/>
          </p:nvGrpSpPr>
          <p:grpSpPr>
            <a:xfrm>
              <a:off x="4436377" y="4803028"/>
              <a:ext cx="1306469" cy="1306469"/>
              <a:chOff x="2862418" y="4693632"/>
              <a:chExt cx="1306469" cy="1306469"/>
            </a:xfrm>
          </p:grpSpPr>
          <p:sp>
            <p:nvSpPr>
              <p:cNvPr id="25" name="圆角矩形 17">
                <a:extLst>
                  <a:ext uri="{FF2B5EF4-FFF2-40B4-BE49-F238E27FC236}">
                    <a16:creationId xmlns:a16="http://schemas.microsoft.com/office/drawing/2014/main" id="{82E38261-1F64-4C24-8F7A-6D8D4046421E}"/>
                  </a:ext>
                </a:extLst>
              </p:cNvPr>
              <p:cNvSpPr/>
              <p:nvPr/>
            </p:nvSpPr>
            <p:spPr>
              <a:xfrm>
                <a:off x="2862418" y="4693632"/>
                <a:ext cx="1306469" cy="1306469"/>
              </a:xfrm>
              <a:prstGeom prst="roundRect">
                <a:avLst>
                  <a:gd name="adj" fmla="val 50000"/>
                </a:avLst>
              </a:prstGeom>
              <a:scene3d>
                <a:camera prst="orthographicFront"/>
                <a:lightRig rig="flat" dir="t"/>
              </a:scene3d>
              <a:sp3d z="-190500" extrusionH="12700" prstMaterial="plastic">
                <a:bevelT w="50800" h="50800"/>
              </a:sp3d>
            </p:spPr>
            <p:style>
              <a:lnRef idx="1">
                <a:schemeClr val="accent5">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26" name="任意多边形 19">
                <a:extLst>
                  <a:ext uri="{FF2B5EF4-FFF2-40B4-BE49-F238E27FC236}">
                    <a16:creationId xmlns:a16="http://schemas.microsoft.com/office/drawing/2014/main" id="{DD932027-1BDE-473A-9880-631EFC2B41EB}"/>
                  </a:ext>
                </a:extLst>
              </p:cNvPr>
              <p:cNvSpPr/>
              <p:nvPr/>
            </p:nvSpPr>
            <p:spPr>
              <a:xfrm>
                <a:off x="2898345" y="4729560"/>
                <a:ext cx="1234613" cy="1234613"/>
              </a:xfrm>
              <a:custGeom>
                <a:avLst/>
                <a:gdLst>
                  <a:gd name="connsiteX0" fmla="*/ 0 w 1234613"/>
                  <a:gd name="connsiteY0" fmla="*/ 617307 h 1234613"/>
                  <a:gd name="connsiteX1" fmla="*/ 617307 w 1234613"/>
                  <a:gd name="connsiteY1" fmla="*/ 0 h 1234613"/>
                  <a:gd name="connsiteX2" fmla="*/ 617307 w 1234613"/>
                  <a:gd name="connsiteY2" fmla="*/ 0 h 1234613"/>
                  <a:gd name="connsiteX3" fmla="*/ 1234614 w 1234613"/>
                  <a:gd name="connsiteY3" fmla="*/ 617307 h 1234613"/>
                  <a:gd name="connsiteX4" fmla="*/ 1234613 w 1234613"/>
                  <a:gd name="connsiteY4" fmla="*/ 617307 h 1234613"/>
                  <a:gd name="connsiteX5" fmla="*/ 617306 w 1234613"/>
                  <a:gd name="connsiteY5" fmla="*/ 1234614 h 1234613"/>
                  <a:gd name="connsiteX6" fmla="*/ 617307 w 1234613"/>
                  <a:gd name="connsiteY6" fmla="*/ 1234613 h 1234613"/>
                  <a:gd name="connsiteX7" fmla="*/ 0 w 1234613"/>
                  <a:gd name="connsiteY7" fmla="*/ 617306 h 1234613"/>
                  <a:gd name="connsiteX8" fmla="*/ 0 w 1234613"/>
                  <a:gd name="connsiteY8" fmla="*/ 617307 h 1234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4613" h="1234613">
                    <a:moveTo>
                      <a:pt x="0" y="617307"/>
                    </a:moveTo>
                    <a:cubicBezTo>
                      <a:pt x="0" y="276378"/>
                      <a:pt x="276378" y="0"/>
                      <a:pt x="617307" y="0"/>
                    </a:cubicBezTo>
                    <a:lnTo>
                      <a:pt x="617307" y="0"/>
                    </a:lnTo>
                    <a:cubicBezTo>
                      <a:pt x="958236" y="0"/>
                      <a:pt x="1234614" y="276378"/>
                      <a:pt x="1234614" y="617307"/>
                    </a:cubicBezTo>
                    <a:lnTo>
                      <a:pt x="1234613" y="617307"/>
                    </a:lnTo>
                    <a:cubicBezTo>
                      <a:pt x="1234613" y="958236"/>
                      <a:pt x="958235" y="1234614"/>
                      <a:pt x="617306" y="1234614"/>
                    </a:cubicBezTo>
                    <a:lnTo>
                      <a:pt x="617307" y="1234613"/>
                    </a:lnTo>
                    <a:cubicBezTo>
                      <a:pt x="276378" y="1234613"/>
                      <a:pt x="0" y="958235"/>
                      <a:pt x="0" y="617306"/>
                    </a:cubicBezTo>
                    <a:lnTo>
                      <a:pt x="0" y="617307"/>
                    </a:lnTo>
                    <a:close/>
                  </a:path>
                </a:pathLst>
              </a:custGeom>
              <a:scene3d>
                <a:camera prst="orthographicFront"/>
                <a:lightRig rig="flat" dir="t"/>
              </a:scene3d>
              <a:sp3d extrusionH="12700" prstMaterial="plastic">
                <a:bevelT w="50800" h="50800"/>
              </a:sp3d>
            </p:spPr>
            <p:style>
              <a:lnRef idx="1">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2">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80803" tIns="180803" rIns="180803" bIns="180803" numCol="1" spcCol="1270" anchor="ctr" anchorCtr="0">
                <a:noAutofit/>
              </a:bodyPr>
              <a:lstStyle/>
              <a:p>
                <a:pPr lvl="0" algn="ctr" defTabSz="1555750">
                  <a:lnSpc>
                    <a:spcPct val="90000"/>
                  </a:lnSpc>
                  <a:spcBef>
                    <a:spcPct val="0"/>
                  </a:spcBef>
                  <a:spcAft>
                    <a:spcPct val="35000"/>
                  </a:spcAft>
                </a:pPr>
                <a:endParaRPr lang="en-US" sz="3500" kern="1200"/>
              </a:p>
            </p:txBody>
          </p:sp>
          <p:sp>
            <p:nvSpPr>
              <p:cNvPr id="27" name="TextBox 5">
                <a:extLst>
                  <a:ext uri="{FF2B5EF4-FFF2-40B4-BE49-F238E27FC236}">
                    <a16:creationId xmlns:a16="http://schemas.microsoft.com/office/drawing/2014/main" id="{356F30E1-A307-44DB-BDE0-431A6AF49287}"/>
                  </a:ext>
                </a:extLst>
              </p:cNvPr>
              <p:cNvSpPr txBox="1">
                <a:spLocks noChangeArrowheads="1"/>
              </p:cNvSpPr>
              <p:nvPr/>
            </p:nvSpPr>
            <p:spPr bwMode="auto">
              <a:xfrm>
                <a:off x="2961653" y="5023608"/>
                <a:ext cx="11079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algn="ctr" eaLnBrk="1" hangingPunct="1"/>
                <a:r>
                  <a:rPr lang="zh-CN" altLang="en-US" dirty="0">
                    <a:solidFill>
                      <a:schemeClr val="tx1">
                        <a:lumMod val="75000"/>
                        <a:lumOff val="25000"/>
                      </a:schemeClr>
                    </a:solidFill>
                    <a:latin typeface="微软雅黑" pitchFamily="34" charset="-122"/>
                  </a:rPr>
                  <a:t>交易内容</a:t>
                </a:r>
                <a:br>
                  <a:rPr lang="en-US" altLang="zh-CN" dirty="0">
                    <a:solidFill>
                      <a:schemeClr val="tx1">
                        <a:lumMod val="75000"/>
                        <a:lumOff val="25000"/>
                      </a:schemeClr>
                    </a:solidFill>
                    <a:latin typeface="微软雅黑" pitchFamily="34" charset="-122"/>
                  </a:rPr>
                </a:br>
                <a:r>
                  <a:rPr lang="zh-CN" altLang="en-US" dirty="0">
                    <a:solidFill>
                      <a:schemeClr val="tx1">
                        <a:lumMod val="75000"/>
                        <a:lumOff val="25000"/>
                      </a:schemeClr>
                    </a:solidFill>
                    <a:latin typeface="微软雅黑" pitchFamily="34" charset="-122"/>
                  </a:rPr>
                  <a:t>隐私</a:t>
                </a:r>
              </a:p>
            </p:txBody>
          </p:sp>
        </p:grpSp>
        <p:grpSp>
          <p:nvGrpSpPr>
            <p:cNvPr id="28" name="组合 27">
              <a:extLst>
                <a:ext uri="{FF2B5EF4-FFF2-40B4-BE49-F238E27FC236}">
                  <a16:creationId xmlns:a16="http://schemas.microsoft.com/office/drawing/2014/main" id="{2D5D1B69-8B18-416F-AE5E-24438253DA8A}"/>
                </a:ext>
              </a:extLst>
            </p:cNvPr>
            <p:cNvGrpSpPr/>
            <p:nvPr/>
          </p:nvGrpSpPr>
          <p:grpSpPr>
            <a:xfrm>
              <a:off x="6396671" y="4803028"/>
              <a:ext cx="1306469" cy="1306469"/>
              <a:chOff x="4822712" y="4693632"/>
              <a:chExt cx="1306469" cy="1306469"/>
            </a:xfrm>
          </p:grpSpPr>
          <p:sp>
            <p:nvSpPr>
              <p:cNvPr id="29" name="圆角矩形 14">
                <a:extLst>
                  <a:ext uri="{FF2B5EF4-FFF2-40B4-BE49-F238E27FC236}">
                    <a16:creationId xmlns:a16="http://schemas.microsoft.com/office/drawing/2014/main" id="{75BF6E17-7EE8-44E8-86C9-5A990CF7DED8}"/>
                  </a:ext>
                </a:extLst>
              </p:cNvPr>
              <p:cNvSpPr/>
              <p:nvPr/>
            </p:nvSpPr>
            <p:spPr>
              <a:xfrm>
                <a:off x="4822712" y="4693632"/>
                <a:ext cx="1306469" cy="1306469"/>
              </a:xfrm>
              <a:prstGeom prst="roundRect">
                <a:avLst>
                  <a:gd name="adj" fmla="val 50000"/>
                </a:avLst>
              </a:prstGeom>
              <a:scene3d>
                <a:camera prst="orthographicFront"/>
                <a:lightRig rig="flat" dir="t"/>
              </a:scene3d>
              <a:sp3d z="-190500" extrusionH="12700" prstMaterial="plastic">
                <a:bevelT w="50800" h="50800"/>
              </a:sp3d>
            </p:spPr>
            <p:style>
              <a:lnRef idx="1">
                <a:schemeClr val="accent4">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30" name="任意多边形 16">
                <a:extLst>
                  <a:ext uri="{FF2B5EF4-FFF2-40B4-BE49-F238E27FC236}">
                    <a16:creationId xmlns:a16="http://schemas.microsoft.com/office/drawing/2014/main" id="{F81E06F8-BE83-4078-BD80-C435941FA099}"/>
                  </a:ext>
                </a:extLst>
              </p:cNvPr>
              <p:cNvSpPr/>
              <p:nvPr/>
            </p:nvSpPr>
            <p:spPr>
              <a:xfrm>
                <a:off x="4858640" y="4729560"/>
                <a:ext cx="1234613" cy="1234613"/>
              </a:xfrm>
              <a:custGeom>
                <a:avLst/>
                <a:gdLst>
                  <a:gd name="connsiteX0" fmla="*/ 0 w 1234613"/>
                  <a:gd name="connsiteY0" fmla="*/ 617307 h 1234613"/>
                  <a:gd name="connsiteX1" fmla="*/ 617307 w 1234613"/>
                  <a:gd name="connsiteY1" fmla="*/ 0 h 1234613"/>
                  <a:gd name="connsiteX2" fmla="*/ 617307 w 1234613"/>
                  <a:gd name="connsiteY2" fmla="*/ 0 h 1234613"/>
                  <a:gd name="connsiteX3" fmla="*/ 1234614 w 1234613"/>
                  <a:gd name="connsiteY3" fmla="*/ 617307 h 1234613"/>
                  <a:gd name="connsiteX4" fmla="*/ 1234613 w 1234613"/>
                  <a:gd name="connsiteY4" fmla="*/ 617307 h 1234613"/>
                  <a:gd name="connsiteX5" fmla="*/ 617306 w 1234613"/>
                  <a:gd name="connsiteY5" fmla="*/ 1234614 h 1234613"/>
                  <a:gd name="connsiteX6" fmla="*/ 617307 w 1234613"/>
                  <a:gd name="connsiteY6" fmla="*/ 1234613 h 1234613"/>
                  <a:gd name="connsiteX7" fmla="*/ 0 w 1234613"/>
                  <a:gd name="connsiteY7" fmla="*/ 617306 h 1234613"/>
                  <a:gd name="connsiteX8" fmla="*/ 0 w 1234613"/>
                  <a:gd name="connsiteY8" fmla="*/ 617307 h 1234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4613" h="1234613">
                    <a:moveTo>
                      <a:pt x="0" y="617307"/>
                    </a:moveTo>
                    <a:cubicBezTo>
                      <a:pt x="0" y="276378"/>
                      <a:pt x="276378" y="0"/>
                      <a:pt x="617307" y="0"/>
                    </a:cubicBezTo>
                    <a:lnTo>
                      <a:pt x="617307" y="0"/>
                    </a:lnTo>
                    <a:cubicBezTo>
                      <a:pt x="958236" y="0"/>
                      <a:pt x="1234614" y="276378"/>
                      <a:pt x="1234614" y="617307"/>
                    </a:cubicBezTo>
                    <a:lnTo>
                      <a:pt x="1234613" y="617307"/>
                    </a:lnTo>
                    <a:cubicBezTo>
                      <a:pt x="1234613" y="958236"/>
                      <a:pt x="958235" y="1234614"/>
                      <a:pt x="617306" y="1234614"/>
                    </a:cubicBezTo>
                    <a:lnTo>
                      <a:pt x="617307" y="1234613"/>
                    </a:lnTo>
                    <a:cubicBezTo>
                      <a:pt x="276378" y="1234613"/>
                      <a:pt x="0" y="958235"/>
                      <a:pt x="0" y="617306"/>
                    </a:cubicBezTo>
                    <a:lnTo>
                      <a:pt x="0" y="617307"/>
                    </a:lnTo>
                    <a:close/>
                  </a:path>
                </a:pathLst>
              </a:custGeom>
              <a:scene3d>
                <a:camera prst="orthographicFront"/>
                <a:lightRig rig="flat" dir="t"/>
              </a:scene3d>
              <a:sp3d extrusionH="12700" prstMaterial="plastic">
                <a:bevelT w="50800" h="50800"/>
              </a:sp3d>
            </p:spPr>
            <p:style>
              <a:lnRef idx="1">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2">
                <a:schemeClr val="accent4">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80803" tIns="180803" rIns="180803" bIns="180803" numCol="1" spcCol="1270" anchor="ctr" anchorCtr="0">
                <a:noAutofit/>
              </a:bodyPr>
              <a:lstStyle/>
              <a:p>
                <a:pPr lvl="0" algn="ctr" defTabSz="1555750">
                  <a:lnSpc>
                    <a:spcPct val="90000"/>
                  </a:lnSpc>
                  <a:spcBef>
                    <a:spcPct val="0"/>
                  </a:spcBef>
                  <a:spcAft>
                    <a:spcPct val="35000"/>
                  </a:spcAft>
                </a:pPr>
                <a:endParaRPr lang="en-US" sz="3500" kern="1200"/>
              </a:p>
            </p:txBody>
          </p:sp>
          <p:sp>
            <p:nvSpPr>
              <p:cNvPr id="31" name="TextBox 5">
                <a:extLst>
                  <a:ext uri="{FF2B5EF4-FFF2-40B4-BE49-F238E27FC236}">
                    <a16:creationId xmlns:a16="http://schemas.microsoft.com/office/drawing/2014/main" id="{037FA839-3A6D-41C0-A443-7C78E8AE5089}"/>
                  </a:ext>
                </a:extLst>
              </p:cNvPr>
              <p:cNvSpPr txBox="1">
                <a:spLocks noChangeArrowheads="1"/>
              </p:cNvSpPr>
              <p:nvPr/>
            </p:nvSpPr>
            <p:spPr bwMode="auto">
              <a:xfrm>
                <a:off x="4955749" y="5051843"/>
                <a:ext cx="11079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algn="ctr" eaLnBrk="1" hangingPunct="1"/>
                <a:r>
                  <a:rPr lang="zh-CN" altLang="en-US" dirty="0">
                    <a:solidFill>
                      <a:schemeClr val="tx1">
                        <a:lumMod val="75000"/>
                        <a:lumOff val="25000"/>
                      </a:schemeClr>
                    </a:solidFill>
                    <a:latin typeface="微软雅黑" pitchFamily="34" charset="-122"/>
                  </a:rPr>
                  <a:t>权益内容</a:t>
                </a:r>
                <a:br>
                  <a:rPr lang="en-US" altLang="zh-CN" dirty="0">
                    <a:solidFill>
                      <a:schemeClr val="tx1">
                        <a:lumMod val="75000"/>
                        <a:lumOff val="25000"/>
                      </a:schemeClr>
                    </a:solidFill>
                    <a:latin typeface="微软雅黑" pitchFamily="34" charset="-122"/>
                  </a:rPr>
                </a:br>
                <a:r>
                  <a:rPr lang="zh-CN" altLang="en-US" dirty="0">
                    <a:solidFill>
                      <a:schemeClr val="tx1">
                        <a:lumMod val="75000"/>
                        <a:lumOff val="25000"/>
                      </a:schemeClr>
                    </a:solidFill>
                    <a:latin typeface="微软雅黑" pitchFamily="34" charset="-122"/>
                  </a:rPr>
                  <a:t>隐私</a:t>
                </a:r>
              </a:p>
            </p:txBody>
          </p:sp>
        </p:grpSp>
        <p:grpSp>
          <p:nvGrpSpPr>
            <p:cNvPr id="45" name="组合 44">
              <a:extLst>
                <a:ext uri="{FF2B5EF4-FFF2-40B4-BE49-F238E27FC236}">
                  <a16:creationId xmlns:a16="http://schemas.microsoft.com/office/drawing/2014/main" id="{15885D68-21F3-4480-A9C2-E6FFB816250D}"/>
                </a:ext>
              </a:extLst>
            </p:cNvPr>
            <p:cNvGrpSpPr/>
            <p:nvPr/>
          </p:nvGrpSpPr>
          <p:grpSpPr>
            <a:xfrm>
              <a:off x="5779432" y="5484405"/>
              <a:ext cx="580652" cy="580652"/>
              <a:chOff x="4205473" y="5375009"/>
              <a:chExt cx="580652" cy="580652"/>
            </a:xfrm>
          </p:grpSpPr>
          <p:sp>
            <p:nvSpPr>
              <p:cNvPr id="46" name="任意多边形 18">
                <a:extLst>
                  <a:ext uri="{FF2B5EF4-FFF2-40B4-BE49-F238E27FC236}">
                    <a16:creationId xmlns:a16="http://schemas.microsoft.com/office/drawing/2014/main" id="{44185F57-D26D-4170-89D6-565080FA0B9B}"/>
                  </a:ext>
                </a:extLst>
              </p:cNvPr>
              <p:cNvSpPr/>
              <p:nvPr/>
            </p:nvSpPr>
            <p:spPr>
              <a:xfrm>
                <a:off x="4205473" y="5375009"/>
                <a:ext cx="580652" cy="580652"/>
              </a:xfrm>
              <a:custGeom>
                <a:avLst/>
                <a:gdLst>
                  <a:gd name="connsiteX0" fmla="*/ 0 w 580652"/>
                  <a:gd name="connsiteY0" fmla="*/ 290326 h 580652"/>
                  <a:gd name="connsiteX1" fmla="*/ 290326 w 580652"/>
                  <a:gd name="connsiteY1" fmla="*/ 0 h 580652"/>
                  <a:gd name="connsiteX2" fmla="*/ 580652 w 580652"/>
                  <a:gd name="connsiteY2" fmla="*/ 290326 h 580652"/>
                  <a:gd name="connsiteX3" fmla="*/ 290326 w 580652"/>
                  <a:gd name="connsiteY3" fmla="*/ 580652 h 580652"/>
                  <a:gd name="connsiteX4" fmla="*/ 0 w 580652"/>
                  <a:gd name="connsiteY4" fmla="*/ 290326 h 580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0652" h="580652">
                    <a:moveTo>
                      <a:pt x="0" y="290326"/>
                    </a:moveTo>
                    <a:cubicBezTo>
                      <a:pt x="0" y="129983"/>
                      <a:pt x="129983" y="0"/>
                      <a:pt x="290326" y="0"/>
                    </a:cubicBezTo>
                    <a:cubicBezTo>
                      <a:pt x="450669" y="0"/>
                      <a:pt x="580652" y="129983"/>
                      <a:pt x="580652" y="290326"/>
                    </a:cubicBezTo>
                    <a:cubicBezTo>
                      <a:pt x="580652" y="450669"/>
                      <a:pt x="450669" y="580652"/>
                      <a:pt x="290326" y="580652"/>
                    </a:cubicBezTo>
                    <a:cubicBezTo>
                      <a:pt x="129983" y="580652"/>
                      <a:pt x="0" y="450669"/>
                      <a:pt x="0" y="290326"/>
                    </a:cubicBez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85035" tIns="85035" rIns="85035" bIns="85035" numCol="1" spcCol="1270" anchor="ctr" anchorCtr="0">
                <a:noAutofit/>
              </a:bodyPr>
              <a:lstStyle/>
              <a:p>
                <a:pPr lvl="0" algn="ctr" defTabSz="711200">
                  <a:lnSpc>
                    <a:spcPct val="90000"/>
                  </a:lnSpc>
                  <a:spcBef>
                    <a:spcPct val="0"/>
                  </a:spcBef>
                  <a:spcAft>
                    <a:spcPct val="35000"/>
                  </a:spcAft>
                </a:pPr>
                <a:endParaRPr lang="en-US" sz="1600" kern="1200"/>
              </a:p>
            </p:txBody>
          </p:sp>
          <p:sp>
            <p:nvSpPr>
              <p:cNvPr id="47" name="TextBox 5">
                <a:extLst>
                  <a:ext uri="{FF2B5EF4-FFF2-40B4-BE49-F238E27FC236}">
                    <a16:creationId xmlns:a16="http://schemas.microsoft.com/office/drawing/2014/main" id="{B0B360E7-207A-41D1-B52F-5714E55F7D7D}"/>
                  </a:ext>
                </a:extLst>
              </p:cNvPr>
              <p:cNvSpPr txBox="1">
                <a:spLocks noChangeArrowheads="1"/>
              </p:cNvSpPr>
              <p:nvPr/>
            </p:nvSpPr>
            <p:spPr bwMode="auto">
              <a:xfrm>
                <a:off x="4324117" y="5465280"/>
                <a:ext cx="3433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algn="ctr" eaLnBrk="1" hangingPunct="1"/>
                <a:r>
                  <a:rPr lang="en-US" altLang="zh-CN" sz="2000" dirty="0">
                    <a:solidFill>
                      <a:schemeClr val="bg1"/>
                    </a:solidFill>
                    <a:latin typeface="微软雅黑" pitchFamily="34" charset="-122"/>
                  </a:rPr>
                  <a:t>4</a:t>
                </a:r>
                <a:endParaRPr lang="zh-CN" altLang="en-US" sz="2000" dirty="0">
                  <a:solidFill>
                    <a:schemeClr val="bg1"/>
                  </a:solidFill>
                  <a:latin typeface="微软雅黑" pitchFamily="34" charset="-122"/>
                </a:endParaRPr>
              </a:p>
            </p:txBody>
          </p:sp>
        </p:grpSp>
      </p:grpSp>
    </p:spTree>
    <p:extLst>
      <p:ext uri="{BB962C8B-B14F-4D97-AF65-F5344CB8AC3E}">
        <p14:creationId xmlns:p14="http://schemas.microsoft.com/office/powerpoint/2010/main" val="3030112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44D84A-8862-4856-B663-86CFAC72DA8F}"/>
              </a:ext>
            </a:extLst>
          </p:cNvPr>
          <p:cNvSpPr>
            <a:spLocks noGrp="1"/>
          </p:cNvSpPr>
          <p:nvPr>
            <p:ph type="title"/>
          </p:nvPr>
        </p:nvSpPr>
        <p:spPr/>
        <p:txBody>
          <a:bodyPr/>
          <a:lstStyle/>
          <a:p>
            <a:r>
              <a:rPr lang="zh-CN" altLang="en-US" dirty="0"/>
              <a:t>示例场景</a:t>
            </a:r>
            <a:r>
              <a:rPr lang="en-US" altLang="zh-CN" dirty="0"/>
              <a:t>2</a:t>
            </a:r>
            <a:r>
              <a:rPr lang="zh-CN" altLang="en-US" dirty="0"/>
              <a:t>：匿名投票</a:t>
            </a:r>
          </a:p>
        </p:txBody>
      </p:sp>
      <p:sp>
        <p:nvSpPr>
          <p:cNvPr id="3" name="灯片编号占位符 2">
            <a:extLst>
              <a:ext uri="{FF2B5EF4-FFF2-40B4-BE49-F238E27FC236}">
                <a16:creationId xmlns:a16="http://schemas.microsoft.com/office/drawing/2014/main" id="{BF2F4CD2-E364-4451-8675-A9E31206A437}"/>
              </a:ext>
            </a:extLst>
          </p:cNvPr>
          <p:cNvSpPr>
            <a:spLocks noGrp="1"/>
          </p:cNvSpPr>
          <p:nvPr>
            <p:ph type="sldNum" sz="quarter" idx="10"/>
          </p:nvPr>
        </p:nvSpPr>
        <p:spPr/>
        <p:txBody>
          <a:bodyPr/>
          <a:lstStyle/>
          <a:p>
            <a:fld id="{884269F9-B5CE-EB46-8536-1F9E4423A6BA}" type="slidenum">
              <a:rPr kumimoji="1" lang="zh-CN" altLang="en-US" smtClean="0"/>
              <a:t>25</a:t>
            </a:fld>
            <a:endParaRPr kumimoji="1" lang="zh-CN" altLang="en-US" dirty="0"/>
          </a:p>
        </p:txBody>
      </p:sp>
      <p:pic>
        <p:nvPicPr>
          <p:cNvPr id="4" name="图形 3" descr="办公室职员">
            <a:extLst>
              <a:ext uri="{FF2B5EF4-FFF2-40B4-BE49-F238E27FC236}">
                <a16:creationId xmlns:a16="http://schemas.microsoft.com/office/drawing/2014/main" id="{79E5543D-3235-41E6-9F73-FF5BB5E3381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0040" y="1861510"/>
            <a:ext cx="914400" cy="914400"/>
          </a:xfrm>
          <a:prstGeom prst="rect">
            <a:avLst/>
          </a:prstGeom>
        </p:spPr>
      </p:pic>
      <p:pic>
        <p:nvPicPr>
          <p:cNvPr id="8" name="图形 7" descr="办公室职员">
            <a:extLst>
              <a:ext uri="{FF2B5EF4-FFF2-40B4-BE49-F238E27FC236}">
                <a16:creationId xmlns:a16="http://schemas.microsoft.com/office/drawing/2014/main" id="{EEF3496B-36C7-49BF-9A45-5C337C87E37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0040" y="4732762"/>
            <a:ext cx="914400" cy="914400"/>
          </a:xfrm>
          <a:prstGeom prst="rect">
            <a:avLst/>
          </a:prstGeom>
        </p:spPr>
      </p:pic>
      <p:pic>
        <p:nvPicPr>
          <p:cNvPr id="9" name="图形 8" descr="办公室职员">
            <a:extLst>
              <a:ext uri="{FF2B5EF4-FFF2-40B4-BE49-F238E27FC236}">
                <a16:creationId xmlns:a16="http://schemas.microsoft.com/office/drawing/2014/main" id="{435450E5-E03F-40F9-BF61-C06617A691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26363" y="1861510"/>
            <a:ext cx="914400" cy="914400"/>
          </a:xfrm>
          <a:prstGeom prst="rect">
            <a:avLst/>
          </a:prstGeom>
        </p:spPr>
      </p:pic>
      <p:pic>
        <p:nvPicPr>
          <p:cNvPr id="11" name="图形 10" descr="带箭头的圆圈">
            <a:extLst>
              <a:ext uri="{FF2B5EF4-FFF2-40B4-BE49-F238E27FC236}">
                <a16:creationId xmlns:a16="http://schemas.microsoft.com/office/drawing/2014/main" id="{A38ECACB-E2B7-4F6D-B08B-96CAA5E040C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478296" y="3297136"/>
            <a:ext cx="914400" cy="914400"/>
          </a:xfrm>
          <a:prstGeom prst="rect">
            <a:avLst/>
          </a:prstGeom>
        </p:spPr>
      </p:pic>
      <p:cxnSp>
        <p:nvCxnSpPr>
          <p:cNvPr id="13" name="直接箭头连接符 12">
            <a:extLst>
              <a:ext uri="{FF2B5EF4-FFF2-40B4-BE49-F238E27FC236}">
                <a16:creationId xmlns:a16="http://schemas.microsoft.com/office/drawing/2014/main" id="{11C9B199-78A3-4F0C-A2DD-232D15F261FD}"/>
              </a:ext>
            </a:extLst>
          </p:cNvPr>
          <p:cNvCxnSpPr>
            <a:cxnSpLocks/>
            <a:stCxn id="4" idx="3"/>
            <a:endCxn id="22" idx="0"/>
          </p:cNvCxnSpPr>
          <p:nvPr/>
        </p:nvCxnSpPr>
        <p:spPr>
          <a:xfrm>
            <a:off x="2084440" y="2318710"/>
            <a:ext cx="1696066" cy="870083"/>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直接箭头连接符 15">
            <a:extLst>
              <a:ext uri="{FF2B5EF4-FFF2-40B4-BE49-F238E27FC236}">
                <a16:creationId xmlns:a16="http://schemas.microsoft.com/office/drawing/2014/main" id="{A8DA6E4D-68C2-4D90-BE0F-213A3D439C9D}"/>
              </a:ext>
            </a:extLst>
          </p:cNvPr>
          <p:cNvCxnSpPr>
            <a:cxnSpLocks/>
            <a:stCxn id="22" idx="2"/>
            <a:endCxn id="8" idx="3"/>
          </p:cNvCxnSpPr>
          <p:nvPr/>
        </p:nvCxnSpPr>
        <p:spPr>
          <a:xfrm flipH="1">
            <a:off x="2084440" y="4103193"/>
            <a:ext cx="1696066" cy="1086769"/>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直接箭头连接符 17">
            <a:extLst>
              <a:ext uri="{FF2B5EF4-FFF2-40B4-BE49-F238E27FC236}">
                <a16:creationId xmlns:a16="http://schemas.microsoft.com/office/drawing/2014/main" id="{6EFC3073-590A-4370-AD65-30FF6A5832FB}"/>
              </a:ext>
            </a:extLst>
          </p:cNvPr>
          <p:cNvCxnSpPr>
            <a:cxnSpLocks/>
            <a:stCxn id="9" idx="3"/>
            <a:endCxn id="11" idx="0"/>
          </p:cNvCxnSpPr>
          <p:nvPr/>
        </p:nvCxnSpPr>
        <p:spPr>
          <a:xfrm>
            <a:off x="9040763" y="2318710"/>
            <a:ext cx="894733" cy="978426"/>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直接箭头连接符 18">
            <a:extLst>
              <a:ext uri="{FF2B5EF4-FFF2-40B4-BE49-F238E27FC236}">
                <a16:creationId xmlns:a16="http://schemas.microsoft.com/office/drawing/2014/main" id="{31277A82-625B-42E1-A518-5C71B1952C24}"/>
              </a:ext>
            </a:extLst>
          </p:cNvPr>
          <p:cNvCxnSpPr>
            <a:cxnSpLocks/>
            <a:stCxn id="11" idx="1"/>
            <a:endCxn id="26" idx="0"/>
          </p:cNvCxnSpPr>
          <p:nvPr/>
        </p:nvCxnSpPr>
        <p:spPr>
          <a:xfrm flipH="1">
            <a:off x="8583563" y="3754336"/>
            <a:ext cx="894733" cy="978426"/>
          </a:xfrm>
          <a:prstGeom prst="straightConnector1">
            <a:avLst/>
          </a:prstGeom>
          <a:ln w="3810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0" name="文本框 19">
            <a:extLst>
              <a:ext uri="{FF2B5EF4-FFF2-40B4-BE49-F238E27FC236}">
                <a16:creationId xmlns:a16="http://schemas.microsoft.com/office/drawing/2014/main" id="{A0DA422A-6242-4777-A82C-CEB8468233A1}"/>
              </a:ext>
            </a:extLst>
          </p:cNvPr>
          <p:cNvSpPr txBox="1"/>
          <p:nvPr/>
        </p:nvSpPr>
        <p:spPr>
          <a:xfrm>
            <a:off x="4517120" y="2522609"/>
            <a:ext cx="3520755" cy="2708434"/>
          </a:xfrm>
          <a:prstGeom prst="rect">
            <a:avLst/>
          </a:prstGeom>
          <a:noFill/>
        </p:spPr>
        <p:txBody>
          <a:bodyPr wrap="square" rtlCol="0">
            <a:spAutoFit/>
          </a:bodyPr>
          <a:lstStyle/>
          <a:p>
            <a:pPr>
              <a:spcBef>
                <a:spcPts val="1200"/>
              </a:spcBef>
            </a:pPr>
            <a:r>
              <a:rPr lang="zh-CN" altLang="en-US" sz="2000" strike="sngStrike" dirty="0">
                <a:latin typeface="微软雅黑" panose="020B0503020204020204" pitchFamily="34" charset="-122"/>
                <a:ea typeface="微软雅黑" panose="020B0503020204020204" pitchFamily="34" charset="-122"/>
              </a:rPr>
              <a:t>计票者知道每张选票的选择</a:t>
            </a:r>
            <a:endParaRPr lang="en-US" altLang="zh-CN" sz="2000" strike="sngStrike" dirty="0">
              <a:latin typeface="微软雅黑" panose="020B0503020204020204" pitchFamily="34" charset="-122"/>
              <a:ea typeface="微软雅黑" panose="020B0503020204020204" pitchFamily="34" charset="-122"/>
            </a:endParaRPr>
          </a:p>
          <a:p>
            <a:pPr>
              <a:spcBef>
                <a:spcPts val="1200"/>
              </a:spcBef>
            </a:pPr>
            <a:r>
              <a:rPr lang="zh-CN" altLang="en-US" sz="2000" strike="sngStrike" dirty="0">
                <a:latin typeface="微软雅黑" panose="020B0503020204020204" pitchFamily="34" charset="-122"/>
                <a:ea typeface="微软雅黑" panose="020B0503020204020204" pitchFamily="34" charset="-122"/>
              </a:rPr>
              <a:t>计票者可能知道投票者身份</a:t>
            </a:r>
            <a:endParaRPr lang="en-US" altLang="zh-CN" sz="2000" strike="sngStrike" dirty="0">
              <a:latin typeface="微软雅黑" panose="020B0503020204020204" pitchFamily="34" charset="-122"/>
              <a:ea typeface="微软雅黑" panose="020B0503020204020204" pitchFamily="34" charset="-122"/>
            </a:endParaRPr>
          </a:p>
          <a:p>
            <a:pPr>
              <a:spcBef>
                <a:spcPts val="1200"/>
              </a:spcBef>
            </a:pPr>
            <a:r>
              <a:rPr lang="zh-CN" altLang="en-US" sz="2000" strike="sngStrike" dirty="0">
                <a:latin typeface="微软雅黑" panose="020B0503020204020204" pitchFamily="34" charset="-122"/>
                <a:ea typeface="微软雅黑" panose="020B0503020204020204" pitchFamily="34" charset="-122"/>
              </a:rPr>
              <a:t>公众需信赖计票者正确计票</a:t>
            </a:r>
            <a:endParaRPr lang="en-US" altLang="zh-CN" sz="2000" strike="sngStrike" dirty="0">
              <a:latin typeface="微软雅黑" panose="020B0503020204020204" pitchFamily="34" charset="-122"/>
              <a:ea typeface="微软雅黑" panose="020B0503020204020204" pitchFamily="34" charset="-122"/>
            </a:endParaRPr>
          </a:p>
          <a:p>
            <a:pPr>
              <a:spcBef>
                <a:spcPts val="1200"/>
              </a:spcBef>
            </a:pPr>
            <a:r>
              <a:rPr lang="zh-CN" altLang="en-US" sz="2000" strike="sngStrike" dirty="0">
                <a:latin typeface="微软雅黑" panose="020B0503020204020204" pitchFamily="34" charset="-122"/>
                <a:ea typeface="微软雅黑" panose="020B0503020204020204" pitchFamily="34" charset="-122"/>
              </a:rPr>
              <a:t>公众需信赖计票者不篡改选票</a:t>
            </a:r>
            <a:endParaRPr lang="en-US" altLang="zh-CN" sz="2000" strike="sngStrike" dirty="0">
              <a:latin typeface="微软雅黑" panose="020B0503020204020204" pitchFamily="34" charset="-122"/>
              <a:ea typeface="微软雅黑" panose="020B0503020204020204" pitchFamily="34" charset="-122"/>
            </a:endParaRPr>
          </a:p>
          <a:p>
            <a:pPr>
              <a:spcBef>
                <a:spcPts val="1200"/>
              </a:spcBef>
            </a:pPr>
            <a:r>
              <a:rPr lang="zh-CN" altLang="en-US" sz="2000" b="1" dirty="0">
                <a:latin typeface="微软雅黑" panose="020B0503020204020204" pitchFamily="34" charset="-122"/>
                <a:ea typeface="微软雅黑" panose="020B0503020204020204" pitchFamily="34" charset="-122"/>
              </a:rPr>
              <a:t>监管方可观察到计票全过程</a:t>
            </a:r>
            <a:endParaRPr lang="en-US" altLang="zh-CN" sz="2000" b="1" dirty="0">
              <a:latin typeface="微软雅黑" panose="020B0503020204020204" pitchFamily="34" charset="-122"/>
              <a:ea typeface="微软雅黑" panose="020B0503020204020204" pitchFamily="34" charset="-122"/>
            </a:endParaRPr>
          </a:p>
          <a:p>
            <a:pPr>
              <a:spcBef>
                <a:spcPts val="1200"/>
              </a:spcBef>
            </a:pPr>
            <a:r>
              <a:rPr lang="zh-CN" altLang="en-US" sz="2000" b="1" dirty="0">
                <a:latin typeface="微软雅黑" panose="020B0503020204020204" pitchFamily="34" charset="-122"/>
                <a:ea typeface="微软雅黑" panose="020B0503020204020204" pitchFamily="34" charset="-122"/>
              </a:rPr>
              <a:t>公众可验证投票结果的正确性</a:t>
            </a:r>
            <a:endParaRPr lang="en-US" altLang="zh-CN" sz="2000" b="1" dirty="0">
              <a:latin typeface="微软雅黑" panose="020B0503020204020204" pitchFamily="34" charset="-122"/>
              <a:ea typeface="微软雅黑" panose="020B0503020204020204" pitchFamily="34" charset="-122"/>
            </a:endParaRPr>
          </a:p>
        </p:txBody>
      </p:sp>
      <p:pic>
        <p:nvPicPr>
          <p:cNvPr id="22" name="图形 21" descr="程序员">
            <a:extLst>
              <a:ext uri="{FF2B5EF4-FFF2-40B4-BE49-F238E27FC236}">
                <a16:creationId xmlns:a16="http://schemas.microsoft.com/office/drawing/2014/main" id="{B82BB536-364B-4165-A92F-FCB71EABA48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323306" y="3188793"/>
            <a:ext cx="914400" cy="914400"/>
          </a:xfrm>
          <a:prstGeom prst="rect">
            <a:avLst/>
          </a:prstGeom>
        </p:spPr>
      </p:pic>
      <p:pic>
        <p:nvPicPr>
          <p:cNvPr id="26" name="图形 25" descr="程序员">
            <a:extLst>
              <a:ext uri="{FF2B5EF4-FFF2-40B4-BE49-F238E27FC236}">
                <a16:creationId xmlns:a16="http://schemas.microsoft.com/office/drawing/2014/main" id="{74B593E1-6211-46D5-8471-A2CDF5F2FFC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126363" y="4732762"/>
            <a:ext cx="914400" cy="914400"/>
          </a:xfrm>
          <a:prstGeom prst="rect">
            <a:avLst/>
          </a:prstGeom>
        </p:spPr>
      </p:pic>
      <p:pic>
        <p:nvPicPr>
          <p:cNvPr id="29" name="图形 28" descr="办公室职员">
            <a:extLst>
              <a:ext uri="{FF2B5EF4-FFF2-40B4-BE49-F238E27FC236}">
                <a16:creationId xmlns:a16="http://schemas.microsoft.com/office/drawing/2014/main" id="{E2F54434-BAB0-4033-BDD0-ACE97E64637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32718" y="4732762"/>
            <a:ext cx="914400" cy="914400"/>
          </a:xfrm>
          <a:prstGeom prst="rect">
            <a:avLst/>
          </a:prstGeom>
        </p:spPr>
      </p:pic>
      <p:cxnSp>
        <p:nvCxnSpPr>
          <p:cNvPr id="31" name="直接箭头连接符 30">
            <a:extLst>
              <a:ext uri="{FF2B5EF4-FFF2-40B4-BE49-F238E27FC236}">
                <a16:creationId xmlns:a16="http://schemas.microsoft.com/office/drawing/2014/main" id="{F810CAEB-0A09-4A59-B1C3-969AF4F0DE9F}"/>
              </a:ext>
            </a:extLst>
          </p:cNvPr>
          <p:cNvCxnSpPr>
            <a:cxnSpLocks/>
            <a:stCxn id="11" idx="3"/>
            <a:endCxn id="29" idx="0"/>
          </p:cNvCxnSpPr>
          <p:nvPr/>
        </p:nvCxnSpPr>
        <p:spPr>
          <a:xfrm>
            <a:off x="10392696" y="3754336"/>
            <a:ext cx="797222" cy="978426"/>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37" name="图形 36" descr="办公室职员">
            <a:extLst>
              <a:ext uri="{FF2B5EF4-FFF2-40B4-BE49-F238E27FC236}">
                <a16:creationId xmlns:a16="http://schemas.microsoft.com/office/drawing/2014/main" id="{0E9E97BD-CFA4-4E82-842C-CBF3825695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0040" y="2589178"/>
            <a:ext cx="914400" cy="914400"/>
          </a:xfrm>
          <a:prstGeom prst="rect">
            <a:avLst/>
          </a:prstGeom>
        </p:spPr>
      </p:pic>
      <p:pic>
        <p:nvPicPr>
          <p:cNvPr id="38" name="图形 37" descr="办公室职员">
            <a:extLst>
              <a:ext uri="{FF2B5EF4-FFF2-40B4-BE49-F238E27FC236}">
                <a16:creationId xmlns:a16="http://schemas.microsoft.com/office/drawing/2014/main" id="{2EDE1007-8575-49DD-B395-669832DE15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34143" y="2614129"/>
            <a:ext cx="914400" cy="914400"/>
          </a:xfrm>
          <a:prstGeom prst="rect">
            <a:avLst/>
          </a:prstGeom>
        </p:spPr>
      </p:pic>
      <p:cxnSp>
        <p:nvCxnSpPr>
          <p:cNvPr id="39" name="直接箭头连接符 38">
            <a:extLst>
              <a:ext uri="{FF2B5EF4-FFF2-40B4-BE49-F238E27FC236}">
                <a16:creationId xmlns:a16="http://schemas.microsoft.com/office/drawing/2014/main" id="{58387AE2-6634-4BD8-996E-D6E1E96A9546}"/>
              </a:ext>
            </a:extLst>
          </p:cNvPr>
          <p:cNvCxnSpPr>
            <a:cxnSpLocks/>
            <a:stCxn id="37" idx="3"/>
            <a:endCxn id="22" idx="0"/>
          </p:cNvCxnSpPr>
          <p:nvPr/>
        </p:nvCxnSpPr>
        <p:spPr>
          <a:xfrm>
            <a:off x="2084440" y="3046378"/>
            <a:ext cx="1696066" cy="142415"/>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2" name="直接箭头连接符 41">
            <a:extLst>
              <a:ext uri="{FF2B5EF4-FFF2-40B4-BE49-F238E27FC236}">
                <a16:creationId xmlns:a16="http://schemas.microsoft.com/office/drawing/2014/main" id="{1ABDBF11-F992-4AF5-895E-196608E6A041}"/>
              </a:ext>
            </a:extLst>
          </p:cNvPr>
          <p:cNvCxnSpPr>
            <a:cxnSpLocks/>
            <a:stCxn id="38" idx="3"/>
            <a:endCxn id="11" idx="0"/>
          </p:cNvCxnSpPr>
          <p:nvPr/>
        </p:nvCxnSpPr>
        <p:spPr>
          <a:xfrm>
            <a:off x="9048543" y="3071329"/>
            <a:ext cx="886953" cy="225807"/>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24103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44D84A-8862-4856-B663-86CFAC72DA8F}"/>
              </a:ext>
            </a:extLst>
          </p:cNvPr>
          <p:cNvSpPr>
            <a:spLocks noGrp="1"/>
          </p:cNvSpPr>
          <p:nvPr>
            <p:ph type="title"/>
          </p:nvPr>
        </p:nvSpPr>
        <p:spPr/>
        <p:txBody>
          <a:bodyPr/>
          <a:lstStyle/>
          <a:p>
            <a:r>
              <a:rPr lang="zh-CN" altLang="en-US" dirty="0"/>
              <a:t>匿名投票的理想效果</a:t>
            </a:r>
          </a:p>
        </p:txBody>
      </p:sp>
      <p:sp>
        <p:nvSpPr>
          <p:cNvPr id="3" name="灯片编号占位符 2">
            <a:extLst>
              <a:ext uri="{FF2B5EF4-FFF2-40B4-BE49-F238E27FC236}">
                <a16:creationId xmlns:a16="http://schemas.microsoft.com/office/drawing/2014/main" id="{BF2F4CD2-E364-4451-8675-A9E31206A437}"/>
              </a:ext>
            </a:extLst>
          </p:cNvPr>
          <p:cNvSpPr>
            <a:spLocks noGrp="1"/>
          </p:cNvSpPr>
          <p:nvPr>
            <p:ph type="sldNum" sz="quarter" idx="10"/>
          </p:nvPr>
        </p:nvSpPr>
        <p:spPr/>
        <p:txBody>
          <a:bodyPr/>
          <a:lstStyle/>
          <a:p>
            <a:fld id="{884269F9-B5CE-EB46-8536-1F9E4423A6BA}" type="slidenum">
              <a:rPr kumimoji="1" lang="zh-CN" altLang="en-US" smtClean="0"/>
              <a:t>26</a:t>
            </a:fld>
            <a:endParaRPr kumimoji="1" lang="zh-CN" altLang="en-US" dirty="0"/>
          </a:p>
        </p:txBody>
      </p:sp>
      <p:grpSp>
        <p:nvGrpSpPr>
          <p:cNvPr id="72" name="组合 71">
            <a:extLst>
              <a:ext uri="{FF2B5EF4-FFF2-40B4-BE49-F238E27FC236}">
                <a16:creationId xmlns:a16="http://schemas.microsoft.com/office/drawing/2014/main" id="{20401665-61EF-4537-B611-F4AB4B0D6839}"/>
              </a:ext>
            </a:extLst>
          </p:cNvPr>
          <p:cNvGrpSpPr/>
          <p:nvPr/>
        </p:nvGrpSpPr>
        <p:grpSpPr>
          <a:xfrm>
            <a:off x="1511979" y="1287943"/>
            <a:ext cx="8914983" cy="4821554"/>
            <a:chOff x="1511979" y="1287943"/>
            <a:chExt cx="8914983" cy="4821554"/>
          </a:xfrm>
        </p:grpSpPr>
        <p:sp>
          <p:nvSpPr>
            <p:cNvPr id="5" name="Freeform 459">
              <a:extLst>
                <a:ext uri="{FF2B5EF4-FFF2-40B4-BE49-F238E27FC236}">
                  <a16:creationId xmlns:a16="http://schemas.microsoft.com/office/drawing/2014/main" id="{19CD33ED-948E-4553-97D7-23B594E5B330}"/>
                </a:ext>
              </a:extLst>
            </p:cNvPr>
            <p:cNvSpPr>
              <a:spLocks/>
            </p:cNvSpPr>
            <p:nvPr/>
          </p:nvSpPr>
          <p:spPr bwMode="auto">
            <a:xfrm>
              <a:off x="1965257" y="2744567"/>
              <a:ext cx="2478676" cy="232737"/>
            </a:xfrm>
            <a:custGeom>
              <a:avLst/>
              <a:gdLst>
                <a:gd name="T0" fmla="*/ 1254 w 1254"/>
                <a:gd name="T1" fmla="*/ 158 h 158"/>
                <a:gd name="T2" fmla="*/ 1168 w 1254"/>
                <a:gd name="T3" fmla="*/ 1 h 158"/>
                <a:gd name="T4" fmla="*/ 0 w 1254"/>
                <a:gd name="T5" fmla="*/ 0 h 158"/>
              </a:gdLst>
              <a:ahLst/>
              <a:cxnLst>
                <a:cxn ang="0">
                  <a:pos x="T0" y="T1"/>
                </a:cxn>
                <a:cxn ang="0">
                  <a:pos x="T2" y="T3"/>
                </a:cxn>
                <a:cxn ang="0">
                  <a:pos x="T4" y="T5"/>
                </a:cxn>
              </a:cxnLst>
              <a:rect l="0" t="0" r="r" b="b"/>
              <a:pathLst>
                <a:path w="1254" h="158">
                  <a:moveTo>
                    <a:pt x="1254" y="158"/>
                  </a:moveTo>
                  <a:lnTo>
                    <a:pt x="1168" y="1"/>
                  </a:lnTo>
                  <a:lnTo>
                    <a:pt x="0" y="0"/>
                  </a:lnTo>
                </a:path>
              </a:pathLst>
            </a:custGeom>
            <a:noFill/>
            <a:ln w="12700" cap="flat" cmpd="sng">
              <a:solidFill>
                <a:srgbClr val="F18526"/>
              </a:solidFill>
              <a:prstDash val="solid"/>
              <a:round/>
              <a:headEnd/>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 name="Freeform 458">
              <a:extLst>
                <a:ext uri="{FF2B5EF4-FFF2-40B4-BE49-F238E27FC236}">
                  <a16:creationId xmlns:a16="http://schemas.microsoft.com/office/drawing/2014/main" id="{0499F69D-43B5-4A71-A6A0-C504978C1C8F}"/>
                </a:ext>
              </a:extLst>
            </p:cNvPr>
            <p:cNvSpPr>
              <a:spLocks/>
            </p:cNvSpPr>
            <p:nvPr/>
          </p:nvSpPr>
          <p:spPr bwMode="auto">
            <a:xfrm>
              <a:off x="4299565" y="1685842"/>
              <a:ext cx="1799577" cy="197499"/>
            </a:xfrm>
            <a:custGeom>
              <a:avLst/>
              <a:gdLst>
                <a:gd name="T0" fmla="*/ 1818 w 1818"/>
                <a:gd name="T1" fmla="*/ 156 h 156"/>
                <a:gd name="T2" fmla="*/ 1733 w 1818"/>
                <a:gd name="T3" fmla="*/ 0 h 156"/>
                <a:gd name="T4" fmla="*/ 0 w 1818"/>
                <a:gd name="T5" fmla="*/ 2 h 156"/>
              </a:gdLst>
              <a:ahLst/>
              <a:cxnLst>
                <a:cxn ang="0">
                  <a:pos x="T0" y="T1"/>
                </a:cxn>
                <a:cxn ang="0">
                  <a:pos x="T2" y="T3"/>
                </a:cxn>
                <a:cxn ang="0">
                  <a:pos x="T4" y="T5"/>
                </a:cxn>
              </a:cxnLst>
              <a:rect l="0" t="0" r="r" b="b"/>
              <a:pathLst>
                <a:path w="1818" h="156">
                  <a:moveTo>
                    <a:pt x="1818" y="156"/>
                  </a:moveTo>
                  <a:lnTo>
                    <a:pt x="1733" y="0"/>
                  </a:lnTo>
                  <a:lnTo>
                    <a:pt x="0" y="2"/>
                  </a:lnTo>
                </a:path>
              </a:pathLst>
            </a:custGeom>
            <a:noFill/>
            <a:ln w="12700" cap="flat" cmpd="sng">
              <a:solidFill>
                <a:srgbClr val="C43B38"/>
              </a:solidFill>
              <a:prstDash val="solid"/>
              <a:round/>
              <a:headEnd/>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 name="Freeform 459">
              <a:extLst>
                <a:ext uri="{FF2B5EF4-FFF2-40B4-BE49-F238E27FC236}">
                  <a16:creationId xmlns:a16="http://schemas.microsoft.com/office/drawing/2014/main" id="{C6FB0E6B-F341-433B-B9FC-57DEDF0FAB61}"/>
                </a:ext>
              </a:extLst>
            </p:cNvPr>
            <p:cNvSpPr>
              <a:spLocks/>
            </p:cNvSpPr>
            <p:nvPr/>
          </p:nvSpPr>
          <p:spPr bwMode="auto">
            <a:xfrm>
              <a:off x="1722468" y="5323367"/>
              <a:ext cx="2731379" cy="251309"/>
            </a:xfrm>
            <a:custGeom>
              <a:avLst/>
              <a:gdLst>
                <a:gd name="T0" fmla="*/ 1254 w 1254"/>
                <a:gd name="T1" fmla="*/ 158 h 158"/>
                <a:gd name="T2" fmla="*/ 1168 w 1254"/>
                <a:gd name="T3" fmla="*/ 1 h 158"/>
                <a:gd name="T4" fmla="*/ 0 w 1254"/>
                <a:gd name="T5" fmla="*/ 0 h 158"/>
              </a:gdLst>
              <a:ahLst/>
              <a:cxnLst>
                <a:cxn ang="0">
                  <a:pos x="T0" y="T1"/>
                </a:cxn>
                <a:cxn ang="0">
                  <a:pos x="T2" y="T3"/>
                </a:cxn>
                <a:cxn ang="0">
                  <a:pos x="T4" y="T5"/>
                </a:cxn>
              </a:cxnLst>
              <a:rect l="0" t="0" r="r" b="b"/>
              <a:pathLst>
                <a:path w="1254" h="158">
                  <a:moveTo>
                    <a:pt x="1254" y="158"/>
                  </a:moveTo>
                  <a:lnTo>
                    <a:pt x="1168" y="1"/>
                  </a:lnTo>
                  <a:lnTo>
                    <a:pt x="0" y="0"/>
                  </a:lnTo>
                </a:path>
              </a:pathLst>
            </a:custGeom>
            <a:noFill/>
            <a:ln w="12700" cap="flat" cmpd="sng">
              <a:solidFill>
                <a:srgbClr val="34ABCC"/>
              </a:solidFill>
              <a:prstDash val="solid"/>
              <a:round/>
              <a:headEnd/>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 name="TextBox 136">
              <a:extLst>
                <a:ext uri="{FF2B5EF4-FFF2-40B4-BE49-F238E27FC236}">
                  <a16:creationId xmlns:a16="http://schemas.microsoft.com/office/drawing/2014/main" id="{7B008123-278B-4B50-B849-FBB1BFB69060}"/>
                </a:ext>
              </a:extLst>
            </p:cNvPr>
            <p:cNvSpPr txBox="1"/>
            <p:nvPr/>
          </p:nvSpPr>
          <p:spPr>
            <a:xfrm>
              <a:off x="1511979" y="4829954"/>
              <a:ext cx="2621031" cy="874407"/>
            </a:xfrm>
            <a:prstGeom prst="rect">
              <a:avLst/>
            </a:prstGeom>
            <a:noFill/>
          </p:spPr>
          <p:txBody>
            <a:bodyPr wrap="square" rtlCol="0">
              <a:spAutoFit/>
            </a:bodyPr>
            <a:lstStyle/>
            <a:p>
              <a:pPr algn="r">
                <a:lnSpc>
                  <a:spcPct val="150000"/>
                </a:lnSpc>
              </a:pPr>
              <a:r>
                <a:rPr lang="zh-CN" altLang="en-US" dirty="0">
                  <a:latin typeface="微软雅黑" panose="020B0503020204020204" pitchFamily="34" charset="-122"/>
                  <a:ea typeface="微软雅黑" panose="020B0503020204020204" pitchFamily="34" charset="-122"/>
                </a:rPr>
                <a:t>投票者可以检验自己的</a:t>
              </a:r>
              <a:endParaRPr lang="en-US" altLang="zh-CN" dirty="0">
                <a:latin typeface="微软雅黑" panose="020B0503020204020204" pitchFamily="34" charset="-122"/>
                <a:ea typeface="微软雅黑" panose="020B0503020204020204" pitchFamily="34" charset="-122"/>
              </a:endParaRPr>
            </a:p>
            <a:p>
              <a:pPr algn="r">
                <a:lnSpc>
                  <a:spcPct val="150000"/>
                </a:lnSpc>
              </a:pPr>
              <a:r>
                <a:rPr lang="zh-CN" altLang="en-US" dirty="0">
                  <a:latin typeface="微软雅黑" panose="020B0503020204020204" pitchFamily="34" charset="-122"/>
                  <a:ea typeface="微软雅黑" panose="020B0503020204020204" pitchFamily="34" charset="-122"/>
                </a:rPr>
                <a:t>选票被正确计入结果</a:t>
              </a:r>
            </a:p>
          </p:txBody>
        </p:sp>
        <p:sp>
          <p:nvSpPr>
            <p:cNvPr id="9" name="Freeform 461">
              <a:extLst>
                <a:ext uri="{FF2B5EF4-FFF2-40B4-BE49-F238E27FC236}">
                  <a16:creationId xmlns:a16="http://schemas.microsoft.com/office/drawing/2014/main" id="{FB16A1F8-B32B-4612-8333-7B5DE96203AA}"/>
                </a:ext>
              </a:extLst>
            </p:cNvPr>
            <p:cNvSpPr>
              <a:spLocks/>
            </p:cNvSpPr>
            <p:nvPr/>
          </p:nvSpPr>
          <p:spPr bwMode="auto">
            <a:xfrm flipH="1">
              <a:off x="7638549" y="5270956"/>
              <a:ext cx="2788413" cy="206759"/>
            </a:xfrm>
            <a:custGeom>
              <a:avLst/>
              <a:gdLst>
                <a:gd name="T0" fmla="*/ 1818 w 1818"/>
                <a:gd name="T1" fmla="*/ 156 h 156"/>
                <a:gd name="T2" fmla="*/ 1733 w 1818"/>
                <a:gd name="T3" fmla="*/ 0 h 156"/>
                <a:gd name="T4" fmla="*/ 0 w 1818"/>
                <a:gd name="T5" fmla="*/ 2 h 156"/>
              </a:gdLst>
              <a:ahLst/>
              <a:cxnLst>
                <a:cxn ang="0">
                  <a:pos x="T0" y="T1"/>
                </a:cxn>
                <a:cxn ang="0">
                  <a:pos x="T2" y="T3"/>
                </a:cxn>
                <a:cxn ang="0">
                  <a:pos x="T4" y="T5"/>
                </a:cxn>
              </a:cxnLst>
              <a:rect l="0" t="0" r="r" b="b"/>
              <a:pathLst>
                <a:path w="1818" h="156">
                  <a:moveTo>
                    <a:pt x="1818" y="156"/>
                  </a:moveTo>
                  <a:lnTo>
                    <a:pt x="1733" y="0"/>
                  </a:lnTo>
                  <a:lnTo>
                    <a:pt x="0" y="2"/>
                  </a:lnTo>
                </a:path>
              </a:pathLst>
            </a:custGeom>
            <a:noFill/>
            <a:ln w="12700" cap="flat" cmpd="sng">
              <a:solidFill>
                <a:srgbClr val="7A57A4"/>
              </a:solidFill>
              <a:prstDash val="solid"/>
              <a:round/>
              <a:headEnd/>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nvGrpSpPr>
            <p:cNvPr id="10" name="组合 9">
              <a:extLst>
                <a:ext uri="{FF2B5EF4-FFF2-40B4-BE49-F238E27FC236}">
                  <a16:creationId xmlns:a16="http://schemas.microsoft.com/office/drawing/2014/main" id="{1E2E1091-3E19-4B38-AE87-66C2E62C2176}"/>
                </a:ext>
              </a:extLst>
            </p:cNvPr>
            <p:cNvGrpSpPr/>
            <p:nvPr/>
          </p:nvGrpSpPr>
          <p:grpSpPr>
            <a:xfrm>
              <a:off x="4249811" y="2287257"/>
              <a:ext cx="3639895" cy="3639895"/>
              <a:chOff x="2675852" y="2177861"/>
              <a:chExt cx="3639895" cy="3639895"/>
            </a:xfrm>
          </p:grpSpPr>
          <p:sp>
            <p:nvSpPr>
              <p:cNvPr id="11" name="空心弧 10">
                <a:extLst>
                  <a:ext uri="{FF2B5EF4-FFF2-40B4-BE49-F238E27FC236}">
                    <a16:creationId xmlns:a16="http://schemas.microsoft.com/office/drawing/2014/main" id="{FD8088E4-E6D6-44DF-A4DA-CC55D49C37DD}"/>
                  </a:ext>
                </a:extLst>
              </p:cNvPr>
              <p:cNvSpPr/>
              <p:nvPr/>
            </p:nvSpPr>
            <p:spPr>
              <a:xfrm>
                <a:off x="2675852" y="2177861"/>
                <a:ext cx="3639895" cy="3639895"/>
              </a:xfrm>
              <a:prstGeom prst="blockArc">
                <a:avLst>
                  <a:gd name="adj1" fmla="val 9720000"/>
                  <a:gd name="adj2" fmla="val 14040000"/>
                  <a:gd name="adj3" fmla="val 16750"/>
                </a:avLst>
              </a:pr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1">
                <a:schemeClr val="accent6">
                  <a:alpha val="50000"/>
                  <a:hueOff val="0"/>
                  <a:satOff val="0"/>
                  <a:lumOff val="0"/>
                  <a:alphaOff val="0"/>
                </a:schemeClr>
              </a:fillRef>
              <a:effectRef idx="1">
                <a:schemeClr val="accent6">
                  <a:alpha val="50000"/>
                  <a:hueOff val="0"/>
                  <a:satOff val="0"/>
                  <a:lumOff val="0"/>
                  <a:alphaOff val="0"/>
                </a:schemeClr>
              </a:effectRef>
              <a:fontRef idx="minor">
                <a:schemeClr val="tx1"/>
              </a:fontRef>
            </p:style>
          </p:sp>
          <p:sp>
            <p:nvSpPr>
              <p:cNvPr id="12" name="空心弧 11">
                <a:extLst>
                  <a:ext uri="{FF2B5EF4-FFF2-40B4-BE49-F238E27FC236}">
                    <a16:creationId xmlns:a16="http://schemas.microsoft.com/office/drawing/2014/main" id="{2384E96B-6D98-4B06-8C71-2970A266AA3E}"/>
                  </a:ext>
                </a:extLst>
              </p:cNvPr>
              <p:cNvSpPr/>
              <p:nvPr/>
            </p:nvSpPr>
            <p:spPr>
              <a:xfrm>
                <a:off x="2675852" y="2177861"/>
                <a:ext cx="3639895" cy="3639895"/>
              </a:xfrm>
              <a:prstGeom prst="blockArc">
                <a:avLst>
                  <a:gd name="adj1" fmla="val 5400000"/>
                  <a:gd name="adj2" fmla="val 9720000"/>
                  <a:gd name="adj3" fmla="val 16750"/>
                </a:avLst>
              </a:pr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1">
                <a:schemeClr val="accent5">
                  <a:alpha val="50000"/>
                  <a:hueOff val="0"/>
                  <a:satOff val="0"/>
                  <a:lumOff val="0"/>
                  <a:alphaOff val="0"/>
                </a:schemeClr>
              </a:fillRef>
              <a:effectRef idx="1">
                <a:schemeClr val="accent5">
                  <a:alpha val="50000"/>
                  <a:hueOff val="0"/>
                  <a:satOff val="0"/>
                  <a:lumOff val="0"/>
                  <a:alphaOff val="0"/>
                </a:schemeClr>
              </a:effectRef>
              <a:fontRef idx="minor">
                <a:schemeClr val="tx1"/>
              </a:fontRef>
            </p:style>
          </p:sp>
          <p:sp>
            <p:nvSpPr>
              <p:cNvPr id="13" name="空心弧 12">
                <a:extLst>
                  <a:ext uri="{FF2B5EF4-FFF2-40B4-BE49-F238E27FC236}">
                    <a16:creationId xmlns:a16="http://schemas.microsoft.com/office/drawing/2014/main" id="{401802CB-8963-41F5-8B7A-30F815FDE7CB}"/>
                  </a:ext>
                </a:extLst>
              </p:cNvPr>
              <p:cNvSpPr/>
              <p:nvPr/>
            </p:nvSpPr>
            <p:spPr>
              <a:xfrm>
                <a:off x="2675852" y="2177861"/>
                <a:ext cx="3639895" cy="3639895"/>
              </a:xfrm>
              <a:prstGeom prst="blockArc">
                <a:avLst>
                  <a:gd name="adj1" fmla="val 1080000"/>
                  <a:gd name="adj2" fmla="val 5400000"/>
                  <a:gd name="adj3" fmla="val 16750"/>
                </a:avLst>
              </a:pr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1">
                <a:schemeClr val="accent4">
                  <a:alpha val="50000"/>
                  <a:hueOff val="0"/>
                  <a:satOff val="0"/>
                  <a:lumOff val="0"/>
                  <a:alphaOff val="0"/>
                </a:schemeClr>
              </a:fillRef>
              <a:effectRef idx="1">
                <a:schemeClr val="accent4">
                  <a:alpha val="50000"/>
                  <a:hueOff val="0"/>
                  <a:satOff val="0"/>
                  <a:lumOff val="0"/>
                  <a:alphaOff val="0"/>
                </a:schemeClr>
              </a:effectRef>
              <a:fontRef idx="minor">
                <a:schemeClr val="tx1"/>
              </a:fontRef>
            </p:style>
          </p:sp>
          <p:sp>
            <p:nvSpPr>
              <p:cNvPr id="14" name="空心弧 13">
                <a:extLst>
                  <a:ext uri="{FF2B5EF4-FFF2-40B4-BE49-F238E27FC236}">
                    <a16:creationId xmlns:a16="http://schemas.microsoft.com/office/drawing/2014/main" id="{02989DA8-CA04-432D-B21A-3CC377AD6065}"/>
                  </a:ext>
                </a:extLst>
              </p:cNvPr>
              <p:cNvSpPr/>
              <p:nvPr/>
            </p:nvSpPr>
            <p:spPr>
              <a:xfrm>
                <a:off x="2675852" y="2177861"/>
                <a:ext cx="3639895" cy="3639895"/>
              </a:xfrm>
              <a:prstGeom prst="blockArc">
                <a:avLst>
                  <a:gd name="adj1" fmla="val 18360000"/>
                  <a:gd name="adj2" fmla="val 1080000"/>
                  <a:gd name="adj3" fmla="val 16750"/>
                </a:avLst>
              </a:pr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1">
                <a:schemeClr val="accent3">
                  <a:alpha val="50000"/>
                  <a:hueOff val="0"/>
                  <a:satOff val="0"/>
                  <a:lumOff val="0"/>
                  <a:alphaOff val="0"/>
                </a:schemeClr>
              </a:fillRef>
              <a:effectRef idx="1">
                <a:schemeClr val="accent3">
                  <a:alpha val="50000"/>
                  <a:hueOff val="0"/>
                  <a:satOff val="0"/>
                  <a:lumOff val="0"/>
                  <a:alphaOff val="0"/>
                </a:schemeClr>
              </a:effectRef>
              <a:fontRef idx="minor">
                <a:schemeClr val="tx1"/>
              </a:fontRef>
            </p:style>
          </p:sp>
          <p:sp>
            <p:nvSpPr>
              <p:cNvPr id="15" name="空心弧 14">
                <a:extLst>
                  <a:ext uri="{FF2B5EF4-FFF2-40B4-BE49-F238E27FC236}">
                    <a16:creationId xmlns:a16="http://schemas.microsoft.com/office/drawing/2014/main" id="{AF5162B6-8A6A-46D4-8B89-914447E9ED99}"/>
                  </a:ext>
                </a:extLst>
              </p:cNvPr>
              <p:cNvSpPr/>
              <p:nvPr/>
            </p:nvSpPr>
            <p:spPr>
              <a:xfrm>
                <a:off x="2675852" y="2177861"/>
                <a:ext cx="3639895" cy="3639895"/>
              </a:xfrm>
              <a:prstGeom prst="blockArc">
                <a:avLst>
                  <a:gd name="adj1" fmla="val 14040000"/>
                  <a:gd name="adj2" fmla="val 18360000"/>
                  <a:gd name="adj3" fmla="val 16750"/>
                </a:avLst>
              </a:pr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1">
                <a:schemeClr val="accent2">
                  <a:alpha val="50000"/>
                  <a:hueOff val="0"/>
                  <a:satOff val="0"/>
                  <a:lumOff val="0"/>
                  <a:alphaOff val="0"/>
                </a:schemeClr>
              </a:fillRef>
              <a:effectRef idx="1">
                <a:schemeClr val="accent2">
                  <a:alpha val="50000"/>
                  <a:hueOff val="0"/>
                  <a:satOff val="0"/>
                  <a:lumOff val="0"/>
                  <a:alphaOff val="0"/>
                </a:schemeClr>
              </a:effectRef>
              <a:fontRef idx="minor">
                <a:schemeClr val="tx1"/>
              </a:fontRef>
            </p:style>
          </p:sp>
        </p:grpSp>
        <p:grpSp>
          <p:nvGrpSpPr>
            <p:cNvPr id="16" name="组合 15">
              <a:extLst>
                <a:ext uri="{FF2B5EF4-FFF2-40B4-BE49-F238E27FC236}">
                  <a16:creationId xmlns:a16="http://schemas.microsoft.com/office/drawing/2014/main" id="{12F4473A-66F3-41F1-B4A4-3DFC99471698}"/>
                </a:ext>
              </a:extLst>
            </p:cNvPr>
            <p:cNvGrpSpPr/>
            <p:nvPr/>
          </p:nvGrpSpPr>
          <p:grpSpPr>
            <a:xfrm>
              <a:off x="5416524" y="1786444"/>
              <a:ext cx="1306469" cy="1306469"/>
              <a:chOff x="3842565" y="1677048"/>
              <a:chExt cx="1306469" cy="1306469"/>
            </a:xfrm>
          </p:grpSpPr>
          <p:sp>
            <p:nvSpPr>
              <p:cNvPr id="17" name="圆角矩形 8">
                <a:extLst>
                  <a:ext uri="{FF2B5EF4-FFF2-40B4-BE49-F238E27FC236}">
                    <a16:creationId xmlns:a16="http://schemas.microsoft.com/office/drawing/2014/main" id="{03BED594-EA06-4A21-870C-CE17A16F846D}"/>
                  </a:ext>
                </a:extLst>
              </p:cNvPr>
              <p:cNvSpPr/>
              <p:nvPr/>
            </p:nvSpPr>
            <p:spPr>
              <a:xfrm>
                <a:off x="3842565" y="1677048"/>
                <a:ext cx="1306469" cy="1306469"/>
              </a:xfrm>
              <a:prstGeom prst="roundRect">
                <a:avLst>
                  <a:gd name="adj" fmla="val 50000"/>
                </a:avLst>
              </a:prstGeom>
              <a:scene3d>
                <a:camera prst="orthographicFront"/>
                <a:lightRig rig="flat" dir="t"/>
              </a:scene3d>
              <a:sp3d z="-190500" extrusionH="12700" prstMaterial="plastic">
                <a:bevelT w="50800" h="50800"/>
              </a:sp3d>
            </p:spPr>
            <p:style>
              <a:lnRef idx="1">
                <a:schemeClr val="accent2">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18" name="任意多边形 10">
                <a:extLst>
                  <a:ext uri="{FF2B5EF4-FFF2-40B4-BE49-F238E27FC236}">
                    <a16:creationId xmlns:a16="http://schemas.microsoft.com/office/drawing/2014/main" id="{166987A4-AF0B-4977-B83E-8C1C694D6C7C}"/>
                  </a:ext>
                </a:extLst>
              </p:cNvPr>
              <p:cNvSpPr/>
              <p:nvPr/>
            </p:nvSpPr>
            <p:spPr>
              <a:xfrm>
                <a:off x="3878493" y="1712976"/>
                <a:ext cx="1234613" cy="1234613"/>
              </a:xfrm>
              <a:custGeom>
                <a:avLst/>
                <a:gdLst>
                  <a:gd name="connsiteX0" fmla="*/ 0 w 1234613"/>
                  <a:gd name="connsiteY0" fmla="*/ 617307 h 1234613"/>
                  <a:gd name="connsiteX1" fmla="*/ 617307 w 1234613"/>
                  <a:gd name="connsiteY1" fmla="*/ 0 h 1234613"/>
                  <a:gd name="connsiteX2" fmla="*/ 617307 w 1234613"/>
                  <a:gd name="connsiteY2" fmla="*/ 0 h 1234613"/>
                  <a:gd name="connsiteX3" fmla="*/ 1234614 w 1234613"/>
                  <a:gd name="connsiteY3" fmla="*/ 617307 h 1234613"/>
                  <a:gd name="connsiteX4" fmla="*/ 1234613 w 1234613"/>
                  <a:gd name="connsiteY4" fmla="*/ 617307 h 1234613"/>
                  <a:gd name="connsiteX5" fmla="*/ 617306 w 1234613"/>
                  <a:gd name="connsiteY5" fmla="*/ 1234614 h 1234613"/>
                  <a:gd name="connsiteX6" fmla="*/ 617307 w 1234613"/>
                  <a:gd name="connsiteY6" fmla="*/ 1234613 h 1234613"/>
                  <a:gd name="connsiteX7" fmla="*/ 0 w 1234613"/>
                  <a:gd name="connsiteY7" fmla="*/ 617306 h 1234613"/>
                  <a:gd name="connsiteX8" fmla="*/ 0 w 1234613"/>
                  <a:gd name="connsiteY8" fmla="*/ 617307 h 1234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4613" h="1234613">
                    <a:moveTo>
                      <a:pt x="0" y="617307"/>
                    </a:moveTo>
                    <a:cubicBezTo>
                      <a:pt x="0" y="276378"/>
                      <a:pt x="276378" y="0"/>
                      <a:pt x="617307" y="0"/>
                    </a:cubicBezTo>
                    <a:lnTo>
                      <a:pt x="617307" y="0"/>
                    </a:lnTo>
                    <a:cubicBezTo>
                      <a:pt x="958236" y="0"/>
                      <a:pt x="1234614" y="276378"/>
                      <a:pt x="1234614" y="617307"/>
                    </a:cubicBezTo>
                    <a:lnTo>
                      <a:pt x="1234613" y="617307"/>
                    </a:lnTo>
                    <a:cubicBezTo>
                      <a:pt x="1234613" y="958236"/>
                      <a:pt x="958235" y="1234614"/>
                      <a:pt x="617306" y="1234614"/>
                    </a:cubicBezTo>
                    <a:lnTo>
                      <a:pt x="617307" y="1234613"/>
                    </a:lnTo>
                    <a:cubicBezTo>
                      <a:pt x="276378" y="1234613"/>
                      <a:pt x="0" y="958235"/>
                      <a:pt x="0" y="617306"/>
                    </a:cubicBezTo>
                    <a:lnTo>
                      <a:pt x="0" y="617307"/>
                    </a:lnTo>
                    <a:close/>
                  </a:path>
                </a:pathLst>
              </a:custGeom>
              <a:scene3d>
                <a:camera prst="orthographicFront"/>
                <a:lightRig rig="flat" dir="t"/>
              </a:scene3d>
              <a:sp3d extrusionH="12700" prstMaterial="plastic">
                <a:bevelT w="50800" h="50800"/>
              </a:sp3d>
            </p:spPr>
            <p:style>
              <a:lnRef idx="1">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2">
                <a:schemeClr val="accent2">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80803" tIns="180803" rIns="180803" bIns="180803" numCol="1" spcCol="1270" anchor="ctr" anchorCtr="0">
                <a:noAutofit/>
              </a:bodyPr>
              <a:lstStyle/>
              <a:p>
                <a:pPr lvl="0" algn="ctr" defTabSz="1555750">
                  <a:lnSpc>
                    <a:spcPct val="90000"/>
                  </a:lnSpc>
                  <a:spcBef>
                    <a:spcPct val="0"/>
                  </a:spcBef>
                  <a:spcAft>
                    <a:spcPct val="35000"/>
                  </a:spcAft>
                </a:pPr>
                <a:endParaRPr lang="en-US" sz="3500" kern="1200" dirty="0"/>
              </a:p>
            </p:txBody>
          </p:sp>
          <p:sp>
            <p:nvSpPr>
              <p:cNvPr id="19" name="TextBox 5">
                <a:extLst>
                  <a:ext uri="{FF2B5EF4-FFF2-40B4-BE49-F238E27FC236}">
                    <a16:creationId xmlns:a16="http://schemas.microsoft.com/office/drawing/2014/main" id="{48E63F2D-3266-4D7B-9F30-754A32D336A7}"/>
                  </a:ext>
                </a:extLst>
              </p:cNvPr>
              <p:cNvSpPr txBox="1">
                <a:spLocks noChangeArrowheads="1"/>
              </p:cNvSpPr>
              <p:nvPr/>
            </p:nvSpPr>
            <p:spPr bwMode="auto">
              <a:xfrm>
                <a:off x="4227379" y="1988840"/>
                <a:ext cx="6463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algn="ctr" eaLnBrk="1" hangingPunct="1"/>
                <a:r>
                  <a:rPr lang="zh-CN" altLang="en-US" dirty="0">
                    <a:solidFill>
                      <a:schemeClr val="tx1">
                        <a:lumMod val="75000"/>
                        <a:lumOff val="25000"/>
                      </a:schemeClr>
                    </a:solidFill>
                    <a:latin typeface="微软雅黑" pitchFamily="34" charset="-122"/>
                  </a:rPr>
                  <a:t>身份</a:t>
                </a:r>
              </a:p>
              <a:p>
                <a:pPr algn="ctr" eaLnBrk="1" hangingPunct="1"/>
                <a:r>
                  <a:rPr lang="zh-CN" altLang="en-US" dirty="0">
                    <a:solidFill>
                      <a:schemeClr val="tx1">
                        <a:lumMod val="75000"/>
                        <a:lumOff val="25000"/>
                      </a:schemeClr>
                    </a:solidFill>
                    <a:latin typeface="微软雅黑" pitchFamily="34" charset="-122"/>
                  </a:rPr>
                  <a:t>认证</a:t>
                </a:r>
              </a:p>
            </p:txBody>
          </p:sp>
        </p:grpSp>
        <p:grpSp>
          <p:nvGrpSpPr>
            <p:cNvPr id="20" name="组合 19">
              <a:extLst>
                <a:ext uri="{FF2B5EF4-FFF2-40B4-BE49-F238E27FC236}">
                  <a16:creationId xmlns:a16="http://schemas.microsoft.com/office/drawing/2014/main" id="{4206E5C7-AA94-4E5B-A5F9-C137603E4C7A}"/>
                </a:ext>
              </a:extLst>
            </p:cNvPr>
            <p:cNvGrpSpPr/>
            <p:nvPr/>
          </p:nvGrpSpPr>
          <p:grpSpPr>
            <a:xfrm>
              <a:off x="3830612" y="2938677"/>
              <a:ext cx="1306469" cy="1306469"/>
              <a:chOff x="2256653" y="2829281"/>
              <a:chExt cx="1306469" cy="1306469"/>
            </a:xfrm>
          </p:grpSpPr>
          <p:sp>
            <p:nvSpPr>
              <p:cNvPr id="21" name="圆角矩形 20">
                <a:extLst>
                  <a:ext uri="{FF2B5EF4-FFF2-40B4-BE49-F238E27FC236}">
                    <a16:creationId xmlns:a16="http://schemas.microsoft.com/office/drawing/2014/main" id="{4A868220-03DB-45F7-85BF-C4B2FC59E9D5}"/>
                  </a:ext>
                </a:extLst>
              </p:cNvPr>
              <p:cNvSpPr/>
              <p:nvPr/>
            </p:nvSpPr>
            <p:spPr>
              <a:xfrm>
                <a:off x="2256653" y="2829281"/>
                <a:ext cx="1306469" cy="1306469"/>
              </a:xfrm>
              <a:prstGeom prst="roundRect">
                <a:avLst>
                  <a:gd name="adj" fmla="val 50000"/>
                </a:avLst>
              </a:prstGeom>
              <a:scene3d>
                <a:camera prst="orthographicFront"/>
                <a:lightRig rig="flat" dir="t"/>
              </a:scene3d>
              <a:sp3d z="-190500" extrusionH="12700" prstMaterial="plastic">
                <a:bevelT w="50800" h="50800"/>
              </a:sp3d>
            </p:spPr>
            <p:style>
              <a:lnRef idx="1">
                <a:schemeClr val="accent6">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22" name="任意多边形 22">
                <a:extLst>
                  <a:ext uri="{FF2B5EF4-FFF2-40B4-BE49-F238E27FC236}">
                    <a16:creationId xmlns:a16="http://schemas.microsoft.com/office/drawing/2014/main" id="{44E6A61E-3574-468D-A99A-1518392F8BC5}"/>
                  </a:ext>
                </a:extLst>
              </p:cNvPr>
              <p:cNvSpPr/>
              <p:nvPr/>
            </p:nvSpPr>
            <p:spPr>
              <a:xfrm>
                <a:off x="2292581" y="2865208"/>
                <a:ext cx="1234613" cy="1234613"/>
              </a:xfrm>
              <a:custGeom>
                <a:avLst/>
                <a:gdLst>
                  <a:gd name="connsiteX0" fmla="*/ 0 w 1234613"/>
                  <a:gd name="connsiteY0" fmla="*/ 617307 h 1234613"/>
                  <a:gd name="connsiteX1" fmla="*/ 617307 w 1234613"/>
                  <a:gd name="connsiteY1" fmla="*/ 0 h 1234613"/>
                  <a:gd name="connsiteX2" fmla="*/ 617307 w 1234613"/>
                  <a:gd name="connsiteY2" fmla="*/ 0 h 1234613"/>
                  <a:gd name="connsiteX3" fmla="*/ 1234614 w 1234613"/>
                  <a:gd name="connsiteY3" fmla="*/ 617307 h 1234613"/>
                  <a:gd name="connsiteX4" fmla="*/ 1234613 w 1234613"/>
                  <a:gd name="connsiteY4" fmla="*/ 617307 h 1234613"/>
                  <a:gd name="connsiteX5" fmla="*/ 617306 w 1234613"/>
                  <a:gd name="connsiteY5" fmla="*/ 1234614 h 1234613"/>
                  <a:gd name="connsiteX6" fmla="*/ 617307 w 1234613"/>
                  <a:gd name="connsiteY6" fmla="*/ 1234613 h 1234613"/>
                  <a:gd name="connsiteX7" fmla="*/ 0 w 1234613"/>
                  <a:gd name="connsiteY7" fmla="*/ 617306 h 1234613"/>
                  <a:gd name="connsiteX8" fmla="*/ 0 w 1234613"/>
                  <a:gd name="connsiteY8" fmla="*/ 617307 h 1234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4613" h="1234613">
                    <a:moveTo>
                      <a:pt x="0" y="617307"/>
                    </a:moveTo>
                    <a:cubicBezTo>
                      <a:pt x="0" y="276378"/>
                      <a:pt x="276378" y="0"/>
                      <a:pt x="617307" y="0"/>
                    </a:cubicBezTo>
                    <a:lnTo>
                      <a:pt x="617307" y="0"/>
                    </a:lnTo>
                    <a:cubicBezTo>
                      <a:pt x="958236" y="0"/>
                      <a:pt x="1234614" y="276378"/>
                      <a:pt x="1234614" y="617307"/>
                    </a:cubicBezTo>
                    <a:lnTo>
                      <a:pt x="1234613" y="617307"/>
                    </a:lnTo>
                    <a:cubicBezTo>
                      <a:pt x="1234613" y="958236"/>
                      <a:pt x="958235" y="1234614"/>
                      <a:pt x="617306" y="1234614"/>
                    </a:cubicBezTo>
                    <a:lnTo>
                      <a:pt x="617307" y="1234613"/>
                    </a:lnTo>
                    <a:cubicBezTo>
                      <a:pt x="276378" y="1234613"/>
                      <a:pt x="0" y="958235"/>
                      <a:pt x="0" y="617306"/>
                    </a:cubicBezTo>
                    <a:lnTo>
                      <a:pt x="0" y="617307"/>
                    </a:lnTo>
                    <a:close/>
                  </a:path>
                </a:pathLst>
              </a:custGeom>
              <a:scene3d>
                <a:camera prst="orthographicFront"/>
                <a:lightRig rig="flat" dir="t"/>
              </a:scene3d>
              <a:sp3d extrusionH="12700" prstMaterial="plastic">
                <a:bevelT w="50800" h="50800"/>
              </a:sp3d>
            </p:spPr>
            <p:style>
              <a:lnRef idx="1">
                <a:schemeClr val="accent6">
                  <a:tint val="40000"/>
                  <a:alpha val="90000"/>
                  <a:hueOff val="0"/>
                  <a:satOff val="0"/>
                  <a:lumOff val="0"/>
                  <a:alphaOff val="0"/>
                </a:schemeClr>
              </a:lnRef>
              <a:fillRef idx="1">
                <a:schemeClr val="accent6">
                  <a:tint val="40000"/>
                  <a:alpha val="90000"/>
                  <a:hueOff val="0"/>
                  <a:satOff val="0"/>
                  <a:lumOff val="0"/>
                  <a:alphaOff val="0"/>
                </a:schemeClr>
              </a:fillRef>
              <a:effectRef idx="2">
                <a:schemeClr val="accent6">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80803" tIns="180803" rIns="180803" bIns="180803" numCol="1" spcCol="1270" anchor="ctr" anchorCtr="0">
                <a:noAutofit/>
              </a:bodyPr>
              <a:lstStyle/>
              <a:p>
                <a:pPr lvl="0" algn="ctr" defTabSz="1555750">
                  <a:lnSpc>
                    <a:spcPct val="90000"/>
                  </a:lnSpc>
                  <a:spcBef>
                    <a:spcPct val="0"/>
                  </a:spcBef>
                  <a:spcAft>
                    <a:spcPct val="35000"/>
                  </a:spcAft>
                </a:pPr>
                <a:endParaRPr lang="en-US" sz="3500" kern="1200" dirty="0"/>
              </a:p>
            </p:txBody>
          </p:sp>
          <p:sp>
            <p:nvSpPr>
              <p:cNvPr id="23" name="TextBox 5">
                <a:extLst>
                  <a:ext uri="{FF2B5EF4-FFF2-40B4-BE49-F238E27FC236}">
                    <a16:creationId xmlns:a16="http://schemas.microsoft.com/office/drawing/2014/main" id="{5B2D5067-D074-4AB4-BF46-9B8DB0B8936B}"/>
                  </a:ext>
                </a:extLst>
              </p:cNvPr>
              <p:cNvSpPr txBox="1">
                <a:spLocks noChangeArrowheads="1"/>
              </p:cNvSpPr>
              <p:nvPr/>
            </p:nvSpPr>
            <p:spPr bwMode="auto">
              <a:xfrm>
                <a:off x="2459763" y="3159256"/>
                <a:ext cx="8771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algn="ctr" eaLnBrk="1" hangingPunct="1"/>
                <a:r>
                  <a:rPr lang="zh-CN" altLang="en-US" dirty="0">
                    <a:solidFill>
                      <a:schemeClr val="tx1">
                        <a:lumMod val="75000"/>
                        <a:lumOff val="25000"/>
                      </a:schemeClr>
                    </a:solidFill>
                    <a:latin typeface="微软雅黑" pitchFamily="34" charset="-122"/>
                  </a:rPr>
                  <a:t>全局可</a:t>
                </a:r>
              </a:p>
              <a:p>
                <a:pPr algn="ctr" eaLnBrk="1" hangingPunct="1"/>
                <a:r>
                  <a:rPr lang="zh-CN" altLang="en-US" dirty="0">
                    <a:solidFill>
                      <a:schemeClr val="tx1">
                        <a:lumMod val="75000"/>
                        <a:lumOff val="25000"/>
                      </a:schemeClr>
                    </a:solidFill>
                    <a:latin typeface="微软雅黑" pitchFamily="34" charset="-122"/>
                  </a:rPr>
                  <a:t>验证性</a:t>
                </a:r>
              </a:p>
            </p:txBody>
          </p:sp>
        </p:grpSp>
        <p:grpSp>
          <p:nvGrpSpPr>
            <p:cNvPr id="24" name="组合 23">
              <a:extLst>
                <a:ext uri="{FF2B5EF4-FFF2-40B4-BE49-F238E27FC236}">
                  <a16:creationId xmlns:a16="http://schemas.microsoft.com/office/drawing/2014/main" id="{363AB57B-9944-49D1-B42F-FAD94CE58A27}"/>
                </a:ext>
              </a:extLst>
            </p:cNvPr>
            <p:cNvGrpSpPr/>
            <p:nvPr/>
          </p:nvGrpSpPr>
          <p:grpSpPr>
            <a:xfrm>
              <a:off x="4436377" y="4803028"/>
              <a:ext cx="1306469" cy="1306469"/>
              <a:chOff x="2862418" y="4693632"/>
              <a:chExt cx="1306469" cy="1306469"/>
            </a:xfrm>
          </p:grpSpPr>
          <p:sp>
            <p:nvSpPr>
              <p:cNvPr id="25" name="圆角矩形 17">
                <a:extLst>
                  <a:ext uri="{FF2B5EF4-FFF2-40B4-BE49-F238E27FC236}">
                    <a16:creationId xmlns:a16="http://schemas.microsoft.com/office/drawing/2014/main" id="{5456A183-361C-42BC-B2C1-A2BFF3399503}"/>
                  </a:ext>
                </a:extLst>
              </p:cNvPr>
              <p:cNvSpPr/>
              <p:nvPr/>
            </p:nvSpPr>
            <p:spPr>
              <a:xfrm>
                <a:off x="2862418" y="4693632"/>
                <a:ext cx="1306469" cy="1306469"/>
              </a:xfrm>
              <a:prstGeom prst="roundRect">
                <a:avLst>
                  <a:gd name="adj" fmla="val 50000"/>
                </a:avLst>
              </a:prstGeom>
              <a:scene3d>
                <a:camera prst="orthographicFront"/>
                <a:lightRig rig="flat" dir="t"/>
              </a:scene3d>
              <a:sp3d z="-190500" extrusionH="12700" prstMaterial="plastic">
                <a:bevelT w="50800" h="50800"/>
              </a:sp3d>
            </p:spPr>
            <p:style>
              <a:lnRef idx="1">
                <a:schemeClr val="accent5">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26" name="任意多边形 19">
                <a:extLst>
                  <a:ext uri="{FF2B5EF4-FFF2-40B4-BE49-F238E27FC236}">
                    <a16:creationId xmlns:a16="http://schemas.microsoft.com/office/drawing/2014/main" id="{6C8CD87E-F3CD-4D75-8E5A-58D276B29CFE}"/>
                  </a:ext>
                </a:extLst>
              </p:cNvPr>
              <p:cNvSpPr/>
              <p:nvPr/>
            </p:nvSpPr>
            <p:spPr>
              <a:xfrm>
                <a:off x="2898345" y="4729560"/>
                <a:ext cx="1234613" cy="1234613"/>
              </a:xfrm>
              <a:custGeom>
                <a:avLst/>
                <a:gdLst>
                  <a:gd name="connsiteX0" fmla="*/ 0 w 1234613"/>
                  <a:gd name="connsiteY0" fmla="*/ 617307 h 1234613"/>
                  <a:gd name="connsiteX1" fmla="*/ 617307 w 1234613"/>
                  <a:gd name="connsiteY1" fmla="*/ 0 h 1234613"/>
                  <a:gd name="connsiteX2" fmla="*/ 617307 w 1234613"/>
                  <a:gd name="connsiteY2" fmla="*/ 0 h 1234613"/>
                  <a:gd name="connsiteX3" fmla="*/ 1234614 w 1234613"/>
                  <a:gd name="connsiteY3" fmla="*/ 617307 h 1234613"/>
                  <a:gd name="connsiteX4" fmla="*/ 1234613 w 1234613"/>
                  <a:gd name="connsiteY4" fmla="*/ 617307 h 1234613"/>
                  <a:gd name="connsiteX5" fmla="*/ 617306 w 1234613"/>
                  <a:gd name="connsiteY5" fmla="*/ 1234614 h 1234613"/>
                  <a:gd name="connsiteX6" fmla="*/ 617307 w 1234613"/>
                  <a:gd name="connsiteY6" fmla="*/ 1234613 h 1234613"/>
                  <a:gd name="connsiteX7" fmla="*/ 0 w 1234613"/>
                  <a:gd name="connsiteY7" fmla="*/ 617306 h 1234613"/>
                  <a:gd name="connsiteX8" fmla="*/ 0 w 1234613"/>
                  <a:gd name="connsiteY8" fmla="*/ 617307 h 1234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4613" h="1234613">
                    <a:moveTo>
                      <a:pt x="0" y="617307"/>
                    </a:moveTo>
                    <a:cubicBezTo>
                      <a:pt x="0" y="276378"/>
                      <a:pt x="276378" y="0"/>
                      <a:pt x="617307" y="0"/>
                    </a:cubicBezTo>
                    <a:lnTo>
                      <a:pt x="617307" y="0"/>
                    </a:lnTo>
                    <a:cubicBezTo>
                      <a:pt x="958236" y="0"/>
                      <a:pt x="1234614" y="276378"/>
                      <a:pt x="1234614" y="617307"/>
                    </a:cubicBezTo>
                    <a:lnTo>
                      <a:pt x="1234613" y="617307"/>
                    </a:lnTo>
                    <a:cubicBezTo>
                      <a:pt x="1234613" y="958236"/>
                      <a:pt x="958235" y="1234614"/>
                      <a:pt x="617306" y="1234614"/>
                    </a:cubicBezTo>
                    <a:lnTo>
                      <a:pt x="617307" y="1234613"/>
                    </a:lnTo>
                    <a:cubicBezTo>
                      <a:pt x="276378" y="1234613"/>
                      <a:pt x="0" y="958235"/>
                      <a:pt x="0" y="617306"/>
                    </a:cubicBezTo>
                    <a:lnTo>
                      <a:pt x="0" y="617307"/>
                    </a:lnTo>
                    <a:close/>
                  </a:path>
                </a:pathLst>
              </a:custGeom>
              <a:scene3d>
                <a:camera prst="orthographicFront"/>
                <a:lightRig rig="flat" dir="t"/>
              </a:scene3d>
              <a:sp3d extrusionH="12700" prstMaterial="plastic">
                <a:bevelT w="50800" h="50800"/>
              </a:sp3d>
            </p:spPr>
            <p:style>
              <a:lnRef idx="1">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2">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80803" tIns="180803" rIns="180803" bIns="180803" numCol="1" spcCol="1270" anchor="ctr" anchorCtr="0">
                <a:noAutofit/>
              </a:bodyPr>
              <a:lstStyle/>
              <a:p>
                <a:pPr lvl="0" algn="ctr" defTabSz="1555750">
                  <a:lnSpc>
                    <a:spcPct val="90000"/>
                  </a:lnSpc>
                  <a:spcBef>
                    <a:spcPct val="0"/>
                  </a:spcBef>
                  <a:spcAft>
                    <a:spcPct val="35000"/>
                  </a:spcAft>
                </a:pPr>
                <a:endParaRPr lang="en-US" sz="3500" kern="1200"/>
              </a:p>
            </p:txBody>
          </p:sp>
          <p:sp>
            <p:nvSpPr>
              <p:cNvPr id="27" name="TextBox 5">
                <a:extLst>
                  <a:ext uri="{FF2B5EF4-FFF2-40B4-BE49-F238E27FC236}">
                    <a16:creationId xmlns:a16="http://schemas.microsoft.com/office/drawing/2014/main" id="{34E997F6-E9F8-4654-9B6D-4A4445C5CEF8}"/>
                  </a:ext>
                </a:extLst>
              </p:cNvPr>
              <p:cNvSpPr txBox="1">
                <a:spLocks noChangeArrowheads="1"/>
              </p:cNvSpPr>
              <p:nvPr/>
            </p:nvSpPr>
            <p:spPr bwMode="auto">
              <a:xfrm>
                <a:off x="3077069" y="5023608"/>
                <a:ext cx="8771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algn="ctr" eaLnBrk="1" hangingPunct="1"/>
                <a:r>
                  <a:rPr lang="zh-CN" altLang="en-US" dirty="0">
                    <a:solidFill>
                      <a:schemeClr val="tx1">
                        <a:lumMod val="75000"/>
                        <a:lumOff val="25000"/>
                      </a:schemeClr>
                    </a:solidFill>
                    <a:latin typeface="微软雅黑" pitchFamily="34" charset="-122"/>
                  </a:rPr>
                  <a:t>个人可</a:t>
                </a:r>
              </a:p>
              <a:p>
                <a:pPr algn="ctr" eaLnBrk="1" hangingPunct="1"/>
                <a:r>
                  <a:rPr lang="zh-CN" altLang="en-US" dirty="0">
                    <a:solidFill>
                      <a:schemeClr val="tx1">
                        <a:lumMod val="75000"/>
                        <a:lumOff val="25000"/>
                      </a:schemeClr>
                    </a:solidFill>
                    <a:latin typeface="微软雅黑" pitchFamily="34" charset="-122"/>
                  </a:rPr>
                  <a:t>验证性</a:t>
                </a:r>
              </a:p>
            </p:txBody>
          </p:sp>
        </p:grpSp>
        <p:grpSp>
          <p:nvGrpSpPr>
            <p:cNvPr id="28" name="组合 27">
              <a:extLst>
                <a:ext uri="{FF2B5EF4-FFF2-40B4-BE49-F238E27FC236}">
                  <a16:creationId xmlns:a16="http://schemas.microsoft.com/office/drawing/2014/main" id="{C357193C-54A5-4740-94F4-D491A46D10C6}"/>
                </a:ext>
              </a:extLst>
            </p:cNvPr>
            <p:cNvGrpSpPr/>
            <p:nvPr/>
          </p:nvGrpSpPr>
          <p:grpSpPr>
            <a:xfrm>
              <a:off x="6396671" y="4803028"/>
              <a:ext cx="1306469" cy="1306469"/>
              <a:chOff x="4822712" y="4693632"/>
              <a:chExt cx="1306469" cy="1306469"/>
            </a:xfrm>
          </p:grpSpPr>
          <p:sp>
            <p:nvSpPr>
              <p:cNvPr id="29" name="圆角矩形 14">
                <a:extLst>
                  <a:ext uri="{FF2B5EF4-FFF2-40B4-BE49-F238E27FC236}">
                    <a16:creationId xmlns:a16="http://schemas.microsoft.com/office/drawing/2014/main" id="{A96D484B-DE13-405E-A203-840580FC4DDD}"/>
                  </a:ext>
                </a:extLst>
              </p:cNvPr>
              <p:cNvSpPr/>
              <p:nvPr/>
            </p:nvSpPr>
            <p:spPr>
              <a:xfrm>
                <a:off x="4822712" y="4693632"/>
                <a:ext cx="1306469" cy="1306469"/>
              </a:xfrm>
              <a:prstGeom prst="roundRect">
                <a:avLst>
                  <a:gd name="adj" fmla="val 50000"/>
                </a:avLst>
              </a:prstGeom>
              <a:scene3d>
                <a:camera prst="orthographicFront"/>
                <a:lightRig rig="flat" dir="t"/>
              </a:scene3d>
              <a:sp3d z="-190500" extrusionH="12700" prstMaterial="plastic">
                <a:bevelT w="50800" h="50800"/>
              </a:sp3d>
            </p:spPr>
            <p:style>
              <a:lnRef idx="1">
                <a:schemeClr val="accent4">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30" name="任意多边形 16">
                <a:extLst>
                  <a:ext uri="{FF2B5EF4-FFF2-40B4-BE49-F238E27FC236}">
                    <a16:creationId xmlns:a16="http://schemas.microsoft.com/office/drawing/2014/main" id="{A1624FC6-1D99-466C-B5C3-6725D237CA45}"/>
                  </a:ext>
                </a:extLst>
              </p:cNvPr>
              <p:cNvSpPr/>
              <p:nvPr/>
            </p:nvSpPr>
            <p:spPr>
              <a:xfrm>
                <a:off x="4858640" y="4729560"/>
                <a:ext cx="1234613" cy="1234613"/>
              </a:xfrm>
              <a:custGeom>
                <a:avLst/>
                <a:gdLst>
                  <a:gd name="connsiteX0" fmla="*/ 0 w 1234613"/>
                  <a:gd name="connsiteY0" fmla="*/ 617307 h 1234613"/>
                  <a:gd name="connsiteX1" fmla="*/ 617307 w 1234613"/>
                  <a:gd name="connsiteY1" fmla="*/ 0 h 1234613"/>
                  <a:gd name="connsiteX2" fmla="*/ 617307 w 1234613"/>
                  <a:gd name="connsiteY2" fmla="*/ 0 h 1234613"/>
                  <a:gd name="connsiteX3" fmla="*/ 1234614 w 1234613"/>
                  <a:gd name="connsiteY3" fmla="*/ 617307 h 1234613"/>
                  <a:gd name="connsiteX4" fmla="*/ 1234613 w 1234613"/>
                  <a:gd name="connsiteY4" fmla="*/ 617307 h 1234613"/>
                  <a:gd name="connsiteX5" fmla="*/ 617306 w 1234613"/>
                  <a:gd name="connsiteY5" fmla="*/ 1234614 h 1234613"/>
                  <a:gd name="connsiteX6" fmla="*/ 617307 w 1234613"/>
                  <a:gd name="connsiteY6" fmla="*/ 1234613 h 1234613"/>
                  <a:gd name="connsiteX7" fmla="*/ 0 w 1234613"/>
                  <a:gd name="connsiteY7" fmla="*/ 617306 h 1234613"/>
                  <a:gd name="connsiteX8" fmla="*/ 0 w 1234613"/>
                  <a:gd name="connsiteY8" fmla="*/ 617307 h 1234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4613" h="1234613">
                    <a:moveTo>
                      <a:pt x="0" y="617307"/>
                    </a:moveTo>
                    <a:cubicBezTo>
                      <a:pt x="0" y="276378"/>
                      <a:pt x="276378" y="0"/>
                      <a:pt x="617307" y="0"/>
                    </a:cubicBezTo>
                    <a:lnTo>
                      <a:pt x="617307" y="0"/>
                    </a:lnTo>
                    <a:cubicBezTo>
                      <a:pt x="958236" y="0"/>
                      <a:pt x="1234614" y="276378"/>
                      <a:pt x="1234614" y="617307"/>
                    </a:cubicBezTo>
                    <a:lnTo>
                      <a:pt x="1234613" y="617307"/>
                    </a:lnTo>
                    <a:cubicBezTo>
                      <a:pt x="1234613" y="958236"/>
                      <a:pt x="958235" y="1234614"/>
                      <a:pt x="617306" y="1234614"/>
                    </a:cubicBezTo>
                    <a:lnTo>
                      <a:pt x="617307" y="1234613"/>
                    </a:lnTo>
                    <a:cubicBezTo>
                      <a:pt x="276378" y="1234613"/>
                      <a:pt x="0" y="958235"/>
                      <a:pt x="0" y="617306"/>
                    </a:cubicBezTo>
                    <a:lnTo>
                      <a:pt x="0" y="617307"/>
                    </a:lnTo>
                    <a:close/>
                  </a:path>
                </a:pathLst>
              </a:custGeom>
              <a:scene3d>
                <a:camera prst="orthographicFront"/>
                <a:lightRig rig="flat" dir="t"/>
              </a:scene3d>
              <a:sp3d extrusionH="12700" prstMaterial="plastic">
                <a:bevelT w="50800" h="50800"/>
              </a:sp3d>
            </p:spPr>
            <p:style>
              <a:lnRef idx="1">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2">
                <a:schemeClr val="accent4">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80803" tIns="180803" rIns="180803" bIns="180803" numCol="1" spcCol="1270" anchor="ctr" anchorCtr="0">
                <a:noAutofit/>
              </a:bodyPr>
              <a:lstStyle/>
              <a:p>
                <a:pPr lvl="0" algn="ctr" defTabSz="1555750">
                  <a:lnSpc>
                    <a:spcPct val="90000"/>
                  </a:lnSpc>
                  <a:spcBef>
                    <a:spcPct val="0"/>
                  </a:spcBef>
                  <a:spcAft>
                    <a:spcPct val="35000"/>
                  </a:spcAft>
                </a:pPr>
                <a:endParaRPr lang="en-US" sz="3500" kern="1200"/>
              </a:p>
            </p:txBody>
          </p:sp>
          <p:sp>
            <p:nvSpPr>
              <p:cNvPr id="31" name="TextBox 5">
                <a:extLst>
                  <a:ext uri="{FF2B5EF4-FFF2-40B4-BE49-F238E27FC236}">
                    <a16:creationId xmlns:a16="http://schemas.microsoft.com/office/drawing/2014/main" id="{48396914-C256-4A45-A237-FB46E97A587E}"/>
                  </a:ext>
                </a:extLst>
              </p:cNvPr>
              <p:cNvSpPr txBox="1">
                <a:spLocks noChangeArrowheads="1"/>
              </p:cNvSpPr>
              <p:nvPr/>
            </p:nvSpPr>
            <p:spPr bwMode="auto">
              <a:xfrm>
                <a:off x="5186581" y="5051843"/>
                <a:ext cx="6463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algn="ctr" eaLnBrk="1" hangingPunct="1"/>
                <a:r>
                  <a:rPr lang="zh-CN" altLang="en-US" dirty="0">
                    <a:solidFill>
                      <a:schemeClr val="tx1">
                        <a:lumMod val="75000"/>
                        <a:lumOff val="25000"/>
                      </a:schemeClr>
                    </a:solidFill>
                    <a:latin typeface="微软雅黑" pitchFamily="34" charset="-122"/>
                  </a:rPr>
                  <a:t>投票</a:t>
                </a:r>
              </a:p>
              <a:p>
                <a:pPr algn="ctr" eaLnBrk="1" hangingPunct="1"/>
                <a:r>
                  <a:rPr lang="zh-CN" altLang="en-US" dirty="0">
                    <a:solidFill>
                      <a:schemeClr val="tx1">
                        <a:lumMod val="75000"/>
                        <a:lumOff val="25000"/>
                      </a:schemeClr>
                    </a:solidFill>
                    <a:latin typeface="微软雅黑" pitchFamily="34" charset="-122"/>
                  </a:rPr>
                  <a:t>隐私</a:t>
                </a:r>
              </a:p>
            </p:txBody>
          </p:sp>
        </p:grpSp>
        <p:grpSp>
          <p:nvGrpSpPr>
            <p:cNvPr id="32" name="组合 31">
              <a:extLst>
                <a:ext uri="{FF2B5EF4-FFF2-40B4-BE49-F238E27FC236}">
                  <a16:creationId xmlns:a16="http://schemas.microsoft.com/office/drawing/2014/main" id="{4FE5B2B5-9353-4445-AC65-F04459B26E82}"/>
                </a:ext>
              </a:extLst>
            </p:cNvPr>
            <p:cNvGrpSpPr/>
            <p:nvPr/>
          </p:nvGrpSpPr>
          <p:grpSpPr>
            <a:xfrm>
              <a:off x="7002436" y="2938677"/>
              <a:ext cx="1306469" cy="1306469"/>
              <a:chOff x="5428477" y="2829281"/>
              <a:chExt cx="1306469" cy="1306469"/>
            </a:xfrm>
          </p:grpSpPr>
          <p:sp>
            <p:nvSpPr>
              <p:cNvPr id="33" name="圆角矩形 11">
                <a:extLst>
                  <a:ext uri="{FF2B5EF4-FFF2-40B4-BE49-F238E27FC236}">
                    <a16:creationId xmlns:a16="http://schemas.microsoft.com/office/drawing/2014/main" id="{00D02BC7-9324-4399-9140-1D08AAD61DFA}"/>
                  </a:ext>
                </a:extLst>
              </p:cNvPr>
              <p:cNvSpPr/>
              <p:nvPr/>
            </p:nvSpPr>
            <p:spPr>
              <a:xfrm>
                <a:off x="5428477" y="2829281"/>
                <a:ext cx="1306469" cy="1306469"/>
              </a:xfrm>
              <a:prstGeom prst="roundRect">
                <a:avLst>
                  <a:gd name="adj" fmla="val 50000"/>
                </a:avLst>
              </a:prstGeom>
              <a:scene3d>
                <a:camera prst="orthographicFront"/>
                <a:lightRig rig="flat" dir="t"/>
              </a:scene3d>
              <a:sp3d z="-190500" extrusionH="12700" prstMaterial="plastic">
                <a:bevelT w="50800" h="50800"/>
              </a:sp3d>
            </p:spPr>
            <p:style>
              <a:lnRef idx="1">
                <a:schemeClr val="accent3">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34" name="任意多边形 13">
                <a:extLst>
                  <a:ext uri="{FF2B5EF4-FFF2-40B4-BE49-F238E27FC236}">
                    <a16:creationId xmlns:a16="http://schemas.microsoft.com/office/drawing/2014/main" id="{E62C7CB3-B075-4504-B7BF-19C458A6FCF3}"/>
                  </a:ext>
                </a:extLst>
              </p:cNvPr>
              <p:cNvSpPr/>
              <p:nvPr/>
            </p:nvSpPr>
            <p:spPr>
              <a:xfrm>
                <a:off x="5464405" y="2865208"/>
                <a:ext cx="1234613" cy="1234613"/>
              </a:xfrm>
              <a:custGeom>
                <a:avLst/>
                <a:gdLst>
                  <a:gd name="connsiteX0" fmla="*/ 0 w 1234613"/>
                  <a:gd name="connsiteY0" fmla="*/ 617307 h 1234613"/>
                  <a:gd name="connsiteX1" fmla="*/ 617307 w 1234613"/>
                  <a:gd name="connsiteY1" fmla="*/ 0 h 1234613"/>
                  <a:gd name="connsiteX2" fmla="*/ 617307 w 1234613"/>
                  <a:gd name="connsiteY2" fmla="*/ 0 h 1234613"/>
                  <a:gd name="connsiteX3" fmla="*/ 1234614 w 1234613"/>
                  <a:gd name="connsiteY3" fmla="*/ 617307 h 1234613"/>
                  <a:gd name="connsiteX4" fmla="*/ 1234613 w 1234613"/>
                  <a:gd name="connsiteY4" fmla="*/ 617307 h 1234613"/>
                  <a:gd name="connsiteX5" fmla="*/ 617306 w 1234613"/>
                  <a:gd name="connsiteY5" fmla="*/ 1234614 h 1234613"/>
                  <a:gd name="connsiteX6" fmla="*/ 617307 w 1234613"/>
                  <a:gd name="connsiteY6" fmla="*/ 1234613 h 1234613"/>
                  <a:gd name="connsiteX7" fmla="*/ 0 w 1234613"/>
                  <a:gd name="connsiteY7" fmla="*/ 617306 h 1234613"/>
                  <a:gd name="connsiteX8" fmla="*/ 0 w 1234613"/>
                  <a:gd name="connsiteY8" fmla="*/ 617307 h 1234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4613" h="1234613">
                    <a:moveTo>
                      <a:pt x="0" y="617307"/>
                    </a:moveTo>
                    <a:cubicBezTo>
                      <a:pt x="0" y="276378"/>
                      <a:pt x="276378" y="0"/>
                      <a:pt x="617307" y="0"/>
                    </a:cubicBezTo>
                    <a:lnTo>
                      <a:pt x="617307" y="0"/>
                    </a:lnTo>
                    <a:cubicBezTo>
                      <a:pt x="958236" y="0"/>
                      <a:pt x="1234614" y="276378"/>
                      <a:pt x="1234614" y="617307"/>
                    </a:cubicBezTo>
                    <a:lnTo>
                      <a:pt x="1234613" y="617307"/>
                    </a:lnTo>
                    <a:cubicBezTo>
                      <a:pt x="1234613" y="958236"/>
                      <a:pt x="958235" y="1234614"/>
                      <a:pt x="617306" y="1234614"/>
                    </a:cubicBezTo>
                    <a:lnTo>
                      <a:pt x="617307" y="1234613"/>
                    </a:lnTo>
                    <a:cubicBezTo>
                      <a:pt x="276378" y="1234613"/>
                      <a:pt x="0" y="958235"/>
                      <a:pt x="0" y="617306"/>
                    </a:cubicBezTo>
                    <a:lnTo>
                      <a:pt x="0" y="617307"/>
                    </a:lnTo>
                    <a:close/>
                  </a:path>
                </a:pathLst>
              </a:custGeom>
              <a:scene3d>
                <a:camera prst="orthographicFront"/>
                <a:lightRig rig="flat" dir="t"/>
              </a:scene3d>
              <a:sp3d extrusionH="12700" prstMaterial="plastic">
                <a:bevelT w="50800" h="50800"/>
              </a:sp3d>
            </p:spPr>
            <p:style>
              <a:lnRef idx="1">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2">
                <a:schemeClr val="accent3">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80803" tIns="180803" rIns="180803" bIns="180803" numCol="1" spcCol="1270" anchor="ctr" anchorCtr="0">
                <a:noAutofit/>
              </a:bodyPr>
              <a:lstStyle/>
              <a:p>
                <a:pPr lvl="0" algn="ctr" defTabSz="1555750">
                  <a:lnSpc>
                    <a:spcPct val="90000"/>
                  </a:lnSpc>
                  <a:spcBef>
                    <a:spcPct val="0"/>
                  </a:spcBef>
                  <a:spcAft>
                    <a:spcPct val="35000"/>
                  </a:spcAft>
                </a:pPr>
                <a:endParaRPr lang="en-US" sz="3500" kern="1200"/>
              </a:p>
            </p:txBody>
          </p:sp>
          <p:sp>
            <p:nvSpPr>
              <p:cNvPr id="35" name="TextBox 5">
                <a:extLst>
                  <a:ext uri="{FF2B5EF4-FFF2-40B4-BE49-F238E27FC236}">
                    <a16:creationId xmlns:a16="http://schemas.microsoft.com/office/drawing/2014/main" id="{388C1160-D8E6-450B-A7BC-4776E1517A3F}"/>
                  </a:ext>
                </a:extLst>
              </p:cNvPr>
              <p:cNvSpPr txBox="1">
                <a:spLocks noChangeArrowheads="1"/>
              </p:cNvSpPr>
              <p:nvPr/>
            </p:nvSpPr>
            <p:spPr bwMode="auto">
              <a:xfrm>
                <a:off x="5678213" y="3159256"/>
                <a:ext cx="8771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algn="ctr" eaLnBrk="1" hangingPunct="1"/>
                <a:r>
                  <a:rPr lang="zh-CN" altLang="en-US" dirty="0">
                    <a:solidFill>
                      <a:schemeClr val="tx1">
                        <a:lumMod val="75000"/>
                        <a:lumOff val="25000"/>
                      </a:schemeClr>
                    </a:solidFill>
                    <a:latin typeface="微软雅黑" pitchFamily="34" charset="-122"/>
                  </a:rPr>
                  <a:t>不可</a:t>
                </a:r>
              </a:p>
              <a:p>
                <a:pPr algn="ctr" eaLnBrk="1" hangingPunct="1"/>
                <a:r>
                  <a:rPr lang="zh-CN" altLang="en-US" dirty="0">
                    <a:solidFill>
                      <a:schemeClr val="tx1">
                        <a:lumMod val="75000"/>
                        <a:lumOff val="25000"/>
                      </a:schemeClr>
                    </a:solidFill>
                    <a:latin typeface="微软雅黑" pitchFamily="34" charset="-122"/>
                  </a:rPr>
                  <a:t>篡改性</a:t>
                </a:r>
              </a:p>
            </p:txBody>
          </p:sp>
        </p:grpSp>
        <p:grpSp>
          <p:nvGrpSpPr>
            <p:cNvPr id="36" name="组合 35">
              <a:extLst>
                <a:ext uri="{FF2B5EF4-FFF2-40B4-BE49-F238E27FC236}">
                  <a16:creationId xmlns:a16="http://schemas.microsoft.com/office/drawing/2014/main" id="{AEBC5221-8870-42F9-A4C6-DE377FA74DCB}"/>
                </a:ext>
              </a:extLst>
            </p:cNvPr>
            <p:cNvGrpSpPr/>
            <p:nvPr/>
          </p:nvGrpSpPr>
          <p:grpSpPr>
            <a:xfrm>
              <a:off x="4799285" y="2467821"/>
              <a:ext cx="580652" cy="580652"/>
              <a:chOff x="3225326" y="2358425"/>
              <a:chExt cx="580652" cy="580652"/>
            </a:xfrm>
          </p:grpSpPr>
          <p:sp>
            <p:nvSpPr>
              <p:cNvPr id="37" name="任意多边形 9">
                <a:extLst>
                  <a:ext uri="{FF2B5EF4-FFF2-40B4-BE49-F238E27FC236}">
                    <a16:creationId xmlns:a16="http://schemas.microsoft.com/office/drawing/2014/main" id="{3520E346-A7CA-4A03-82D5-3F94E2FB71CC}"/>
                  </a:ext>
                </a:extLst>
              </p:cNvPr>
              <p:cNvSpPr/>
              <p:nvPr/>
            </p:nvSpPr>
            <p:spPr>
              <a:xfrm>
                <a:off x="3225326" y="2358425"/>
                <a:ext cx="580652" cy="580652"/>
              </a:xfrm>
              <a:custGeom>
                <a:avLst/>
                <a:gdLst>
                  <a:gd name="connsiteX0" fmla="*/ 0 w 580652"/>
                  <a:gd name="connsiteY0" fmla="*/ 290326 h 580652"/>
                  <a:gd name="connsiteX1" fmla="*/ 290326 w 580652"/>
                  <a:gd name="connsiteY1" fmla="*/ 0 h 580652"/>
                  <a:gd name="connsiteX2" fmla="*/ 580652 w 580652"/>
                  <a:gd name="connsiteY2" fmla="*/ 290326 h 580652"/>
                  <a:gd name="connsiteX3" fmla="*/ 290326 w 580652"/>
                  <a:gd name="connsiteY3" fmla="*/ 580652 h 580652"/>
                  <a:gd name="connsiteX4" fmla="*/ 0 w 580652"/>
                  <a:gd name="connsiteY4" fmla="*/ 290326 h 580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0652" h="580652">
                    <a:moveTo>
                      <a:pt x="0" y="290326"/>
                    </a:moveTo>
                    <a:cubicBezTo>
                      <a:pt x="0" y="129983"/>
                      <a:pt x="129983" y="0"/>
                      <a:pt x="290326" y="0"/>
                    </a:cubicBezTo>
                    <a:cubicBezTo>
                      <a:pt x="450669" y="0"/>
                      <a:pt x="580652" y="129983"/>
                      <a:pt x="580652" y="290326"/>
                    </a:cubicBezTo>
                    <a:cubicBezTo>
                      <a:pt x="580652" y="450669"/>
                      <a:pt x="450669" y="580652"/>
                      <a:pt x="290326" y="580652"/>
                    </a:cubicBezTo>
                    <a:cubicBezTo>
                      <a:pt x="129983" y="580652"/>
                      <a:pt x="0" y="450669"/>
                      <a:pt x="0" y="290326"/>
                    </a:cubicBez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85035" tIns="85035" rIns="85035" bIns="85035" numCol="1" spcCol="1270" anchor="ctr" anchorCtr="0">
                <a:noAutofit/>
              </a:bodyPr>
              <a:lstStyle/>
              <a:p>
                <a:pPr lvl="0" algn="ctr" defTabSz="711200">
                  <a:lnSpc>
                    <a:spcPct val="90000"/>
                  </a:lnSpc>
                  <a:spcBef>
                    <a:spcPct val="0"/>
                  </a:spcBef>
                  <a:spcAft>
                    <a:spcPct val="35000"/>
                  </a:spcAft>
                </a:pPr>
                <a:endParaRPr lang="en-US" sz="1600" kern="1200"/>
              </a:p>
            </p:txBody>
          </p:sp>
          <p:sp>
            <p:nvSpPr>
              <p:cNvPr id="38" name="TextBox 5">
                <a:extLst>
                  <a:ext uri="{FF2B5EF4-FFF2-40B4-BE49-F238E27FC236}">
                    <a16:creationId xmlns:a16="http://schemas.microsoft.com/office/drawing/2014/main" id="{66FBF86B-7E4D-4C60-AF66-40215BD9DBD0}"/>
                  </a:ext>
                </a:extLst>
              </p:cNvPr>
              <p:cNvSpPr txBox="1">
                <a:spLocks noChangeArrowheads="1"/>
              </p:cNvSpPr>
              <p:nvPr/>
            </p:nvSpPr>
            <p:spPr bwMode="auto">
              <a:xfrm>
                <a:off x="3364540" y="2452826"/>
                <a:ext cx="3433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algn="ctr" eaLnBrk="1" hangingPunct="1"/>
                <a:r>
                  <a:rPr lang="en-US" altLang="zh-CN" sz="2000" dirty="0">
                    <a:solidFill>
                      <a:schemeClr val="bg1"/>
                    </a:solidFill>
                    <a:latin typeface="微软雅黑" pitchFamily="34" charset="-122"/>
                  </a:rPr>
                  <a:t>1</a:t>
                </a:r>
                <a:endParaRPr lang="zh-CN" altLang="en-US" sz="2000" dirty="0">
                  <a:solidFill>
                    <a:schemeClr val="bg1"/>
                  </a:solidFill>
                  <a:latin typeface="微软雅黑" pitchFamily="34" charset="-122"/>
                </a:endParaRPr>
              </a:p>
            </p:txBody>
          </p:sp>
        </p:grpSp>
        <p:grpSp>
          <p:nvGrpSpPr>
            <p:cNvPr id="39" name="组合 38">
              <a:extLst>
                <a:ext uri="{FF2B5EF4-FFF2-40B4-BE49-F238E27FC236}">
                  <a16:creationId xmlns:a16="http://schemas.microsoft.com/office/drawing/2014/main" id="{367F2609-77E9-4EE3-98E8-E26B0E8803D7}"/>
                </a:ext>
              </a:extLst>
            </p:cNvPr>
            <p:cNvGrpSpPr/>
            <p:nvPr/>
          </p:nvGrpSpPr>
          <p:grpSpPr>
            <a:xfrm>
              <a:off x="6759579" y="2467821"/>
              <a:ext cx="580652" cy="580652"/>
              <a:chOff x="5185620" y="2358425"/>
              <a:chExt cx="580652" cy="580652"/>
            </a:xfrm>
          </p:grpSpPr>
          <p:sp>
            <p:nvSpPr>
              <p:cNvPr id="40" name="任意多边形 12">
                <a:extLst>
                  <a:ext uri="{FF2B5EF4-FFF2-40B4-BE49-F238E27FC236}">
                    <a16:creationId xmlns:a16="http://schemas.microsoft.com/office/drawing/2014/main" id="{699310FF-1701-4DE3-B3F1-F0B36BEE410F}"/>
                  </a:ext>
                </a:extLst>
              </p:cNvPr>
              <p:cNvSpPr/>
              <p:nvPr/>
            </p:nvSpPr>
            <p:spPr>
              <a:xfrm>
                <a:off x="5185620" y="2358425"/>
                <a:ext cx="580652" cy="580652"/>
              </a:xfrm>
              <a:custGeom>
                <a:avLst/>
                <a:gdLst>
                  <a:gd name="connsiteX0" fmla="*/ 0 w 580652"/>
                  <a:gd name="connsiteY0" fmla="*/ 290326 h 580652"/>
                  <a:gd name="connsiteX1" fmla="*/ 290326 w 580652"/>
                  <a:gd name="connsiteY1" fmla="*/ 0 h 580652"/>
                  <a:gd name="connsiteX2" fmla="*/ 580652 w 580652"/>
                  <a:gd name="connsiteY2" fmla="*/ 290326 h 580652"/>
                  <a:gd name="connsiteX3" fmla="*/ 290326 w 580652"/>
                  <a:gd name="connsiteY3" fmla="*/ 580652 h 580652"/>
                  <a:gd name="connsiteX4" fmla="*/ 0 w 580652"/>
                  <a:gd name="connsiteY4" fmla="*/ 290326 h 580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0652" h="580652">
                    <a:moveTo>
                      <a:pt x="0" y="290326"/>
                    </a:moveTo>
                    <a:cubicBezTo>
                      <a:pt x="0" y="129983"/>
                      <a:pt x="129983" y="0"/>
                      <a:pt x="290326" y="0"/>
                    </a:cubicBezTo>
                    <a:cubicBezTo>
                      <a:pt x="450669" y="0"/>
                      <a:pt x="580652" y="129983"/>
                      <a:pt x="580652" y="290326"/>
                    </a:cubicBezTo>
                    <a:cubicBezTo>
                      <a:pt x="580652" y="450669"/>
                      <a:pt x="450669" y="580652"/>
                      <a:pt x="290326" y="580652"/>
                    </a:cubicBezTo>
                    <a:cubicBezTo>
                      <a:pt x="129983" y="580652"/>
                      <a:pt x="0" y="450669"/>
                      <a:pt x="0" y="290326"/>
                    </a:cubicBez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85035" tIns="85035" rIns="85035" bIns="85035" numCol="1" spcCol="1270" anchor="ctr" anchorCtr="0">
                <a:noAutofit/>
              </a:bodyPr>
              <a:lstStyle/>
              <a:p>
                <a:pPr lvl="0" algn="ctr" defTabSz="711200">
                  <a:lnSpc>
                    <a:spcPct val="90000"/>
                  </a:lnSpc>
                  <a:spcBef>
                    <a:spcPct val="0"/>
                  </a:spcBef>
                  <a:spcAft>
                    <a:spcPct val="35000"/>
                  </a:spcAft>
                </a:pPr>
                <a:endParaRPr lang="en-US" sz="1600" kern="1200"/>
              </a:p>
            </p:txBody>
          </p:sp>
          <p:sp>
            <p:nvSpPr>
              <p:cNvPr id="41" name="TextBox 5">
                <a:extLst>
                  <a:ext uri="{FF2B5EF4-FFF2-40B4-BE49-F238E27FC236}">
                    <a16:creationId xmlns:a16="http://schemas.microsoft.com/office/drawing/2014/main" id="{390EE9FC-C351-4FE9-AD26-206494206837}"/>
                  </a:ext>
                </a:extLst>
              </p:cNvPr>
              <p:cNvSpPr txBox="1">
                <a:spLocks noChangeArrowheads="1"/>
              </p:cNvSpPr>
              <p:nvPr/>
            </p:nvSpPr>
            <p:spPr bwMode="auto">
              <a:xfrm>
                <a:off x="5304264" y="2452826"/>
                <a:ext cx="3433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algn="ctr" eaLnBrk="1" hangingPunct="1"/>
                <a:r>
                  <a:rPr lang="en-US" altLang="zh-CN" sz="2000" dirty="0">
                    <a:solidFill>
                      <a:schemeClr val="bg1"/>
                    </a:solidFill>
                    <a:latin typeface="微软雅黑" pitchFamily="34" charset="-122"/>
                  </a:rPr>
                  <a:t>2</a:t>
                </a:r>
                <a:endParaRPr lang="zh-CN" altLang="en-US" sz="2000" dirty="0">
                  <a:solidFill>
                    <a:schemeClr val="bg1"/>
                  </a:solidFill>
                  <a:latin typeface="微软雅黑" pitchFamily="34" charset="-122"/>
                </a:endParaRPr>
              </a:p>
            </p:txBody>
          </p:sp>
        </p:grpSp>
        <p:grpSp>
          <p:nvGrpSpPr>
            <p:cNvPr id="42" name="组合 41">
              <a:extLst>
                <a:ext uri="{FF2B5EF4-FFF2-40B4-BE49-F238E27FC236}">
                  <a16:creationId xmlns:a16="http://schemas.microsoft.com/office/drawing/2014/main" id="{DD3C4762-CF16-4E96-A8AD-AADE9249C0DB}"/>
                </a:ext>
              </a:extLst>
            </p:cNvPr>
            <p:cNvGrpSpPr/>
            <p:nvPr/>
          </p:nvGrpSpPr>
          <p:grpSpPr>
            <a:xfrm>
              <a:off x="7365344" y="4332173"/>
              <a:ext cx="580652" cy="580652"/>
              <a:chOff x="5791385" y="4222777"/>
              <a:chExt cx="580652" cy="580652"/>
            </a:xfrm>
          </p:grpSpPr>
          <p:sp>
            <p:nvSpPr>
              <p:cNvPr id="43" name="任意多边形 15">
                <a:extLst>
                  <a:ext uri="{FF2B5EF4-FFF2-40B4-BE49-F238E27FC236}">
                    <a16:creationId xmlns:a16="http://schemas.microsoft.com/office/drawing/2014/main" id="{E334F6A0-58E3-4577-B480-E181F68D8D15}"/>
                  </a:ext>
                </a:extLst>
              </p:cNvPr>
              <p:cNvSpPr/>
              <p:nvPr/>
            </p:nvSpPr>
            <p:spPr>
              <a:xfrm>
                <a:off x="5791385" y="4222777"/>
                <a:ext cx="580652" cy="580652"/>
              </a:xfrm>
              <a:custGeom>
                <a:avLst/>
                <a:gdLst>
                  <a:gd name="connsiteX0" fmla="*/ 0 w 580652"/>
                  <a:gd name="connsiteY0" fmla="*/ 290326 h 580652"/>
                  <a:gd name="connsiteX1" fmla="*/ 290326 w 580652"/>
                  <a:gd name="connsiteY1" fmla="*/ 0 h 580652"/>
                  <a:gd name="connsiteX2" fmla="*/ 580652 w 580652"/>
                  <a:gd name="connsiteY2" fmla="*/ 290326 h 580652"/>
                  <a:gd name="connsiteX3" fmla="*/ 290326 w 580652"/>
                  <a:gd name="connsiteY3" fmla="*/ 580652 h 580652"/>
                  <a:gd name="connsiteX4" fmla="*/ 0 w 580652"/>
                  <a:gd name="connsiteY4" fmla="*/ 290326 h 580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0652" h="580652">
                    <a:moveTo>
                      <a:pt x="0" y="290326"/>
                    </a:moveTo>
                    <a:cubicBezTo>
                      <a:pt x="0" y="129983"/>
                      <a:pt x="129983" y="0"/>
                      <a:pt x="290326" y="0"/>
                    </a:cubicBezTo>
                    <a:cubicBezTo>
                      <a:pt x="450669" y="0"/>
                      <a:pt x="580652" y="129983"/>
                      <a:pt x="580652" y="290326"/>
                    </a:cubicBezTo>
                    <a:cubicBezTo>
                      <a:pt x="580652" y="450669"/>
                      <a:pt x="450669" y="580652"/>
                      <a:pt x="290326" y="580652"/>
                    </a:cubicBezTo>
                    <a:cubicBezTo>
                      <a:pt x="129983" y="580652"/>
                      <a:pt x="0" y="450669"/>
                      <a:pt x="0" y="290326"/>
                    </a:cubicBez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85035" tIns="85035" rIns="85035" bIns="85035" numCol="1" spcCol="1270" anchor="ctr" anchorCtr="0">
                <a:noAutofit/>
              </a:bodyPr>
              <a:lstStyle/>
              <a:p>
                <a:pPr lvl="0" algn="ctr" defTabSz="711200">
                  <a:lnSpc>
                    <a:spcPct val="90000"/>
                  </a:lnSpc>
                  <a:spcBef>
                    <a:spcPct val="0"/>
                  </a:spcBef>
                  <a:spcAft>
                    <a:spcPct val="35000"/>
                  </a:spcAft>
                </a:pPr>
                <a:endParaRPr lang="en-US" sz="1600" kern="1200"/>
              </a:p>
            </p:txBody>
          </p:sp>
          <p:sp>
            <p:nvSpPr>
              <p:cNvPr id="44" name="TextBox 5">
                <a:extLst>
                  <a:ext uri="{FF2B5EF4-FFF2-40B4-BE49-F238E27FC236}">
                    <a16:creationId xmlns:a16="http://schemas.microsoft.com/office/drawing/2014/main" id="{A455CC7A-F402-4929-9ADE-E473D6351CEA}"/>
                  </a:ext>
                </a:extLst>
              </p:cNvPr>
              <p:cNvSpPr txBox="1">
                <a:spLocks noChangeArrowheads="1"/>
              </p:cNvSpPr>
              <p:nvPr/>
            </p:nvSpPr>
            <p:spPr bwMode="auto">
              <a:xfrm>
                <a:off x="5921571" y="4331176"/>
                <a:ext cx="3433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algn="ctr" eaLnBrk="1" hangingPunct="1"/>
                <a:r>
                  <a:rPr lang="en-US" altLang="zh-CN" sz="2000" dirty="0">
                    <a:solidFill>
                      <a:schemeClr val="bg1"/>
                    </a:solidFill>
                    <a:latin typeface="微软雅黑" pitchFamily="34" charset="-122"/>
                  </a:rPr>
                  <a:t>3</a:t>
                </a:r>
                <a:endParaRPr lang="zh-CN" altLang="en-US" sz="2000" dirty="0">
                  <a:solidFill>
                    <a:schemeClr val="bg1"/>
                  </a:solidFill>
                  <a:latin typeface="微软雅黑" pitchFamily="34" charset="-122"/>
                </a:endParaRPr>
              </a:p>
            </p:txBody>
          </p:sp>
        </p:grpSp>
        <p:grpSp>
          <p:nvGrpSpPr>
            <p:cNvPr id="45" name="组合 44">
              <a:extLst>
                <a:ext uri="{FF2B5EF4-FFF2-40B4-BE49-F238E27FC236}">
                  <a16:creationId xmlns:a16="http://schemas.microsoft.com/office/drawing/2014/main" id="{4204C3DA-EE40-435E-86FF-1BFEC61A9F3B}"/>
                </a:ext>
              </a:extLst>
            </p:cNvPr>
            <p:cNvGrpSpPr/>
            <p:nvPr/>
          </p:nvGrpSpPr>
          <p:grpSpPr>
            <a:xfrm>
              <a:off x="5779432" y="5484405"/>
              <a:ext cx="580652" cy="580652"/>
              <a:chOff x="4205473" y="5375009"/>
              <a:chExt cx="580652" cy="580652"/>
            </a:xfrm>
          </p:grpSpPr>
          <p:sp>
            <p:nvSpPr>
              <p:cNvPr id="46" name="任意多边形 18">
                <a:extLst>
                  <a:ext uri="{FF2B5EF4-FFF2-40B4-BE49-F238E27FC236}">
                    <a16:creationId xmlns:a16="http://schemas.microsoft.com/office/drawing/2014/main" id="{352F5DE4-AC02-452F-829D-611BAA1E29C2}"/>
                  </a:ext>
                </a:extLst>
              </p:cNvPr>
              <p:cNvSpPr/>
              <p:nvPr/>
            </p:nvSpPr>
            <p:spPr>
              <a:xfrm>
                <a:off x="4205473" y="5375009"/>
                <a:ext cx="580652" cy="580652"/>
              </a:xfrm>
              <a:custGeom>
                <a:avLst/>
                <a:gdLst>
                  <a:gd name="connsiteX0" fmla="*/ 0 w 580652"/>
                  <a:gd name="connsiteY0" fmla="*/ 290326 h 580652"/>
                  <a:gd name="connsiteX1" fmla="*/ 290326 w 580652"/>
                  <a:gd name="connsiteY1" fmla="*/ 0 h 580652"/>
                  <a:gd name="connsiteX2" fmla="*/ 580652 w 580652"/>
                  <a:gd name="connsiteY2" fmla="*/ 290326 h 580652"/>
                  <a:gd name="connsiteX3" fmla="*/ 290326 w 580652"/>
                  <a:gd name="connsiteY3" fmla="*/ 580652 h 580652"/>
                  <a:gd name="connsiteX4" fmla="*/ 0 w 580652"/>
                  <a:gd name="connsiteY4" fmla="*/ 290326 h 580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0652" h="580652">
                    <a:moveTo>
                      <a:pt x="0" y="290326"/>
                    </a:moveTo>
                    <a:cubicBezTo>
                      <a:pt x="0" y="129983"/>
                      <a:pt x="129983" y="0"/>
                      <a:pt x="290326" y="0"/>
                    </a:cubicBezTo>
                    <a:cubicBezTo>
                      <a:pt x="450669" y="0"/>
                      <a:pt x="580652" y="129983"/>
                      <a:pt x="580652" y="290326"/>
                    </a:cubicBezTo>
                    <a:cubicBezTo>
                      <a:pt x="580652" y="450669"/>
                      <a:pt x="450669" y="580652"/>
                      <a:pt x="290326" y="580652"/>
                    </a:cubicBezTo>
                    <a:cubicBezTo>
                      <a:pt x="129983" y="580652"/>
                      <a:pt x="0" y="450669"/>
                      <a:pt x="0" y="290326"/>
                    </a:cubicBez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85035" tIns="85035" rIns="85035" bIns="85035" numCol="1" spcCol="1270" anchor="ctr" anchorCtr="0">
                <a:noAutofit/>
              </a:bodyPr>
              <a:lstStyle/>
              <a:p>
                <a:pPr lvl="0" algn="ctr" defTabSz="711200">
                  <a:lnSpc>
                    <a:spcPct val="90000"/>
                  </a:lnSpc>
                  <a:spcBef>
                    <a:spcPct val="0"/>
                  </a:spcBef>
                  <a:spcAft>
                    <a:spcPct val="35000"/>
                  </a:spcAft>
                </a:pPr>
                <a:endParaRPr lang="en-US" sz="1600" kern="1200"/>
              </a:p>
            </p:txBody>
          </p:sp>
          <p:sp>
            <p:nvSpPr>
              <p:cNvPr id="47" name="TextBox 5">
                <a:extLst>
                  <a:ext uri="{FF2B5EF4-FFF2-40B4-BE49-F238E27FC236}">
                    <a16:creationId xmlns:a16="http://schemas.microsoft.com/office/drawing/2014/main" id="{8B2FA225-2D03-4E13-B97C-AF2BB8295A90}"/>
                  </a:ext>
                </a:extLst>
              </p:cNvPr>
              <p:cNvSpPr txBox="1">
                <a:spLocks noChangeArrowheads="1"/>
              </p:cNvSpPr>
              <p:nvPr/>
            </p:nvSpPr>
            <p:spPr bwMode="auto">
              <a:xfrm>
                <a:off x="4324117" y="5465280"/>
                <a:ext cx="3433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algn="ctr" eaLnBrk="1" hangingPunct="1"/>
                <a:r>
                  <a:rPr lang="en-US" altLang="zh-CN" sz="2000" dirty="0">
                    <a:solidFill>
                      <a:schemeClr val="bg1"/>
                    </a:solidFill>
                    <a:latin typeface="微软雅黑" pitchFamily="34" charset="-122"/>
                  </a:rPr>
                  <a:t>4</a:t>
                </a:r>
                <a:endParaRPr lang="zh-CN" altLang="en-US" sz="2000" dirty="0">
                  <a:solidFill>
                    <a:schemeClr val="bg1"/>
                  </a:solidFill>
                  <a:latin typeface="微软雅黑" pitchFamily="34" charset="-122"/>
                </a:endParaRPr>
              </a:p>
            </p:txBody>
          </p:sp>
        </p:grpSp>
        <p:grpSp>
          <p:nvGrpSpPr>
            <p:cNvPr id="48" name="组合 47">
              <a:extLst>
                <a:ext uri="{FF2B5EF4-FFF2-40B4-BE49-F238E27FC236}">
                  <a16:creationId xmlns:a16="http://schemas.microsoft.com/office/drawing/2014/main" id="{27D368E6-1255-489B-9350-F06B4EFDF622}"/>
                </a:ext>
              </a:extLst>
            </p:cNvPr>
            <p:cNvGrpSpPr/>
            <p:nvPr/>
          </p:nvGrpSpPr>
          <p:grpSpPr>
            <a:xfrm>
              <a:off x="4193520" y="4332173"/>
              <a:ext cx="580652" cy="580652"/>
              <a:chOff x="2619561" y="4222777"/>
              <a:chExt cx="580652" cy="580652"/>
            </a:xfrm>
          </p:grpSpPr>
          <p:sp>
            <p:nvSpPr>
              <p:cNvPr id="49" name="任意多边形 21">
                <a:extLst>
                  <a:ext uri="{FF2B5EF4-FFF2-40B4-BE49-F238E27FC236}">
                    <a16:creationId xmlns:a16="http://schemas.microsoft.com/office/drawing/2014/main" id="{F53562DD-8B57-4FE1-A5EB-66693BA50D40}"/>
                  </a:ext>
                </a:extLst>
              </p:cNvPr>
              <p:cNvSpPr/>
              <p:nvPr/>
            </p:nvSpPr>
            <p:spPr>
              <a:xfrm>
                <a:off x="2619561" y="4222777"/>
                <a:ext cx="580652" cy="580652"/>
              </a:xfrm>
              <a:custGeom>
                <a:avLst/>
                <a:gdLst>
                  <a:gd name="connsiteX0" fmla="*/ 0 w 580652"/>
                  <a:gd name="connsiteY0" fmla="*/ 290326 h 580652"/>
                  <a:gd name="connsiteX1" fmla="*/ 290326 w 580652"/>
                  <a:gd name="connsiteY1" fmla="*/ 0 h 580652"/>
                  <a:gd name="connsiteX2" fmla="*/ 580652 w 580652"/>
                  <a:gd name="connsiteY2" fmla="*/ 290326 h 580652"/>
                  <a:gd name="connsiteX3" fmla="*/ 290326 w 580652"/>
                  <a:gd name="connsiteY3" fmla="*/ 580652 h 580652"/>
                  <a:gd name="connsiteX4" fmla="*/ 0 w 580652"/>
                  <a:gd name="connsiteY4" fmla="*/ 290326 h 580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0652" h="580652">
                    <a:moveTo>
                      <a:pt x="0" y="290326"/>
                    </a:moveTo>
                    <a:cubicBezTo>
                      <a:pt x="0" y="129983"/>
                      <a:pt x="129983" y="0"/>
                      <a:pt x="290326" y="0"/>
                    </a:cubicBezTo>
                    <a:cubicBezTo>
                      <a:pt x="450669" y="0"/>
                      <a:pt x="580652" y="129983"/>
                      <a:pt x="580652" y="290326"/>
                    </a:cubicBezTo>
                    <a:cubicBezTo>
                      <a:pt x="580652" y="450669"/>
                      <a:pt x="450669" y="580652"/>
                      <a:pt x="290326" y="580652"/>
                    </a:cubicBezTo>
                    <a:cubicBezTo>
                      <a:pt x="129983" y="580652"/>
                      <a:pt x="0" y="450669"/>
                      <a:pt x="0" y="290326"/>
                    </a:cubicBez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85035" tIns="85035" rIns="85035" bIns="85035" numCol="1" spcCol="1270" anchor="ctr" anchorCtr="0">
                <a:noAutofit/>
              </a:bodyPr>
              <a:lstStyle/>
              <a:p>
                <a:pPr lvl="0" algn="ctr" defTabSz="711200">
                  <a:lnSpc>
                    <a:spcPct val="90000"/>
                  </a:lnSpc>
                  <a:spcBef>
                    <a:spcPct val="0"/>
                  </a:spcBef>
                  <a:spcAft>
                    <a:spcPct val="35000"/>
                  </a:spcAft>
                </a:pPr>
                <a:endParaRPr lang="en-US" sz="1600" kern="1200"/>
              </a:p>
            </p:txBody>
          </p:sp>
          <p:sp>
            <p:nvSpPr>
              <p:cNvPr id="50" name="TextBox 5">
                <a:extLst>
                  <a:ext uri="{FF2B5EF4-FFF2-40B4-BE49-F238E27FC236}">
                    <a16:creationId xmlns:a16="http://schemas.microsoft.com/office/drawing/2014/main" id="{557EB3A3-F8CD-41D6-BB67-5C0F875561B4}"/>
                  </a:ext>
                </a:extLst>
              </p:cNvPr>
              <p:cNvSpPr txBox="1">
                <a:spLocks noChangeArrowheads="1"/>
              </p:cNvSpPr>
              <p:nvPr/>
            </p:nvSpPr>
            <p:spPr bwMode="auto">
              <a:xfrm>
                <a:off x="2738205" y="4313048"/>
                <a:ext cx="3433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algn="ctr" eaLnBrk="1" hangingPunct="1"/>
                <a:r>
                  <a:rPr lang="en-US" altLang="zh-CN" sz="2000" dirty="0">
                    <a:solidFill>
                      <a:schemeClr val="bg1"/>
                    </a:solidFill>
                    <a:latin typeface="微软雅黑" pitchFamily="34" charset="-122"/>
                  </a:rPr>
                  <a:t>5</a:t>
                </a:r>
                <a:endParaRPr lang="zh-CN" altLang="en-US" sz="2000" dirty="0">
                  <a:solidFill>
                    <a:schemeClr val="bg1"/>
                  </a:solidFill>
                  <a:latin typeface="微软雅黑" pitchFamily="34" charset="-122"/>
                </a:endParaRPr>
              </a:p>
            </p:txBody>
          </p:sp>
        </p:grpSp>
        <p:sp>
          <p:nvSpPr>
            <p:cNvPr id="51" name="Arc 31">
              <a:extLst>
                <a:ext uri="{FF2B5EF4-FFF2-40B4-BE49-F238E27FC236}">
                  <a16:creationId xmlns:a16="http://schemas.microsoft.com/office/drawing/2014/main" id="{76D6246F-9A08-4BAB-AED0-0D54C872648C}"/>
                </a:ext>
              </a:extLst>
            </p:cNvPr>
            <p:cNvSpPr>
              <a:spLocks noChangeAspect="1"/>
            </p:cNvSpPr>
            <p:nvPr/>
          </p:nvSpPr>
          <p:spPr bwMode="gray">
            <a:xfrm flipH="1" flipV="1">
              <a:off x="5702543" y="4197665"/>
              <a:ext cx="830797" cy="395124"/>
            </a:xfrm>
            <a:custGeom>
              <a:avLst/>
              <a:gdLst>
                <a:gd name="T0" fmla="*/ 0 w 43178"/>
                <a:gd name="T1" fmla="*/ 142 h 21600"/>
                <a:gd name="T2" fmla="*/ 398 w 43178"/>
                <a:gd name="T3" fmla="*/ 149 h 21600"/>
                <a:gd name="T4" fmla="*/ 199 w 43178"/>
                <a:gd name="T5" fmla="*/ 149 h 21600"/>
                <a:gd name="T6" fmla="*/ 0 60000 65536"/>
                <a:gd name="T7" fmla="*/ 0 60000 65536"/>
                <a:gd name="T8" fmla="*/ 0 60000 65536"/>
                <a:gd name="T9" fmla="*/ 0 w 43178"/>
                <a:gd name="T10" fmla="*/ 0 h 21600"/>
                <a:gd name="T11" fmla="*/ 43178 w 43178"/>
                <a:gd name="T12" fmla="*/ 21600 h 21600"/>
              </a:gdLst>
              <a:ahLst/>
              <a:cxnLst>
                <a:cxn ang="T6">
                  <a:pos x="T0" y="T1"/>
                </a:cxn>
                <a:cxn ang="T7">
                  <a:pos x="T2" y="T3"/>
                </a:cxn>
                <a:cxn ang="T8">
                  <a:pos x="T4" y="T5"/>
                </a:cxn>
              </a:cxnLst>
              <a:rect l="T9" t="T10" r="T11" b="T12"/>
              <a:pathLst>
                <a:path w="43178" h="21600" fill="none" extrusionOk="0">
                  <a:moveTo>
                    <a:pt x="0" y="20621"/>
                  </a:moveTo>
                  <a:cubicBezTo>
                    <a:pt x="523" y="9084"/>
                    <a:pt x="10029" y="-1"/>
                    <a:pt x="21578" y="0"/>
                  </a:cubicBezTo>
                  <a:cubicBezTo>
                    <a:pt x="33507" y="0"/>
                    <a:pt x="43178" y="9670"/>
                    <a:pt x="43178" y="21600"/>
                  </a:cubicBezTo>
                </a:path>
                <a:path w="43178" h="21600" stroke="0" extrusionOk="0">
                  <a:moveTo>
                    <a:pt x="0" y="20621"/>
                  </a:moveTo>
                  <a:cubicBezTo>
                    <a:pt x="523" y="9084"/>
                    <a:pt x="10029" y="-1"/>
                    <a:pt x="21578" y="0"/>
                  </a:cubicBezTo>
                  <a:cubicBezTo>
                    <a:pt x="33507" y="0"/>
                    <a:pt x="43178" y="9670"/>
                    <a:pt x="43178" y="21600"/>
                  </a:cubicBezTo>
                  <a:lnTo>
                    <a:pt x="21578" y="21600"/>
                  </a:lnTo>
                  <a:close/>
                </a:path>
              </a:pathLst>
            </a:custGeom>
            <a:gradFill rotWithShape="1">
              <a:gsLst>
                <a:gs pos="0">
                  <a:srgbClr val="FFFFFF"/>
                </a:gs>
                <a:gs pos="100000">
                  <a:srgbClr val="F7F7F7"/>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rot="10800000"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200" b="0" i="0" u="none" strike="noStrike" kern="0" cap="none" spc="0" normalizeH="0" baseline="0" noProof="0">
                <a:ln>
                  <a:noFill/>
                </a:ln>
                <a:solidFill>
                  <a:sysClr val="windowText" lastClr="000000"/>
                </a:solidFill>
                <a:effectLst/>
                <a:uLnTx/>
                <a:uFillTx/>
                <a:latin typeface="Times New Roman" pitchFamily="18" charset="0"/>
              </a:endParaRPr>
            </a:p>
          </p:txBody>
        </p:sp>
        <p:sp>
          <p:nvSpPr>
            <p:cNvPr id="52" name="Oval 509">
              <a:extLst>
                <a:ext uri="{FF2B5EF4-FFF2-40B4-BE49-F238E27FC236}">
                  <a16:creationId xmlns:a16="http://schemas.microsoft.com/office/drawing/2014/main" id="{D1A9FB03-D4D2-488A-9CCF-797DAC204FC4}"/>
                </a:ext>
              </a:extLst>
            </p:cNvPr>
            <p:cNvSpPr>
              <a:spLocks noChangeAspect="1" noChangeArrowheads="1"/>
            </p:cNvSpPr>
            <p:nvPr/>
          </p:nvSpPr>
          <p:spPr bwMode="auto">
            <a:xfrm>
              <a:off x="5841263" y="3541667"/>
              <a:ext cx="564027" cy="396650"/>
            </a:xfrm>
            <a:prstGeom prst="ellipse">
              <a:avLst/>
            </a:prstGeom>
            <a:gradFill rotWithShape="1">
              <a:gsLst>
                <a:gs pos="0">
                  <a:srgbClr val="FFFFFF"/>
                </a:gs>
                <a:gs pos="100000">
                  <a:srgbClr val="E9E9E9"/>
                </a:gs>
              </a:gsLst>
              <a:lin ang="5400000" scaled="1"/>
            </a:gradFill>
            <a:ln>
              <a:noFill/>
            </a:ln>
            <a:effectLst/>
            <a:extLst>
              <a:ext uri="{91240B29-F687-4F45-9708-019B960494DF}">
                <a14:hiddenLine xmlns:a14="http://schemas.microsoft.com/office/drawing/2010/main" w="12700">
                  <a:solidFill>
                    <a:srgbClr val="0033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3" name="TextBox 139">
              <a:extLst>
                <a:ext uri="{FF2B5EF4-FFF2-40B4-BE49-F238E27FC236}">
                  <a16:creationId xmlns:a16="http://schemas.microsoft.com/office/drawing/2014/main" id="{F493E76F-8C65-4248-A50C-3110442F7FFE}"/>
                </a:ext>
              </a:extLst>
            </p:cNvPr>
            <p:cNvSpPr txBox="1"/>
            <p:nvPr/>
          </p:nvSpPr>
          <p:spPr>
            <a:xfrm>
              <a:off x="5733355" y="3805691"/>
              <a:ext cx="825867" cy="477054"/>
            </a:xfrm>
            <a:prstGeom prst="rect">
              <a:avLst/>
            </a:prstGeom>
            <a:noFill/>
          </p:spPr>
          <p:txBody>
            <a:bodyPr wrap="none" rtlCol="0">
              <a:spAutoFit/>
            </a:bodyPr>
            <a:lstStyle/>
            <a:p>
              <a:pPr marL="0" lvl="1"/>
              <a:r>
                <a:rPr lang="zh-CN" altLang="en-US" sz="2500" b="1" dirty="0">
                  <a:latin typeface="微软雅黑" pitchFamily="34" charset="-122"/>
                  <a:ea typeface="微软雅黑" pitchFamily="34" charset="-122"/>
                </a:rPr>
                <a:t>目标</a:t>
              </a:r>
              <a:endParaRPr lang="en-US" altLang="zh-CN" sz="2500" b="1" dirty="0">
                <a:latin typeface="微软雅黑" pitchFamily="34" charset="-122"/>
                <a:ea typeface="微软雅黑" pitchFamily="34" charset="-122"/>
              </a:endParaRPr>
            </a:p>
          </p:txBody>
        </p:sp>
        <p:grpSp>
          <p:nvGrpSpPr>
            <p:cNvPr id="54" name="组合 53">
              <a:extLst>
                <a:ext uri="{FF2B5EF4-FFF2-40B4-BE49-F238E27FC236}">
                  <a16:creationId xmlns:a16="http://schemas.microsoft.com/office/drawing/2014/main" id="{1D2DDE9B-507F-4880-9D0F-E179743E5488}"/>
                </a:ext>
              </a:extLst>
            </p:cNvPr>
            <p:cNvGrpSpPr/>
            <p:nvPr/>
          </p:nvGrpSpPr>
          <p:grpSpPr>
            <a:xfrm>
              <a:off x="5498919" y="3445800"/>
              <a:ext cx="1233939" cy="1431834"/>
              <a:chOff x="3952915" y="3319630"/>
              <a:chExt cx="1233939" cy="1431834"/>
            </a:xfrm>
          </p:grpSpPr>
          <p:grpSp>
            <p:nvGrpSpPr>
              <p:cNvPr id="55" name="Group 500">
                <a:extLst>
                  <a:ext uri="{FF2B5EF4-FFF2-40B4-BE49-F238E27FC236}">
                    <a16:creationId xmlns:a16="http://schemas.microsoft.com/office/drawing/2014/main" id="{2E17D6BE-6D17-4106-8FAB-F1114013AE43}"/>
                  </a:ext>
                </a:extLst>
              </p:cNvPr>
              <p:cNvGrpSpPr>
                <a:grpSpLocks/>
              </p:cNvGrpSpPr>
              <p:nvPr/>
            </p:nvGrpSpPr>
            <p:grpSpPr bwMode="auto">
              <a:xfrm>
                <a:off x="3952915" y="3319630"/>
                <a:ext cx="1233939" cy="1431834"/>
                <a:chOff x="2455" y="2165"/>
                <a:chExt cx="848" cy="984"/>
              </a:xfrm>
            </p:grpSpPr>
            <p:pic>
              <p:nvPicPr>
                <p:cNvPr id="57" name="Picture 501" descr="그림2">
                  <a:extLst>
                    <a:ext uri="{FF2B5EF4-FFF2-40B4-BE49-F238E27FC236}">
                      <a16:creationId xmlns:a16="http://schemas.microsoft.com/office/drawing/2014/main" id="{8C0C0043-6FE0-496D-9CA1-CAC177DF50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9" y="2746"/>
                  <a:ext cx="800" cy="403"/>
                </a:xfrm>
                <a:prstGeom prst="rect">
                  <a:avLst/>
                </a:prstGeom>
                <a:noFill/>
                <a:extLst>
                  <a:ext uri="{909E8E84-426E-40DD-AFC4-6F175D3DCCD1}">
                    <a14:hiddenFill xmlns:a14="http://schemas.microsoft.com/office/drawing/2010/main">
                      <a:solidFill>
                        <a:srgbClr val="FFFFFF"/>
                      </a:solidFill>
                    </a14:hiddenFill>
                  </a:ext>
                </a:extLst>
              </p:spPr>
            </p:pic>
            <p:grpSp>
              <p:nvGrpSpPr>
                <p:cNvPr id="58" name="Group 502">
                  <a:extLst>
                    <a:ext uri="{FF2B5EF4-FFF2-40B4-BE49-F238E27FC236}">
                      <a16:creationId xmlns:a16="http://schemas.microsoft.com/office/drawing/2014/main" id="{1095732A-59FA-42E8-9BAA-223BA6DEB6CC}"/>
                    </a:ext>
                  </a:extLst>
                </p:cNvPr>
                <p:cNvGrpSpPr>
                  <a:grpSpLocks noChangeAspect="1"/>
                </p:cNvGrpSpPr>
                <p:nvPr/>
              </p:nvGrpSpPr>
              <p:grpSpPr bwMode="auto">
                <a:xfrm>
                  <a:off x="2455" y="2165"/>
                  <a:ext cx="848" cy="848"/>
                  <a:chOff x="2324" y="1911"/>
                  <a:chExt cx="956" cy="956"/>
                </a:xfrm>
              </p:grpSpPr>
              <p:grpSp>
                <p:nvGrpSpPr>
                  <p:cNvPr id="59" name="Group 503">
                    <a:extLst>
                      <a:ext uri="{FF2B5EF4-FFF2-40B4-BE49-F238E27FC236}">
                        <a16:creationId xmlns:a16="http://schemas.microsoft.com/office/drawing/2014/main" id="{31B16883-1FA6-417E-9257-CEF254953605}"/>
                      </a:ext>
                    </a:extLst>
                  </p:cNvPr>
                  <p:cNvGrpSpPr>
                    <a:grpSpLocks noChangeAspect="1"/>
                  </p:cNvGrpSpPr>
                  <p:nvPr/>
                </p:nvGrpSpPr>
                <p:grpSpPr bwMode="auto">
                  <a:xfrm>
                    <a:off x="2324" y="1911"/>
                    <a:ext cx="956" cy="956"/>
                    <a:chOff x="385" y="119"/>
                    <a:chExt cx="907" cy="907"/>
                  </a:xfrm>
                </p:grpSpPr>
                <p:sp>
                  <p:nvSpPr>
                    <p:cNvPr id="64" name="Oval 504">
                      <a:extLst>
                        <a:ext uri="{FF2B5EF4-FFF2-40B4-BE49-F238E27FC236}">
                          <a16:creationId xmlns:a16="http://schemas.microsoft.com/office/drawing/2014/main" id="{5D8823A5-DA31-4B45-9777-6D5FA184397D}"/>
                        </a:ext>
                      </a:extLst>
                    </p:cNvPr>
                    <p:cNvSpPr>
                      <a:spLocks noChangeAspect="1" noChangeArrowheads="1"/>
                    </p:cNvSpPr>
                    <p:nvPr/>
                  </p:nvSpPr>
                  <p:spPr bwMode="auto">
                    <a:xfrm>
                      <a:off x="385" y="119"/>
                      <a:ext cx="907" cy="907"/>
                    </a:xfrm>
                    <a:prstGeom prst="ellipse">
                      <a:avLst/>
                    </a:prstGeom>
                    <a:gradFill rotWithShape="1">
                      <a:gsLst>
                        <a:gs pos="0">
                          <a:srgbClr val="808080"/>
                        </a:gs>
                        <a:gs pos="100000">
                          <a:srgbClr val="FFFFFF"/>
                        </a:gs>
                      </a:gsLst>
                      <a:lin ang="5400000" scaled="1"/>
                    </a:gradFill>
                    <a:ln w="317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5" name="Oval 505">
                      <a:extLst>
                        <a:ext uri="{FF2B5EF4-FFF2-40B4-BE49-F238E27FC236}">
                          <a16:creationId xmlns:a16="http://schemas.microsoft.com/office/drawing/2014/main" id="{70673E58-5737-480A-B808-ACBABC11701D}"/>
                        </a:ext>
                      </a:extLst>
                    </p:cNvPr>
                    <p:cNvSpPr>
                      <a:spLocks noChangeAspect="1" noChangeArrowheads="1"/>
                    </p:cNvSpPr>
                    <p:nvPr/>
                  </p:nvSpPr>
                  <p:spPr bwMode="auto">
                    <a:xfrm>
                      <a:off x="447" y="125"/>
                      <a:ext cx="782" cy="751"/>
                    </a:xfrm>
                    <a:prstGeom prst="ellipse">
                      <a:avLst/>
                    </a:prstGeom>
                    <a:gradFill rotWithShape="1">
                      <a:gsLst>
                        <a:gs pos="0">
                          <a:srgbClr val="FFFFFF"/>
                        </a:gs>
                        <a:gs pos="100000">
                          <a:srgbClr val="808080"/>
                        </a:gs>
                      </a:gsLst>
                      <a:lin ang="5400000" scaled="1"/>
                    </a:gradFill>
                    <a:ln>
                      <a:noFill/>
                    </a:ln>
                    <a:effectLst/>
                    <a:extLst>
                      <a:ext uri="{91240B29-F687-4F45-9708-019B960494DF}">
                        <a14:hiddenLine xmlns:a14="http://schemas.microsoft.com/office/drawing/2010/main" w="12700">
                          <a:solidFill>
                            <a:srgbClr val="0033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60" name="Group 506">
                    <a:extLst>
                      <a:ext uri="{FF2B5EF4-FFF2-40B4-BE49-F238E27FC236}">
                        <a16:creationId xmlns:a16="http://schemas.microsoft.com/office/drawing/2014/main" id="{7F3A30E8-627C-46CC-B037-2B5C11F26B0C}"/>
                      </a:ext>
                    </a:extLst>
                  </p:cNvPr>
                  <p:cNvGrpSpPr>
                    <a:grpSpLocks noChangeAspect="1"/>
                  </p:cNvGrpSpPr>
                  <p:nvPr/>
                </p:nvGrpSpPr>
                <p:grpSpPr bwMode="auto">
                  <a:xfrm>
                    <a:off x="2392" y="1977"/>
                    <a:ext cx="822" cy="825"/>
                    <a:chOff x="2455" y="2041"/>
                    <a:chExt cx="696" cy="698"/>
                  </a:xfrm>
                </p:grpSpPr>
                <p:sp>
                  <p:nvSpPr>
                    <p:cNvPr id="61" name="Oval 507">
                      <a:extLst>
                        <a:ext uri="{FF2B5EF4-FFF2-40B4-BE49-F238E27FC236}">
                          <a16:creationId xmlns:a16="http://schemas.microsoft.com/office/drawing/2014/main" id="{8982935C-637C-4F72-B596-A57176BD65ED}"/>
                        </a:ext>
                      </a:extLst>
                    </p:cNvPr>
                    <p:cNvSpPr>
                      <a:spLocks noChangeAspect="1" noChangeArrowheads="1"/>
                    </p:cNvSpPr>
                    <p:nvPr/>
                  </p:nvSpPr>
                  <p:spPr bwMode="auto">
                    <a:xfrm>
                      <a:off x="2455" y="2041"/>
                      <a:ext cx="696" cy="698"/>
                    </a:xfrm>
                    <a:prstGeom prst="ellipse">
                      <a:avLst/>
                    </a:prstGeom>
                    <a:gradFill rotWithShape="1">
                      <a:gsLst>
                        <a:gs pos="0">
                          <a:srgbClr val="DDDDDD"/>
                        </a:gs>
                        <a:gs pos="100000">
                          <a:srgbClr val="FFFFFF"/>
                        </a:gs>
                      </a:gsLst>
                      <a:lin ang="5400000" scaled="1"/>
                    </a:gradFill>
                    <a:ln>
                      <a:noFill/>
                    </a:ln>
                    <a:effectLst/>
                    <a:extLst>
                      <a:ext uri="{91240B29-F687-4F45-9708-019B960494DF}">
                        <a14:hiddenLine xmlns:a14="http://schemas.microsoft.com/office/drawing/2010/main" w="6350">
                          <a:solidFill>
                            <a:srgbClr val="C0C0C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2" name="Arc 31">
                      <a:extLst>
                        <a:ext uri="{FF2B5EF4-FFF2-40B4-BE49-F238E27FC236}">
                          <a16:creationId xmlns:a16="http://schemas.microsoft.com/office/drawing/2014/main" id="{F6CC3B3B-BB8E-425E-8BB7-0CB026E2355A}"/>
                        </a:ext>
                      </a:extLst>
                    </p:cNvPr>
                    <p:cNvSpPr>
                      <a:spLocks noChangeAspect="1"/>
                    </p:cNvSpPr>
                    <p:nvPr/>
                  </p:nvSpPr>
                  <p:spPr bwMode="gray">
                    <a:xfrm flipH="1" flipV="1">
                      <a:off x="2531" y="2478"/>
                      <a:ext cx="545" cy="259"/>
                    </a:xfrm>
                    <a:custGeom>
                      <a:avLst/>
                      <a:gdLst>
                        <a:gd name="T0" fmla="*/ 0 w 43178"/>
                        <a:gd name="T1" fmla="*/ 142 h 21600"/>
                        <a:gd name="T2" fmla="*/ 398 w 43178"/>
                        <a:gd name="T3" fmla="*/ 149 h 21600"/>
                        <a:gd name="T4" fmla="*/ 199 w 43178"/>
                        <a:gd name="T5" fmla="*/ 149 h 21600"/>
                        <a:gd name="T6" fmla="*/ 0 60000 65536"/>
                        <a:gd name="T7" fmla="*/ 0 60000 65536"/>
                        <a:gd name="T8" fmla="*/ 0 60000 65536"/>
                        <a:gd name="T9" fmla="*/ 0 w 43178"/>
                        <a:gd name="T10" fmla="*/ 0 h 21600"/>
                        <a:gd name="T11" fmla="*/ 43178 w 43178"/>
                        <a:gd name="T12" fmla="*/ 21600 h 21600"/>
                      </a:gdLst>
                      <a:ahLst/>
                      <a:cxnLst>
                        <a:cxn ang="T6">
                          <a:pos x="T0" y="T1"/>
                        </a:cxn>
                        <a:cxn ang="T7">
                          <a:pos x="T2" y="T3"/>
                        </a:cxn>
                        <a:cxn ang="T8">
                          <a:pos x="T4" y="T5"/>
                        </a:cxn>
                      </a:cxnLst>
                      <a:rect l="T9" t="T10" r="T11" b="T12"/>
                      <a:pathLst>
                        <a:path w="43178" h="21600" fill="none" extrusionOk="0">
                          <a:moveTo>
                            <a:pt x="0" y="20621"/>
                          </a:moveTo>
                          <a:cubicBezTo>
                            <a:pt x="523" y="9084"/>
                            <a:pt x="10029" y="-1"/>
                            <a:pt x="21578" y="0"/>
                          </a:cubicBezTo>
                          <a:cubicBezTo>
                            <a:pt x="33507" y="0"/>
                            <a:pt x="43178" y="9670"/>
                            <a:pt x="43178" y="21600"/>
                          </a:cubicBezTo>
                        </a:path>
                        <a:path w="43178" h="21600" stroke="0" extrusionOk="0">
                          <a:moveTo>
                            <a:pt x="0" y="20621"/>
                          </a:moveTo>
                          <a:cubicBezTo>
                            <a:pt x="523" y="9084"/>
                            <a:pt x="10029" y="-1"/>
                            <a:pt x="21578" y="0"/>
                          </a:cubicBezTo>
                          <a:cubicBezTo>
                            <a:pt x="33507" y="0"/>
                            <a:pt x="43178" y="9670"/>
                            <a:pt x="43178" y="21600"/>
                          </a:cubicBezTo>
                          <a:lnTo>
                            <a:pt x="21578" y="21600"/>
                          </a:lnTo>
                          <a:close/>
                        </a:path>
                      </a:pathLst>
                    </a:custGeom>
                    <a:gradFill rotWithShape="1">
                      <a:gsLst>
                        <a:gs pos="0">
                          <a:srgbClr val="FFFFFF"/>
                        </a:gs>
                        <a:gs pos="100000">
                          <a:srgbClr val="F7F7F7"/>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rot="10800000"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200" b="0" i="0" u="none" strike="noStrike" kern="0" cap="none" spc="0" normalizeH="0" baseline="0" noProof="0">
                        <a:ln>
                          <a:noFill/>
                        </a:ln>
                        <a:solidFill>
                          <a:sysClr val="windowText" lastClr="000000"/>
                        </a:solidFill>
                        <a:effectLst/>
                        <a:uLnTx/>
                        <a:uFillTx/>
                        <a:latin typeface="Times New Roman" pitchFamily="18" charset="0"/>
                      </a:endParaRPr>
                    </a:p>
                  </p:txBody>
                </p:sp>
                <p:sp>
                  <p:nvSpPr>
                    <p:cNvPr id="63" name="Oval 509">
                      <a:extLst>
                        <a:ext uri="{FF2B5EF4-FFF2-40B4-BE49-F238E27FC236}">
                          <a16:creationId xmlns:a16="http://schemas.microsoft.com/office/drawing/2014/main" id="{B178E9F1-D709-453A-BBCC-DE2EEAC53C63}"/>
                        </a:ext>
                      </a:extLst>
                    </p:cNvPr>
                    <p:cNvSpPr>
                      <a:spLocks noChangeAspect="1" noChangeArrowheads="1"/>
                    </p:cNvSpPr>
                    <p:nvPr/>
                  </p:nvSpPr>
                  <p:spPr bwMode="auto">
                    <a:xfrm>
                      <a:off x="2622" y="2048"/>
                      <a:ext cx="370" cy="260"/>
                    </a:xfrm>
                    <a:prstGeom prst="ellipse">
                      <a:avLst/>
                    </a:prstGeom>
                    <a:gradFill rotWithShape="1">
                      <a:gsLst>
                        <a:gs pos="0">
                          <a:srgbClr val="FFFFFF"/>
                        </a:gs>
                        <a:gs pos="100000">
                          <a:srgbClr val="E9E9E9"/>
                        </a:gs>
                      </a:gsLst>
                      <a:lin ang="5400000" scaled="1"/>
                    </a:gradFill>
                    <a:ln>
                      <a:noFill/>
                    </a:ln>
                    <a:effectLst/>
                    <a:extLst>
                      <a:ext uri="{91240B29-F687-4F45-9708-019B960494DF}">
                        <a14:hiddenLine xmlns:a14="http://schemas.microsoft.com/office/drawing/2010/main" w="12700">
                          <a:solidFill>
                            <a:srgbClr val="0033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grpSp>
          <p:sp>
            <p:nvSpPr>
              <p:cNvPr id="56" name="TextBox 139">
                <a:extLst>
                  <a:ext uri="{FF2B5EF4-FFF2-40B4-BE49-F238E27FC236}">
                    <a16:creationId xmlns:a16="http://schemas.microsoft.com/office/drawing/2014/main" id="{7BB2A505-6FC9-43C2-BA9D-D52C2404569C}"/>
                  </a:ext>
                </a:extLst>
              </p:cNvPr>
              <p:cNvSpPr txBox="1"/>
              <p:nvPr/>
            </p:nvSpPr>
            <p:spPr>
              <a:xfrm>
                <a:off x="4187351" y="3679521"/>
                <a:ext cx="825867" cy="477054"/>
              </a:xfrm>
              <a:prstGeom prst="rect">
                <a:avLst/>
              </a:prstGeom>
              <a:noFill/>
            </p:spPr>
            <p:txBody>
              <a:bodyPr wrap="none" rtlCol="0">
                <a:spAutoFit/>
              </a:bodyPr>
              <a:lstStyle/>
              <a:p>
                <a:pPr marL="0" lvl="1"/>
                <a:r>
                  <a:rPr lang="zh-CN" altLang="en-US" sz="2500" b="1" dirty="0">
                    <a:latin typeface="微软雅黑" pitchFamily="34" charset="-122"/>
                    <a:ea typeface="微软雅黑" pitchFamily="34" charset="-122"/>
                  </a:rPr>
                  <a:t>目标</a:t>
                </a:r>
                <a:endParaRPr lang="en-US" altLang="zh-CN" sz="2500" b="1" dirty="0">
                  <a:latin typeface="微软雅黑" pitchFamily="34" charset="-122"/>
                  <a:ea typeface="微软雅黑" pitchFamily="34" charset="-122"/>
                </a:endParaRPr>
              </a:p>
            </p:txBody>
          </p:sp>
        </p:grpSp>
        <p:sp>
          <p:nvSpPr>
            <p:cNvPr id="66" name="TextBox 134">
              <a:extLst>
                <a:ext uri="{FF2B5EF4-FFF2-40B4-BE49-F238E27FC236}">
                  <a16:creationId xmlns:a16="http://schemas.microsoft.com/office/drawing/2014/main" id="{3E45D04B-7754-4430-BB88-AD3F6CBCA6E7}"/>
                </a:ext>
              </a:extLst>
            </p:cNvPr>
            <p:cNvSpPr txBox="1"/>
            <p:nvPr/>
          </p:nvSpPr>
          <p:spPr>
            <a:xfrm>
              <a:off x="4221384" y="1287943"/>
              <a:ext cx="3185487"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只有有资格的投票者才能投票</a:t>
              </a:r>
            </a:p>
          </p:txBody>
        </p:sp>
        <p:sp>
          <p:nvSpPr>
            <p:cNvPr id="67" name="TextBox 138">
              <a:extLst>
                <a:ext uri="{FF2B5EF4-FFF2-40B4-BE49-F238E27FC236}">
                  <a16:creationId xmlns:a16="http://schemas.microsoft.com/office/drawing/2014/main" id="{662FB4B3-A527-47F6-B8E6-EA97A617D997}"/>
                </a:ext>
              </a:extLst>
            </p:cNvPr>
            <p:cNvSpPr txBox="1"/>
            <p:nvPr/>
          </p:nvSpPr>
          <p:spPr>
            <a:xfrm>
              <a:off x="8298613" y="2282902"/>
              <a:ext cx="1800493" cy="923330"/>
            </a:xfrm>
            <a:prstGeom prst="rect">
              <a:avLst/>
            </a:prstGeom>
            <a:noFill/>
          </p:spPr>
          <p:txBody>
            <a:bodyPr wrap="none" rtlCol="0">
              <a:spAutoFit/>
            </a:bodyPr>
            <a:lstStyle/>
            <a:p>
              <a:pPr>
                <a:lnSpc>
                  <a:spcPct val="150000"/>
                </a:lnSpc>
              </a:pPr>
              <a:r>
                <a:rPr lang="zh-CN" altLang="en-US" dirty="0">
                  <a:latin typeface="微软雅黑" pitchFamily="34" charset="-122"/>
                  <a:ea typeface="微软雅黑" pitchFamily="34" charset="-122"/>
                </a:rPr>
                <a:t>选票投出后不能</a:t>
              </a:r>
              <a:endParaRPr lang="en-US" altLang="zh-CN" dirty="0">
                <a:latin typeface="微软雅黑" pitchFamily="34" charset="-122"/>
                <a:ea typeface="微软雅黑" pitchFamily="34" charset="-122"/>
              </a:endParaRPr>
            </a:p>
            <a:p>
              <a:pPr>
                <a:lnSpc>
                  <a:spcPct val="150000"/>
                </a:lnSpc>
              </a:pPr>
              <a:r>
                <a:rPr lang="zh-CN" altLang="en-US" dirty="0">
                  <a:latin typeface="微软雅黑" pitchFamily="34" charset="-122"/>
                  <a:ea typeface="微软雅黑" pitchFamily="34" charset="-122"/>
                </a:rPr>
                <a:t>被篡改、删除</a:t>
              </a:r>
            </a:p>
          </p:txBody>
        </p:sp>
        <p:sp>
          <p:nvSpPr>
            <p:cNvPr id="68" name="Freeform 461">
              <a:extLst>
                <a:ext uri="{FF2B5EF4-FFF2-40B4-BE49-F238E27FC236}">
                  <a16:creationId xmlns:a16="http://schemas.microsoft.com/office/drawing/2014/main" id="{FFD883F6-639B-454A-85D8-D552BA9FADAE}"/>
                </a:ext>
              </a:extLst>
            </p:cNvPr>
            <p:cNvSpPr>
              <a:spLocks/>
            </p:cNvSpPr>
            <p:nvPr/>
          </p:nvSpPr>
          <p:spPr bwMode="auto">
            <a:xfrm flipH="1">
              <a:off x="7925634" y="2744568"/>
              <a:ext cx="2248626" cy="245928"/>
            </a:xfrm>
            <a:custGeom>
              <a:avLst/>
              <a:gdLst>
                <a:gd name="T0" fmla="*/ 1818 w 1818"/>
                <a:gd name="T1" fmla="*/ 156 h 156"/>
                <a:gd name="T2" fmla="*/ 1733 w 1818"/>
                <a:gd name="T3" fmla="*/ 0 h 156"/>
                <a:gd name="T4" fmla="*/ 0 w 1818"/>
                <a:gd name="T5" fmla="*/ 2 h 156"/>
              </a:gdLst>
              <a:ahLst/>
              <a:cxnLst>
                <a:cxn ang="0">
                  <a:pos x="T0" y="T1"/>
                </a:cxn>
                <a:cxn ang="0">
                  <a:pos x="T2" y="T3"/>
                </a:cxn>
                <a:cxn ang="0">
                  <a:pos x="T4" y="T5"/>
                </a:cxn>
              </a:cxnLst>
              <a:rect l="0" t="0" r="r" b="b"/>
              <a:pathLst>
                <a:path w="1818" h="156">
                  <a:moveTo>
                    <a:pt x="1818" y="156"/>
                  </a:moveTo>
                  <a:lnTo>
                    <a:pt x="1733" y="0"/>
                  </a:lnTo>
                  <a:lnTo>
                    <a:pt x="0" y="2"/>
                  </a:lnTo>
                </a:path>
              </a:pathLst>
            </a:custGeom>
            <a:noFill/>
            <a:ln w="12700" cap="flat" cmpd="sng">
              <a:solidFill>
                <a:srgbClr val="99C047"/>
              </a:solidFill>
              <a:prstDash val="solid"/>
              <a:round/>
              <a:headEnd/>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9" name="TextBox 133">
              <a:extLst>
                <a:ext uri="{FF2B5EF4-FFF2-40B4-BE49-F238E27FC236}">
                  <a16:creationId xmlns:a16="http://schemas.microsoft.com/office/drawing/2014/main" id="{771983ED-8E6B-46A3-AA74-18CC7731CF0C}"/>
                </a:ext>
              </a:extLst>
            </p:cNvPr>
            <p:cNvSpPr txBox="1"/>
            <p:nvPr/>
          </p:nvSpPr>
          <p:spPr>
            <a:xfrm>
              <a:off x="8226387" y="4794281"/>
              <a:ext cx="1800493" cy="923330"/>
            </a:xfrm>
            <a:prstGeom prst="rect">
              <a:avLst/>
            </a:prstGeom>
            <a:noFill/>
          </p:spPr>
          <p:txBody>
            <a:bodyPr wrap="non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第三方不能知道</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投出选票的内容</a:t>
              </a:r>
            </a:p>
          </p:txBody>
        </p:sp>
        <p:sp>
          <p:nvSpPr>
            <p:cNvPr id="70" name="TextBox 135">
              <a:extLst>
                <a:ext uri="{FF2B5EF4-FFF2-40B4-BE49-F238E27FC236}">
                  <a16:creationId xmlns:a16="http://schemas.microsoft.com/office/drawing/2014/main" id="{7D34E41D-2848-4024-9A28-E1697E81B29F}"/>
                </a:ext>
              </a:extLst>
            </p:cNvPr>
            <p:cNvSpPr txBox="1"/>
            <p:nvPr/>
          </p:nvSpPr>
          <p:spPr>
            <a:xfrm>
              <a:off x="1764534" y="2269452"/>
              <a:ext cx="2378471" cy="923330"/>
            </a:xfrm>
            <a:prstGeom prst="rect">
              <a:avLst/>
            </a:prstGeom>
            <a:noFill/>
          </p:spPr>
          <p:txBody>
            <a:bodyPr wrap="square" rtlCol="0">
              <a:spAutoFit/>
            </a:bodyPr>
            <a:lstStyle/>
            <a:p>
              <a:pPr algn="r">
                <a:lnSpc>
                  <a:spcPct val="150000"/>
                </a:lnSpc>
              </a:pPr>
              <a:r>
                <a:rPr lang="zh-CN" altLang="en-US" dirty="0">
                  <a:latin typeface="微软雅黑" panose="020B0503020204020204" pitchFamily="34" charset="-122"/>
                  <a:ea typeface="微软雅黑" panose="020B0503020204020204" pitchFamily="34" charset="-122"/>
                </a:rPr>
                <a:t>公众也可独立对投票过程及结果进行检验</a:t>
              </a:r>
            </a:p>
          </p:txBody>
        </p:sp>
        <p:cxnSp>
          <p:nvCxnSpPr>
            <p:cNvPr id="71" name="直接连接符 70">
              <a:extLst>
                <a:ext uri="{FF2B5EF4-FFF2-40B4-BE49-F238E27FC236}">
                  <a16:creationId xmlns:a16="http://schemas.microsoft.com/office/drawing/2014/main" id="{C49B03E9-3169-4AAA-8663-4D91426F0650}"/>
                </a:ext>
              </a:extLst>
            </p:cNvPr>
            <p:cNvCxnSpPr>
              <a:cxnSpLocks/>
              <a:stCxn id="6" idx="1"/>
            </p:cNvCxnSpPr>
            <p:nvPr/>
          </p:nvCxnSpPr>
          <p:spPr>
            <a:xfrm>
              <a:off x="6015003" y="1685842"/>
              <a:ext cx="1391868" cy="5328"/>
            </a:xfrm>
            <a:prstGeom prst="line">
              <a:avLst/>
            </a:prstGeom>
            <a:ln>
              <a:solidFill>
                <a:srgbClr val="C43B38"/>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318277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FFF18A-A9D4-45B0-AE13-1FD8A19D6DA3}"/>
              </a:ext>
            </a:extLst>
          </p:cNvPr>
          <p:cNvSpPr>
            <a:spLocks noGrp="1"/>
          </p:cNvSpPr>
          <p:nvPr>
            <p:ph type="title"/>
          </p:nvPr>
        </p:nvSpPr>
        <p:spPr/>
        <p:txBody>
          <a:bodyPr/>
          <a:lstStyle/>
          <a:p>
            <a:r>
              <a:rPr lang="zh-CN" altLang="en-US" dirty="0"/>
              <a:t>示例场景</a:t>
            </a:r>
            <a:r>
              <a:rPr lang="en-US" altLang="zh-CN" dirty="0"/>
              <a:t>3</a:t>
            </a:r>
            <a:r>
              <a:rPr lang="zh-CN" altLang="en-US" dirty="0"/>
              <a:t>：匿名竞拍</a:t>
            </a:r>
          </a:p>
        </p:txBody>
      </p:sp>
      <p:sp>
        <p:nvSpPr>
          <p:cNvPr id="3" name="灯片编号占位符 2">
            <a:extLst>
              <a:ext uri="{FF2B5EF4-FFF2-40B4-BE49-F238E27FC236}">
                <a16:creationId xmlns:a16="http://schemas.microsoft.com/office/drawing/2014/main" id="{42EA6FFD-B0AE-4CD0-95C3-F7358CAB09FF}"/>
              </a:ext>
            </a:extLst>
          </p:cNvPr>
          <p:cNvSpPr>
            <a:spLocks noGrp="1"/>
          </p:cNvSpPr>
          <p:nvPr>
            <p:ph type="sldNum" sz="quarter" idx="10"/>
          </p:nvPr>
        </p:nvSpPr>
        <p:spPr/>
        <p:txBody>
          <a:bodyPr/>
          <a:lstStyle/>
          <a:p>
            <a:fld id="{884269F9-B5CE-EB46-8536-1F9E4423A6BA}" type="slidenum">
              <a:rPr kumimoji="1" lang="zh-CN" altLang="en-US" smtClean="0"/>
              <a:t>27</a:t>
            </a:fld>
            <a:endParaRPr kumimoji="1" lang="zh-CN" altLang="en-US" dirty="0"/>
          </a:p>
        </p:txBody>
      </p:sp>
      <p:pic>
        <p:nvPicPr>
          <p:cNvPr id="21" name="图形 20" descr="办公室职员">
            <a:extLst>
              <a:ext uri="{FF2B5EF4-FFF2-40B4-BE49-F238E27FC236}">
                <a16:creationId xmlns:a16="http://schemas.microsoft.com/office/drawing/2014/main" id="{30E1E233-E3CE-4032-B25E-07F80ED126B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6300" y="1861510"/>
            <a:ext cx="914400" cy="914400"/>
          </a:xfrm>
          <a:prstGeom prst="rect">
            <a:avLst/>
          </a:prstGeom>
        </p:spPr>
      </p:pic>
      <p:pic>
        <p:nvPicPr>
          <p:cNvPr id="22" name="图形 21" descr="办公室职员">
            <a:extLst>
              <a:ext uri="{FF2B5EF4-FFF2-40B4-BE49-F238E27FC236}">
                <a16:creationId xmlns:a16="http://schemas.microsoft.com/office/drawing/2014/main" id="{161A8DC3-F874-4B0F-B0F5-9B0ADAB64C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6300" y="4732762"/>
            <a:ext cx="914400" cy="914400"/>
          </a:xfrm>
          <a:prstGeom prst="rect">
            <a:avLst/>
          </a:prstGeom>
        </p:spPr>
      </p:pic>
      <p:pic>
        <p:nvPicPr>
          <p:cNvPr id="23" name="图形 22" descr="办公室职员">
            <a:extLst>
              <a:ext uri="{FF2B5EF4-FFF2-40B4-BE49-F238E27FC236}">
                <a16:creationId xmlns:a16="http://schemas.microsoft.com/office/drawing/2014/main" id="{73D10BAC-2122-4660-887C-1F88FBD53D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26363" y="1861510"/>
            <a:ext cx="914400" cy="914400"/>
          </a:xfrm>
          <a:prstGeom prst="rect">
            <a:avLst/>
          </a:prstGeom>
        </p:spPr>
      </p:pic>
      <p:pic>
        <p:nvPicPr>
          <p:cNvPr id="24" name="图形 23" descr="带箭头的圆圈">
            <a:extLst>
              <a:ext uri="{FF2B5EF4-FFF2-40B4-BE49-F238E27FC236}">
                <a16:creationId xmlns:a16="http://schemas.microsoft.com/office/drawing/2014/main" id="{FACE1C44-D724-4CA6-A2F2-310321BEFF5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478296" y="3297136"/>
            <a:ext cx="914400" cy="914400"/>
          </a:xfrm>
          <a:prstGeom prst="rect">
            <a:avLst/>
          </a:prstGeom>
        </p:spPr>
      </p:pic>
      <p:cxnSp>
        <p:nvCxnSpPr>
          <p:cNvPr id="25" name="直接箭头连接符 24">
            <a:extLst>
              <a:ext uri="{FF2B5EF4-FFF2-40B4-BE49-F238E27FC236}">
                <a16:creationId xmlns:a16="http://schemas.microsoft.com/office/drawing/2014/main" id="{A88EB788-D422-419F-8372-815953369105}"/>
              </a:ext>
            </a:extLst>
          </p:cNvPr>
          <p:cNvCxnSpPr>
            <a:cxnSpLocks/>
            <a:stCxn id="21" idx="3"/>
            <a:endCxn id="39" idx="0"/>
          </p:cNvCxnSpPr>
          <p:nvPr/>
        </p:nvCxnSpPr>
        <p:spPr>
          <a:xfrm>
            <a:off x="2010700" y="2318710"/>
            <a:ext cx="1682343" cy="88848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直接箭头连接符 25">
            <a:extLst>
              <a:ext uri="{FF2B5EF4-FFF2-40B4-BE49-F238E27FC236}">
                <a16:creationId xmlns:a16="http://schemas.microsoft.com/office/drawing/2014/main" id="{6CFAAAA7-A22D-4BD8-99FF-CA5957E800D5}"/>
              </a:ext>
            </a:extLst>
          </p:cNvPr>
          <p:cNvCxnSpPr>
            <a:cxnSpLocks/>
            <a:stCxn id="39" idx="2"/>
            <a:endCxn id="22" idx="3"/>
          </p:cNvCxnSpPr>
          <p:nvPr/>
        </p:nvCxnSpPr>
        <p:spPr>
          <a:xfrm flipH="1">
            <a:off x="2010700" y="4121591"/>
            <a:ext cx="1682343" cy="106837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直接箭头连接符 26">
            <a:extLst>
              <a:ext uri="{FF2B5EF4-FFF2-40B4-BE49-F238E27FC236}">
                <a16:creationId xmlns:a16="http://schemas.microsoft.com/office/drawing/2014/main" id="{EE2E10B1-8467-4F7E-B521-AC13C6243574}"/>
              </a:ext>
            </a:extLst>
          </p:cNvPr>
          <p:cNvCxnSpPr>
            <a:cxnSpLocks/>
            <a:stCxn id="23" idx="3"/>
            <a:endCxn id="24" idx="0"/>
          </p:cNvCxnSpPr>
          <p:nvPr/>
        </p:nvCxnSpPr>
        <p:spPr>
          <a:xfrm>
            <a:off x="9040763" y="2318710"/>
            <a:ext cx="894733" cy="978426"/>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直接箭头连接符 27">
            <a:extLst>
              <a:ext uri="{FF2B5EF4-FFF2-40B4-BE49-F238E27FC236}">
                <a16:creationId xmlns:a16="http://schemas.microsoft.com/office/drawing/2014/main" id="{ACFBE419-FB67-4074-B133-54B85C05811F}"/>
              </a:ext>
            </a:extLst>
          </p:cNvPr>
          <p:cNvCxnSpPr>
            <a:cxnSpLocks/>
            <a:stCxn id="35" idx="2"/>
            <a:endCxn id="43" idx="0"/>
          </p:cNvCxnSpPr>
          <p:nvPr/>
        </p:nvCxnSpPr>
        <p:spPr>
          <a:xfrm>
            <a:off x="8591343" y="3528529"/>
            <a:ext cx="0" cy="1201272"/>
          </a:xfrm>
          <a:prstGeom prst="straightConnector1">
            <a:avLst/>
          </a:prstGeom>
          <a:ln w="38100" cap="flat" cmpd="sng" algn="ctr">
            <a:solidFill>
              <a:schemeClr val="accent1"/>
            </a:solidFill>
            <a:prstDash val="dash"/>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9" name="文本框 28">
            <a:extLst>
              <a:ext uri="{FF2B5EF4-FFF2-40B4-BE49-F238E27FC236}">
                <a16:creationId xmlns:a16="http://schemas.microsoft.com/office/drawing/2014/main" id="{1B303504-9EC7-431F-9BC7-64000EC27028}"/>
              </a:ext>
            </a:extLst>
          </p:cNvPr>
          <p:cNvSpPr txBox="1"/>
          <p:nvPr/>
        </p:nvSpPr>
        <p:spPr>
          <a:xfrm>
            <a:off x="4128527" y="2522609"/>
            <a:ext cx="4011777" cy="2708434"/>
          </a:xfrm>
          <a:prstGeom prst="rect">
            <a:avLst/>
          </a:prstGeom>
          <a:noFill/>
        </p:spPr>
        <p:txBody>
          <a:bodyPr wrap="square" rtlCol="0">
            <a:spAutoFit/>
          </a:bodyPr>
          <a:lstStyle/>
          <a:p>
            <a:pPr>
              <a:spcBef>
                <a:spcPts val="1200"/>
              </a:spcBef>
            </a:pPr>
            <a:r>
              <a:rPr lang="zh-CN" altLang="en-US" sz="2000" strike="sngStrike" dirty="0">
                <a:latin typeface="微软雅黑" panose="020B0503020204020204" pitchFamily="34" charset="-122"/>
                <a:ea typeface="微软雅黑" panose="020B0503020204020204" pitchFamily="34" charset="-122"/>
              </a:rPr>
              <a:t>拍卖师知道每个竞拍者的出价</a:t>
            </a:r>
            <a:endParaRPr lang="en-US" altLang="zh-CN" sz="2000" strike="sngStrike" dirty="0">
              <a:latin typeface="微软雅黑" panose="020B0503020204020204" pitchFamily="34" charset="-122"/>
              <a:ea typeface="微软雅黑" panose="020B0503020204020204" pitchFamily="34" charset="-122"/>
            </a:endParaRPr>
          </a:p>
          <a:p>
            <a:pPr>
              <a:spcBef>
                <a:spcPts val="1200"/>
              </a:spcBef>
            </a:pPr>
            <a:r>
              <a:rPr lang="zh-CN" altLang="en-US" sz="2000" strike="sngStrike" dirty="0">
                <a:latin typeface="微软雅黑" panose="020B0503020204020204" pitchFamily="34" charset="-122"/>
                <a:ea typeface="微软雅黑" panose="020B0503020204020204" pitchFamily="34" charset="-122"/>
              </a:rPr>
              <a:t>拍卖师可能知道每个竞拍者的身份</a:t>
            </a:r>
            <a:endParaRPr lang="en-US" altLang="zh-CN" sz="2000" strike="sngStrike" dirty="0">
              <a:latin typeface="微软雅黑" panose="020B0503020204020204" pitchFamily="34" charset="-122"/>
              <a:ea typeface="微软雅黑" panose="020B0503020204020204" pitchFamily="34" charset="-122"/>
            </a:endParaRPr>
          </a:p>
          <a:p>
            <a:pPr>
              <a:spcBef>
                <a:spcPts val="1200"/>
              </a:spcBef>
            </a:pPr>
            <a:r>
              <a:rPr lang="zh-CN" altLang="en-US" sz="2000" strike="sngStrike" dirty="0">
                <a:latin typeface="微软雅黑" panose="020B0503020204020204" pitchFamily="34" charset="-122"/>
                <a:ea typeface="微软雅黑" panose="020B0503020204020204" pitchFamily="34" charset="-122"/>
              </a:rPr>
              <a:t>竞拍者可能知道其他竞拍者的出价</a:t>
            </a:r>
            <a:endParaRPr lang="en-US" altLang="zh-CN" sz="2000" strike="sngStrike" dirty="0">
              <a:latin typeface="微软雅黑" panose="020B0503020204020204" pitchFamily="34" charset="-122"/>
              <a:ea typeface="微软雅黑" panose="020B0503020204020204" pitchFamily="34" charset="-122"/>
            </a:endParaRPr>
          </a:p>
          <a:p>
            <a:pPr>
              <a:spcBef>
                <a:spcPts val="1200"/>
              </a:spcBef>
            </a:pPr>
            <a:r>
              <a:rPr lang="zh-CN" altLang="en-US" sz="2000" strike="sngStrike" dirty="0">
                <a:latin typeface="微软雅黑" panose="020B0503020204020204" pitchFamily="34" charset="-122"/>
                <a:ea typeface="微软雅黑" panose="020B0503020204020204" pitchFamily="34" charset="-122"/>
              </a:rPr>
              <a:t>竞拍者可能知道其他竞拍者的身份</a:t>
            </a:r>
            <a:endParaRPr lang="en-US" altLang="zh-CN" sz="2000" strike="sngStrike" dirty="0">
              <a:latin typeface="微软雅黑" panose="020B0503020204020204" pitchFamily="34" charset="-122"/>
              <a:ea typeface="微软雅黑" panose="020B0503020204020204" pitchFamily="34" charset="-122"/>
            </a:endParaRPr>
          </a:p>
          <a:p>
            <a:pPr>
              <a:spcBef>
                <a:spcPts val="1200"/>
              </a:spcBef>
            </a:pPr>
            <a:r>
              <a:rPr lang="zh-CN" altLang="en-US" sz="2000" b="1" dirty="0">
                <a:latin typeface="微软雅黑" panose="020B0503020204020204" pitchFamily="34" charset="-122"/>
                <a:ea typeface="微软雅黑" panose="020B0503020204020204" pitchFamily="34" charset="-122"/>
              </a:rPr>
              <a:t>监管方可观察到计票全过程</a:t>
            </a:r>
            <a:endParaRPr lang="en-US" altLang="zh-CN" sz="2000" b="1" dirty="0">
              <a:latin typeface="微软雅黑" panose="020B0503020204020204" pitchFamily="34" charset="-122"/>
              <a:ea typeface="微软雅黑" panose="020B0503020204020204" pitchFamily="34" charset="-122"/>
            </a:endParaRPr>
          </a:p>
          <a:p>
            <a:pPr>
              <a:spcBef>
                <a:spcPts val="1200"/>
              </a:spcBef>
            </a:pPr>
            <a:r>
              <a:rPr lang="zh-CN" altLang="en-US" sz="2000" b="1" dirty="0">
                <a:latin typeface="微软雅黑" panose="020B0503020204020204" pitchFamily="34" charset="-122"/>
                <a:ea typeface="微软雅黑" panose="020B0503020204020204" pitchFamily="34" charset="-122"/>
              </a:rPr>
              <a:t>竞拍者可验证竞拍结果的正确性</a:t>
            </a:r>
            <a:endParaRPr lang="en-US" altLang="zh-CN" sz="2000" b="1" dirty="0">
              <a:latin typeface="微软雅黑" panose="020B0503020204020204" pitchFamily="34" charset="-122"/>
              <a:ea typeface="微软雅黑" panose="020B0503020204020204" pitchFamily="34" charset="-122"/>
            </a:endParaRPr>
          </a:p>
        </p:txBody>
      </p:sp>
      <p:pic>
        <p:nvPicPr>
          <p:cNvPr id="32" name="图形 31" descr="办公室职员">
            <a:extLst>
              <a:ext uri="{FF2B5EF4-FFF2-40B4-BE49-F238E27FC236}">
                <a16:creationId xmlns:a16="http://schemas.microsoft.com/office/drawing/2014/main" id="{7646776F-48FF-4112-8F36-7DA0AB5725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32718" y="4732762"/>
            <a:ext cx="914400" cy="914400"/>
          </a:xfrm>
          <a:prstGeom prst="rect">
            <a:avLst/>
          </a:prstGeom>
        </p:spPr>
      </p:pic>
      <p:cxnSp>
        <p:nvCxnSpPr>
          <p:cNvPr id="33" name="直接箭头连接符 32">
            <a:extLst>
              <a:ext uri="{FF2B5EF4-FFF2-40B4-BE49-F238E27FC236}">
                <a16:creationId xmlns:a16="http://schemas.microsoft.com/office/drawing/2014/main" id="{642DEBCE-EFD5-4FCB-92AD-E6C54087F9EF}"/>
              </a:ext>
            </a:extLst>
          </p:cNvPr>
          <p:cNvCxnSpPr>
            <a:cxnSpLocks/>
            <a:stCxn id="24" idx="3"/>
            <a:endCxn id="32" idx="0"/>
          </p:cNvCxnSpPr>
          <p:nvPr/>
        </p:nvCxnSpPr>
        <p:spPr>
          <a:xfrm>
            <a:off x="10392696" y="3754336"/>
            <a:ext cx="797222" cy="978426"/>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34" name="图形 33" descr="办公室职员">
            <a:extLst>
              <a:ext uri="{FF2B5EF4-FFF2-40B4-BE49-F238E27FC236}">
                <a16:creationId xmlns:a16="http://schemas.microsoft.com/office/drawing/2014/main" id="{F63B0876-6DE7-49A9-BD7F-3A983D1E2A2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6300" y="2589178"/>
            <a:ext cx="914400" cy="914400"/>
          </a:xfrm>
          <a:prstGeom prst="rect">
            <a:avLst/>
          </a:prstGeom>
        </p:spPr>
      </p:pic>
      <p:pic>
        <p:nvPicPr>
          <p:cNvPr id="35" name="图形 34" descr="办公室职员">
            <a:extLst>
              <a:ext uri="{FF2B5EF4-FFF2-40B4-BE49-F238E27FC236}">
                <a16:creationId xmlns:a16="http://schemas.microsoft.com/office/drawing/2014/main" id="{4141AEBC-8839-4590-877F-21FA8AC51A4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34143" y="2614129"/>
            <a:ext cx="914400" cy="914400"/>
          </a:xfrm>
          <a:prstGeom prst="rect">
            <a:avLst/>
          </a:prstGeom>
        </p:spPr>
      </p:pic>
      <p:cxnSp>
        <p:nvCxnSpPr>
          <p:cNvPr id="36" name="直接箭头连接符 35">
            <a:extLst>
              <a:ext uri="{FF2B5EF4-FFF2-40B4-BE49-F238E27FC236}">
                <a16:creationId xmlns:a16="http://schemas.microsoft.com/office/drawing/2014/main" id="{C754D87B-E93E-4375-B52F-72E4EB66E588}"/>
              </a:ext>
            </a:extLst>
          </p:cNvPr>
          <p:cNvCxnSpPr>
            <a:cxnSpLocks/>
            <a:stCxn id="34" idx="3"/>
            <a:endCxn id="39" idx="0"/>
          </p:cNvCxnSpPr>
          <p:nvPr/>
        </p:nvCxnSpPr>
        <p:spPr>
          <a:xfrm>
            <a:off x="2010700" y="3046378"/>
            <a:ext cx="1682343" cy="160813"/>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直接箭头连接符 36">
            <a:extLst>
              <a:ext uri="{FF2B5EF4-FFF2-40B4-BE49-F238E27FC236}">
                <a16:creationId xmlns:a16="http://schemas.microsoft.com/office/drawing/2014/main" id="{E58519B4-7850-42BC-8ECD-78F96E7EE6E8}"/>
              </a:ext>
            </a:extLst>
          </p:cNvPr>
          <p:cNvCxnSpPr>
            <a:cxnSpLocks/>
            <a:stCxn id="35" idx="3"/>
            <a:endCxn id="24" idx="0"/>
          </p:cNvCxnSpPr>
          <p:nvPr/>
        </p:nvCxnSpPr>
        <p:spPr>
          <a:xfrm>
            <a:off x="9048543" y="3071329"/>
            <a:ext cx="886953" cy="225807"/>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39" name="图形 38" descr="法官">
            <a:extLst>
              <a:ext uri="{FF2B5EF4-FFF2-40B4-BE49-F238E27FC236}">
                <a16:creationId xmlns:a16="http://schemas.microsoft.com/office/drawing/2014/main" id="{5012A666-D4A2-4224-956B-36C6573E3BE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235843" y="3207191"/>
            <a:ext cx="914400" cy="914400"/>
          </a:xfrm>
          <a:prstGeom prst="rect">
            <a:avLst/>
          </a:prstGeom>
        </p:spPr>
      </p:pic>
      <p:pic>
        <p:nvPicPr>
          <p:cNvPr id="43" name="图形 42" descr="法官">
            <a:extLst>
              <a:ext uri="{FF2B5EF4-FFF2-40B4-BE49-F238E27FC236}">
                <a16:creationId xmlns:a16="http://schemas.microsoft.com/office/drawing/2014/main" id="{D3202D23-59C5-48AC-B829-2A906B82F454}"/>
              </a:ext>
            </a:extLst>
          </p:cNvPr>
          <p:cNvPicPr>
            <a:picLocks noChangeAspect="1"/>
          </p:cNvPicPr>
          <p:nvPr/>
        </p:nvPicPr>
        <p:blipFill>
          <a:blip r:embed="rId6">
            <a:extLst>
              <a:ext uri="{96DAC541-7B7A-43D3-8B79-37D633B846F1}">
                <asvg:svgBlip xmlns:asvg="http://schemas.microsoft.com/office/drawing/2016/SVG/main" r:embed="rId8"/>
              </a:ext>
            </a:extLst>
          </a:blip>
          <a:stretch>
            <a:fillRect/>
          </a:stretch>
        </p:blipFill>
        <p:spPr>
          <a:xfrm>
            <a:off x="8134143" y="4729801"/>
            <a:ext cx="914400" cy="914400"/>
          </a:xfrm>
          <a:prstGeom prst="rect">
            <a:avLst/>
          </a:prstGeom>
        </p:spPr>
      </p:pic>
      <p:cxnSp>
        <p:nvCxnSpPr>
          <p:cNvPr id="48" name="直接箭头连接符 47">
            <a:extLst>
              <a:ext uri="{FF2B5EF4-FFF2-40B4-BE49-F238E27FC236}">
                <a16:creationId xmlns:a16="http://schemas.microsoft.com/office/drawing/2014/main" id="{1693E5E9-67D7-4491-8DFF-5BE7D28269D4}"/>
              </a:ext>
            </a:extLst>
          </p:cNvPr>
          <p:cNvCxnSpPr>
            <a:cxnSpLocks/>
            <a:stCxn id="24" idx="2"/>
            <a:endCxn id="43" idx="3"/>
          </p:cNvCxnSpPr>
          <p:nvPr/>
        </p:nvCxnSpPr>
        <p:spPr>
          <a:xfrm flipH="1">
            <a:off x="9048543" y="4211536"/>
            <a:ext cx="886953" cy="975465"/>
          </a:xfrm>
          <a:prstGeom prst="straightConnector1">
            <a:avLst/>
          </a:prstGeom>
          <a:ln w="38100" cap="flat" cmpd="sng" algn="ctr">
            <a:solidFill>
              <a:schemeClr val="accent1"/>
            </a:solidFill>
            <a:prstDash val="dash"/>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265899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FFF18A-A9D4-45B0-AE13-1FD8A19D6DA3}"/>
              </a:ext>
            </a:extLst>
          </p:cNvPr>
          <p:cNvSpPr>
            <a:spLocks noGrp="1"/>
          </p:cNvSpPr>
          <p:nvPr>
            <p:ph type="title"/>
          </p:nvPr>
        </p:nvSpPr>
        <p:spPr/>
        <p:txBody>
          <a:bodyPr/>
          <a:lstStyle/>
          <a:p>
            <a:r>
              <a:rPr lang="zh-CN" altLang="en-US" dirty="0"/>
              <a:t>匿名竞拍的理想效果</a:t>
            </a:r>
          </a:p>
        </p:txBody>
      </p:sp>
      <p:sp>
        <p:nvSpPr>
          <p:cNvPr id="3" name="灯片编号占位符 2">
            <a:extLst>
              <a:ext uri="{FF2B5EF4-FFF2-40B4-BE49-F238E27FC236}">
                <a16:creationId xmlns:a16="http://schemas.microsoft.com/office/drawing/2014/main" id="{42EA6FFD-B0AE-4CD0-95C3-F7358CAB09FF}"/>
              </a:ext>
            </a:extLst>
          </p:cNvPr>
          <p:cNvSpPr>
            <a:spLocks noGrp="1"/>
          </p:cNvSpPr>
          <p:nvPr>
            <p:ph type="sldNum" sz="quarter" idx="10"/>
          </p:nvPr>
        </p:nvSpPr>
        <p:spPr/>
        <p:txBody>
          <a:bodyPr/>
          <a:lstStyle/>
          <a:p>
            <a:fld id="{884269F9-B5CE-EB46-8536-1F9E4423A6BA}" type="slidenum">
              <a:rPr kumimoji="1" lang="zh-CN" altLang="en-US" smtClean="0"/>
              <a:t>28</a:t>
            </a:fld>
            <a:endParaRPr kumimoji="1" lang="zh-CN" altLang="en-US" dirty="0"/>
          </a:p>
        </p:txBody>
      </p:sp>
      <p:grpSp>
        <p:nvGrpSpPr>
          <p:cNvPr id="72" name="组合 71">
            <a:extLst>
              <a:ext uri="{FF2B5EF4-FFF2-40B4-BE49-F238E27FC236}">
                <a16:creationId xmlns:a16="http://schemas.microsoft.com/office/drawing/2014/main" id="{43238CF2-01FD-4514-A4D2-D90BCCC49790}"/>
              </a:ext>
            </a:extLst>
          </p:cNvPr>
          <p:cNvGrpSpPr/>
          <p:nvPr/>
        </p:nvGrpSpPr>
        <p:grpSpPr>
          <a:xfrm>
            <a:off x="457200" y="1287943"/>
            <a:ext cx="11079407" cy="4821554"/>
            <a:chOff x="457200" y="1287943"/>
            <a:chExt cx="11079407" cy="4821554"/>
          </a:xfrm>
        </p:grpSpPr>
        <p:sp>
          <p:nvSpPr>
            <p:cNvPr id="5" name="Freeform 459">
              <a:extLst>
                <a:ext uri="{FF2B5EF4-FFF2-40B4-BE49-F238E27FC236}">
                  <a16:creationId xmlns:a16="http://schemas.microsoft.com/office/drawing/2014/main" id="{D2FB3AA3-48CB-4C80-B6EA-0CF6444331EA}"/>
                </a:ext>
              </a:extLst>
            </p:cNvPr>
            <p:cNvSpPr>
              <a:spLocks/>
            </p:cNvSpPr>
            <p:nvPr/>
          </p:nvSpPr>
          <p:spPr bwMode="auto">
            <a:xfrm>
              <a:off x="1965257" y="2744567"/>
              <a:ext cx="2478676" cy="232737"/>
            </a:xfrm>
            <a:custGeom>
              <a:avLst/>
              <a:gdLst>
                <a:gd name="T0" fmla="*/ 1254 w 1254"/>
                <a:gd name="T1" fmla="*/ 158 h 158"/>
                <a:gd name="T2" fmla="*/ 1168 w 1254"/>
                <a:gd name="T3" fmla="*/ 1 h 158"/>
                <a:gd name="T4" fmla="*/ 0 w 1254"/>
                <a:gd name="T5" fmla="*/ 0 h 158"/>
              </a:gdLst>
              <a:ahLst/>
              <a:cxnLst>
                <a:cxn ang="0">
                  <a:pos x="T0" y="T1"/>
                </a:cxn>
                <a:cxn ang="0">
                  <a:pos x="T2" y="T3"/>
                </a:cxn>
                <a:cxn ang="0">
                  <a:pos x="T4" y="T5"/>
                </a:cxn>
              </a:cxnLst>
              <a:rect l="0" t="0" r="r" b="b"/>
              <a:pathLst>
                <a:path w="1254" h="158">
                  <a:moveTo>
                    <a:pt x="1254" y="158"/>
                  </a:moveTo>
                  <a:lnTo>
                    <a:pt x="1168" y="1"/>
                  </a:lnTo>
                  <a:lnTo>
                    <a:pt x="0" y="0"/>
                  </a:lnTo>
                </a:path>
              </a:pathLst>
            </a:custGeom>
            <a:noFill/>
            <a:ln w="12700" cap="flat" cmpd="sng">
              <a:solidFill>
                <a:srgbClr val="F18526"/>
              </a:solidFill>
              <a:prstDash val="solid"/>
              <a:round/>
              <a:headEnd/>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 name="Freeform 458">
              <a:extLst>
                <a:ext uri="{FF2B5EF4-FFF2-40B4-BE49-F238E27FC236}">
                  <a16:creationId xmlns:a16="http://schemas.microsoft.com/office/drawing/2014/main" id="{A0548C84-B437-48FE-AD11-795AA5ECBAFD}"/>
                </a:ext>
              </a:extLst>
            </p:cNvPr>
            <p:cNvSpPr>
              <a:spLocks/>
            </p:cNvSpPr>
            <p:nvPr/>
          </p:nvSpPr>
          <p:spPr bwMode="auto">
            <a:xfrm>
              <a:off x="4299565" y="1685842"/>
              <a:ext cx="1799577" cy="197499"/>
            </a:xfrm>
            <a:custGeom>
              <a:avLst/>
              <a:gdLst>
                <a:gd name="T0" fmla="*/ 1818 w 1818"/>
                <a:gd name="T1" fmla="*/ 156 h 156"/>
                <a:gd name="T2" fmla="*/ 1733 w 1818"/>
                <a:gd name="T3" fmla="*/ 0 h 156"/>
                <a:gd name="T4" fmla="*/ 0 w 1818"/>
                <a:gd name="T5" fmla="*/ 2 h 156"/>
              </a:gdLst>
              <a:ahLst/>
              <a:cxnLst>
                <a:cxn ang="0">
                  <a:pos x="T0" y="T1"/>
                </a:cxn>
                <a:cxn ang="0">
                  <a:pos x="T2" y="T3"/>
                </a:cxn>
                <a:cxn ang="0">
                  <a:pos x="T4" y="T5"/>
                </a:cxn>
              </a:cxnLst>
              <a:rect l="0" t="0" r="r" b="b"/>
              <a:pathLst>
                <a:path w="1818" h="156">
                  <a:moveTo>
                    <a:pt x="1818" y="156"/>
                  </a:moveTo>
                  <a:lnTo>
                    <a:pt x="1733" y="0"/>
                  </a:lnTo>
                  <a:lnTo>
                    <a:pt x="0" y="2"/>
                  </a:lnTo>
                </a:path>
              </a:pathLst>
            </a:custGeom>
            <a:noFill/>
            <a:ln w="12700" cap="flat" cmpd="sng">
              <a:solidFill>
                <a:srgbClr val="C43B38"/>
              </a:solidFill>
              <a:prstDash val="solid"/>
              <a:round/>
              <a:headEnd/>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 name="Freeform 459">
              <a:extLst>
                <a:ext uri="{FF2B5EF4-FFF2-40B4-BE49-F238E27FC236}">
                  <a16:creationId xmlns:a16="http://schemas.microsoft.com/office/drawing/2014/main" id="{AF2760E1-4FFE-4714-96DB-1C1B3BB4C267}"/>
                </a:ext>
              </a:extLst>
            </p:cNvPr>
            <p:cNvSpPr>
              <a:spLocks/>
            </p:cNvSpPr>
            <p:nvPr/>
          </p:nvSpPr>
          <p:spPr bwMode="auto">
            <a:xfrm>
              <a:off x="1722468" y="5323367"/>
              <a:ext cx="2731379" cy="251309"/>
            </a:xfrm>
            <a:custGeom>
              <a:avLst/>
              <a:gdLst>
                <a:gd name="T0" fmla="*/ 1254 w 1254"/>
                <a:gd name="T1" fmla="*/ 158 h 158"/>
                <a:gd name="T2" fmla="*/ 1168 w 1254"/>
                <a:gd name="T3" fmla="*/ 1 h 158"/>
                <a:gd name="T4" fmla="*/ 0 w 1254"/>
                <a:gd name="T5" fmla="*/ 0 h 158"/>
              </a:gdLst>
              <a:ahLst/>
              <a:cxnLst>
                <a:cxn ang="0">
                  <a:pos x="T0" y="T1"/>
                </a:cxn>
                <a:cxn ang="0">
                  <a:pos x="T2" y="T3"/>
                </a:cxn>
                <a:cxn ang="0">
                  <a:pos x="T4" y="T5"/>
                </a:cxn>
              </a:cxnLst>
              <a:rect l="0" t="0" r="r" b="b"/>
              <a:pathLst>
                <a:path w="1254" h="158">
                  <a:moveTo>
                    <a:pt x="1254" y="158"/>
                  </a:moveTo>
                  <a:lnTo>
                    <a:pt x="1168" y="1"/>
                  </a:lnTo>
                  <a:lnTo>
                    <a:pt x="0" y="0"/>
                  </a:lnTo>
                </a:path>
              </a:pathLst>
            </a:custGeom>
            <a:noFill/>
            <a:ln w="12700" cap="flat" cmpd="sng">
              <a:solidFill>
                <a:srgbClr val="34ABCC"/>
              </a:solidFill>
              <a:prstDash val="solid"/>
              <a:round/>
              <a:headEnd/>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 name="TextBox 136">
              <a:extLst>
                <a:ext uri="{FF2B5EF4-FFF2-40B4-BE49-F238E27FC236}">
                  <a16:creationId xmlns:a16="http://schemas.microsoft.com/office/drawing/2014/main" id="{F6FC949D-7379-4AD3-87EE-CE1A1B0B97BF}"/>
                </a:ext>
              </a:extLst>
            </p:cNvPr>
            <p:cNvSpPr txBox="1"/>
            <p:nvPr/>
          </p:nvSpPr>
          <p:spPr>
            <a:xfrm>
              <a:off x="1305169" y="4829277"/>
              <a:ext cx="2621031" cy="874407"/>
            </a:xfrm>
            <a:prstGeom prst="rect">
              <a:avLst/>
            </a:prstGeom>
            <a:noFill/>
          </p:spPr>
          <p:txBody>
            <a:bodyPr wrap="square" rtlCol="0">
              <a:spAutoFit/>
            </a:bodyPr>
            <a:lstStyle/>
            <a:p>
              <a:pPr algn="r">
                <a:lnSpc>
                  <a:spcPct val="150000"/>
                </a:lnSpc>
              </a:pPr>
              <a:r>
                <a:rPr lang="zh-CN" altLang="en-US" dirty="0">
                  <a:latin typeface="微软雅黑" panose="020B0503020204020204" pitchFamily="34" charset="-122"/>
                  <a:ea typeface="微软雅黑" panose="020B0503020204020204" pitchFamily="34" charset="-122"/>
                </a:rPr>
                <a:t>竞拍者可以公开检验</a:t>
              </a:r>
              <a:endParaRPr lang="en-US" altLang="zh-CN" dirty="0">
                <a:latin typeface="微软雅黑" panose="020B0503020204020204" pitchFamily="34" charset="-122"/>
                <a:ea typeface="微软雅黑" panose="020B0503020204020204" pitchFamily="34" charset="-122"/>
              </a:endParaRPr>
            </a:p>
            <a:p>
              <a:pPr algn="r">
                <a:lnSpc>
                  <a:spcPct val="150000"/>
                </a:lnSpc>
              </a:pPr>
              <a:r>
                <a:rPr lang="zh-CN" altLang="en-US" dirty="0">
                  <a:latin typeface="微软雅黑" panose="020B0503020204020204" pitchFamily="34" charset="-122"/>
                  <a:ea typeface="微软雅黑" panose="020B0503020204020204" pitchFamily="34" charset="-122"/>
                </a:rPr>
                <a:t>中标价的合法性</a:t>
              </a:r>
            </a:p>
          </p:txBody>
        </p:sp>
        <p:sp>
          <p:nvSpPr>
            <p:cNvPr id="9" name="Freeform 461">
              <a:extLst>
                <a:ext uri="{FF2B5EF4-FFF2-40B4-BE49-F238E27FC236}">
                  <a16:creationId xmlns:a16="http://schemas.microsoft.com/office/drawing/2014/main" id="{A9DA63C4-9996-4FCC-AE83-9EF02DB8061C}"/>
                </a:ext>
              </a:extLst>
            </p:cNvPr>
            <p:cNvSpPr>
              <a:spLocks/>
            </p:cNvSpPr>
            <p:nvPr/>
          </p:nvSpPr>
          <p:spPr bwMode="auto">
            <a:xfrm flipH="1">
              <a:off x="7638549" y="5270956"/>
              <a:ext cx="2788413" cy="206759"/>
            </a:xfrm>
            <a:custGeom>
              <a:avLst/>
              <a:gdLst>
                <a:gd name="T0" fmla="*/ 1818 w 1818"/>
                <a:gd name="T1" fmla="*/ 156 h 156"/>
                <a:gd name="T2" fmla="*/ 1733 w 1818"/>
                <a:gd name="T3" fmla="*/ 0 h 156"/>
                <a:gd name="T4" fmla="*/ 0 w 1818"/>
                <a:gd name="T5" fmla="*/ 2 h 156"/>
              </a:gdLst>
              <a:ahLst/>
              <a:cxnLst>
                <a:cxn ang="0">
                  <a:pos x="T0" y="T1"/>
                </a:cxn>
                <a:cxn ang="0">
                  <a:pos x="T2" y="T3"/>
                </a:cxn>
                <a:cxn ang="0">
                  <a:pos x="T4" y="T5"/>
                </a:cxn>
              </a:cxnLst>
              <a:rect l="0" t="0" r="r" b="b"/>
              <a:pathLst>
                <a:path w="1818" h="156">
                  <a:moveTo>
                    <a:pt x="1818" y="156"/>
                  </a:moveTo>
                  <a:lnTo>
                    <a:pt x="1733" y="0"/>
                  </a:lnTo>
                  <a:lnTo>
                    <a:pt x="0" y="2"/>
                  </a:lnTo>
                </a:path>
              </a:pathLst>
            </a:custGeom>
            <a:noFill/>
            <a:ln w="12700" cap="flat" cmpd="sng">
              <a:solidFill>
                <a:srgbClr val="7A57A4"/>
              </a:solidFill>
              <a:prstDash val="solid"/>
              <a:round/>
              <a:headEnd/>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nvGrpSpPr>
            <p:cNvPr id="10" name="组合 9">
              <a:extLst>
                <a:ext uri="{FF2B5EF4-FFF2-40B4-BE49-F238E27FC236}">
                  <a16:creationId xmlns:a16="http://schemas.microsoft.com/office/drawing/2014/main" id="{58A7FC58-7D5B-4723-8B6A-2CE16F3E8693}"/>
                </a:ext>
              </a:extLst>
            </p:cNvPr>
            <p:cNvGrpSpPr/>
            <p:nvPr/>
          </p:nvGrpSpPr>
          <p:grpSpPr>
            <a:xfrm>
              <a:off x="4249811" y="2287257"/>
              <a:ext cx="3639895" cy="3639895"/>
              <a:chOff x="2675852" y="2177861"/>
              <a:chExt cx="3639895" cy="3639895"/>
            </a:xfrm>
          </p:grpSpPr>
          <p:sp>
            <p:nvSpPr>
              <p:cNvPr id="11" name="空心弧 10">
                <a:extLst>
                  <a:ext uri="{FF2B5EF4-FFF2-40B4-BE49-F238E27FC236}">
                    <a16:creationId xmlns:a16="http://schemas.microsoft.com/office/drawing/2014/main" id="{A89DD3B4-7338-4BCC-8701-D61F8EA50692}"/>
                  </a:ext>
                </a:extLst>
              </p:cNvPr>
              <p:cNvSpPr/>
              <p:nvPr/>
            </p:nvSpPr>
            <p:spPr>
              <a:xfrm>
                <a:off x="2675852" y="2177861"/>
                <a:ext cx="3639895" cy="3639895"/>
              </a:xfrm>
              <a:prstGeom prst="blockArc">
                <a:avLst>
                  <a:gd name="adj1" fmla="val 9720000"/>
                  <a:gd name="adj2" fmla="val 14040000"/>
                  <a:gd name="adj3" fmla="val 16750"/>
                </a:avLst>
              </a:pr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1">
                <a:schemeClr val="accent6">
                  <a:alpha val="50000"/>
                  <a:hueOff val="0"/>
                  <a:satOff val="0"/>
                  <a:lumOff val="0"/>
                  <a:alphaOff val="0"/>
                </a:schemeClr>
              </a:fillRef>
              <a:effectRef idx="1">
                <a:schemeClr val="accent6">
                  <a:alpha val="50000"/>
                  <a:hueOff val="0"/>
                  <a:satOff val="0"/>
                  <a:lumOff val="0"/>
                  <a:alphaOff val="0"/>
                </a:schemeClr>
              </a:effectRef>
              <a:fontRef idx="minor">
                <a:schemeClr val="tx1"/>
              </a:fontRef>
            </p:style>
          </p:sp>
          <p:sp>
            <p:nvSpPr>
              <p:cNvPr id="12" name="空心弧 11">
                <a:extLst>
                  <a:ext uri="{FF2B5EF4-FFF2-40B4-BE49-F238E27FC236}">
                    <a16:creationId xmlns:a16="http://schemas.microsoft.com/office/drawing/2014/main" id="{939EA978-45A6-405D-85B9-FD5C8C9D461C}"/>
                  </a:ext>
                </a:extLst>
              </p:cNvPr>
              <p:cNvSpPr/>
              <p:nvPr/>
            </p:nvSpPr>
            <p:spPr>
              <a:xfrm>
                <a:off x="2675852" y="2177861"/>
                <a:ext cx="3639895" cy="3639895"/>
              </a:xfrm>
              <a:prstGeom prst="blockArc">
                <a:avLst>
                  <a:gd name="adj1" fmla="val 5400000"/>
                  <a:gd name="adj2" fmla="val 9720000"/>
                  <a:gd name="adj3" fmla="val 16750"/>
                </a:avLst>
              </a:pr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1">
                <a:schemeClr val="accent5">
                  <a:alpha val="50000"/>
                  <a:hueOff val="0"/>
                  <a:satOff val="0"/>
                  <a:lumOff val="0"/>
                  <a:alphaOff val="0"/>
                </a:schemeClr>
              </a:fillRef>
              <a:effectRef idx="1">
                <a:schemeClr val="accent5">
                  <a:alpha val="50000"/>
                  <a:hueOff val="0"/>
                  <a:satOff val="0"/>
                  <a:lumOff val="0"/>
                  <a:alphaOff val="0"/>
                </a:schemeClr>
              </a:effectRef>
              <a:fontRef idx="minor">
                <a:schemeClr val="tx1"/>
              </a:fontRef>
            </p:style>
          </p:sp>
          <p:sp>
            <p:nvSpPr>
              <p:cNvPr id="13" name="空心弧 12">
                <a:extLst>
                  <a:ext uri="{FF2B5EF4-FFF2-40B4-BE49-F238E27FC236}">
                    <a16:creationId xmlns:a16="http://schemas.microsoft.com/office/drawing/2014/main" id="{F3FB12CD-292C-4EC2-97F2-FBB8EEA18520}"/>
                  </a:ext>
                </a:extLst>
              </p:cNvPr>
              <p:cNvSpPr/>
              <p:nvPr/>
            </p:nvSpPr>
            <p:spPr>
              <a:xfrm>
                <a:off x="2675852" y="2177861"/>
                <a:ext cx="3639895" cy="3639895"/>
              </a:xfrm>
              <a:prstGeom prst="blockArc">
                <a:avLst>
                  <a:gd name="adj1" fmla="val 1080000"/>
                  <a:gd name="adj2" fmla="val 5400000"/>
                  <a:gd name="adj3" fmla="val 16750"/>
                </a:avLst>
              </a:pr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1">
                <a:schemeClr val="accent4">
                  <a:alpha val="50000"/>
                  <a:hueOff val="0"/>
                  <a:satOff val="0"/>
                  <a:lumOff val="0"/>
                  <a:alphaOff val="0"/>
                </a:schemeClr>
              </a:fillRef>
              <a:effectRef idx="1">
                <a:schemeClr val="accent4">
                  <a:alpha val="50000"/>
                  <a:hueOff val="0"/>
                  <a:satOff val="0"/>
                  <a:lumOff val="0"/>
                  <a:alphaOff val="0"/>
                </a:schemeClr>
              </a:effectRef>
              <a:fontRef idx="minor">
                <a:schemeClr val="tx1"/>
              </a:fontRef>
            </p:style>
          </p:sp>
          <p:sp>
            <p:nvSpPr>
              <p:cNvPr id="14" name="空心弧 13">
                <a:extLst>
                  <a:ext uri="{FF2B5EF4-FFF2-40B4-BE49-F238E27FC236}">
                    <a16:creationId xmlns:a16="http://schemas.microsoft.com/office/drawing/2014/main" id="{C0DC1419-D1FE-4B26-8517-ECA4D3A4DE3E}"/>
                  </a:ext>
                </a:extLst>
              </p:cNvPr>
              <p:cNvSpPr/>
              <p:nvPr/>
            </p:nvSpPr>
            <p:spPr>
              <a:xfrm>
                <a:off x="2675852" y="2177861"/>
                <a:ext cx="3639895" cy="3639895"/>
              </a:xfrm>
              <a:prstGeom prst="blockArc">
                <a:avLst>
                  <a:gd name="adj1" fmla="val 18360000"/>
                  <a:gd name="adj2" fmla="val 1080000"/>
                  <a:gd name="adj3" fmla="val 16750"/>
                </a:avLst>
              </a:pr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1">
                <a:schemeClr val="accent3">
                  <a:alpha val="50000"/>
                  <a:hueOff val="0"/>
                  <a:satOff val="0"/>
                  <a:lumOff val="0"/>
                  <a:alphaOff val="0"/>
                </a:schemeClr>
              </a:fillRef>
              <a:effectRef idx="1">
                <a:schemeClr val="accent3">
                  <a:alpha val="50000"/>
                  <a:hueOff val="0"/>
                  <a:satOff val="0"/>
                  <a:lumOff val="0"/>
                  <a:alphaOff val="0"/>
                </a:schemeClr>
              </a:effectRef>
              <a:fontRef idx="minor">
                <a:schemeClr val="tx1"/>
              </a:fontRef>
            </p:style>
          </p:sp>
          <p:sp>
            <p:nvSpPr>
              <p:cNvPr id="15" name="空心弧 14">
                <a:extLst>
                  <a:ext uri="{FF2B5EF4-FFF2-40B4-BE49-F238E27FC236}">
                    <a16:creationId xmlns:a16="http://schemas.microsoft.com/office/drawing/2014/main" id="{2688C876-2583-4511-AB63-42C1FA180A8E}"/>
                  </a:ext>
                </a:extLst>
              </p:cNvPr>
              <p:cNvSpPr/>
              <p:nvPr/>
            </p:nvSpPr>
            <p:spPr>
              <a:xfrm>
                <a:off x="2675852" y="2177861"/>
                <a:ext cx="3639895" cy="3639895"/>
              </a:xfrm>
              <a:prstGeom prst="blockArc">
                <a:avLst>
                  <a:gd name="adj1" fmla="val 14040000"/>
                  <a:gd name="adj2" fmla="val 18360000"/>
                  <a:gd name="adj3" fmla="val 16750"/>
                </a:avLst>
              </a:pr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1">
                <a:schemeClr val="accent2">
                  <a:alpha val="50000"/>
                  <a:hueOff val="0"/>
                  <a:satOff val="0"/>
                  <a:lumOff val="0"/>
                  <a:alphaOff val="0"/>
                </a:schemeClr>
              </a:fillRef>
              <a:effectRef idx="1">
                <a:schemeClr val="accent2">
                  <a:alpha val="50000"/>
                  <a:hueOff val="0"/>
                  <a:satOff val="0"/>
                  <a:lumOff val="0"/>
                  <a:alphaOff val="0"/>
                </a:schemeClr>
              </a:effectRef>
              <a:fontRef idx="minor">
                <a:schemeClr val="tx1"/>
              </a:fontRef>
            </p:style>
          </p:sp>
        </p:grpSp>
        <p:grpSp>
          <p:nvGrpSpPr>
            <p:cNvPr id="16" name="组合 15">
              <a:extLst>
                <a:ext uri="{FF2B5EF4-FFF2-40B4-BE49-F238E27FC236}">
                  <a16:creationId xmlns:a16="http://schemas.microsoft.com/office/drawing/2014/main" id="{009F73F1-865F-41CA-82A1-95A83FEB620E}"/>
                </a:ext>
              </a:extLst>
            </p:cNvPr>
            <p:cNvGrpSpPr/>
            <p:nvPr/>
          </p:nvGrpSpPr>
          <p:grpSpPr>
            <a:xfrm>
              <a:off x="5416524" y="1786444"/>
              <a:ext cx="1306469" cy="1306469"/>
              <a:chOff x="3842565" y="1677048"/>
              <a:chExt cx="1306469" cy="1306469"/>
            </a:xfrm>
          </p:grpSpPr>
          <p:sp>
            <p:nvSpPr>
              <p:cNvPr id="17" name="圆角矩形 8">
                <a:extLst>
                  <a:ext uri="{FF2B5EF4-FFF2-40B4-BE49-F238E27FC236}">
                    <a16:creationId xmlns:a16="http://schemas.microsoft.com/office/drawing/2014/main" id="{B44858A2-C421-4732-9FE9-931C3DF86BAF}"/>
                  </a:ext>
                </a:extLst>
              </p:cNvPr>
              <p:cNvSpPr/>
              <p:nvPr/>
            </p:nvSpPr>
            <p:spPr>
              <a:xfrm>
                <a:off x="3842565" y="1677048"/>
                <a:ext cx="1306469" cy="1306469"/>
              </a:xfrm>
              <a:prstGeom prst="roundRect">
                <a:avLst>
                  <a:gd name="adj" fmla="val 50000"/>
                </a:avLst>
              </a:prstGeom>
              <a:scene3d>
                <a:camera prst="orthographicFront"/>
                <a:lightRig rig="flat" dir="t"/>
              </a:scene3d>
              <a:sp3d z="-190500" extrusionH="12700" prstMaterial="plastic">
                <a:bevelT w="50800" h="50800"/>
              </a:sp3d>
            </p:spPr>
            <p:style>
              <a:lnRef idx="1">
                <a:schemeClr val="accent2">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18" name="任意多边形 10">
                <a:extLst>
                  <a:ext uri="{FF2B5EF4-FFF2-40B4-BE49-F238E27FC236}">
                    <a16:creationId xmlns:a16="http://schemas.microsoft.com/office/drawing/2014/main" id="{C8D23440-2BCC-40F7-809B-80CA808E32EC}"/>
                  </a:ext>
                </a:extLst>
              </p:cNvPr>
              <p:cNvSpPr/>
              <p:nvPr/>
            </p:nvSpPr>
            <p:spPr>
              <a:xfrm>
                <a:off x="3878493" y="1712976"/>
                <a:ext cx="1234613" cy="1234613"/>
              </a:xfrm>
              <a:custGeom>
                <a:avLst/>
                <a:gdLst>
                  <a:gd name="connsiteX0" fmla="*/ 0 w 1234613"/>
                  <a:gd name="connsiteY0" fmla="*/ 617307 h 1234613"/>
                  <a:gd name="connsiteX1" fmla="*/ 617307 w 1234613"/>
                  <a:gd name="connsiteY1" fmla="*/ 0 h 1234613"/>
                  <a:gd name="connsiteX2" fmla="*/ 617307 w 1234613"/>
                  <a:gd name="connsiteY2" fmla="*/ 0 h 1234613"/>
                  <a:gd name="connsiteX3" fmla="*/ 1234614 w 1234613"/>
                  <a:gd name="connsiteY3" fmla="*/ 617307 h 1234613"/>
                  <a:gd name="connsiteX4" fmla="*/ 1234613 w 1234613"/>
                  <a:gd name="connsiteY4" fmla="*/ 617307 h 1234613"/>
                  <a:gd name="connsiteX5" fmla="*/ 617306 w 1234613"/>
                  <a:gd name="connsiteY5" fmla="*/ 1234614 h 1234613"/>
                  <a:gd name="connsiteX6" fmla="*/ 617307 w 1234613"/>
                  <a:gd name="connsiteY6" fmla="*/ 1234613 h 1234613"/>
                  <a:gd name="connsiteX7" fmla="*/ 0 w 1234613"/>
                  <a:gd name="connsiteY7" fmla="*/ 617306 h 1234613"/>
                  <a:gd name="connsiteX8" fmla="*/ 0 w 1234613"/>
                  <a:gd name="connsiteY8" fmla="*/ 617307 h 1234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4613" h="1234613">
                    <a:moveTo>
                      <a:pt x="0" y="617307"/>
                    </a:moveTo>
                    <a:cubicBezTo>
                      <a:pt x="0" y="276378"/>
                      <a:pt x="276378" y="0"/>
                      <a:pt x="617307" y="0"/>
                    </a:cubicBezTo>
                    <a:lnTo>
                      <a:pt x="617307" y="0"/>
                    </a:lnTo>
                    <a:cubicBezTo>
                      <a:pt x="958236" y="0"/>
                      <a:pt x="1234614" y="276378"/>
                      <a:pt x="1234614" y="617307"/>
                    </a:cubicBezTo>
                    <a:lnTo>
                      <a:pt x="1234613" y="617307"/>
                    </a:lnTo>
                    <a:cubicBezTo>
                      <a:pt x="1234613" y="958236"/>
                      <a:pt x="958235" y="1234614"/>
                      <a:pt x="617306" y="1234614"/>
                    </a:cubicBezTo>
                    <a:lnTo>
                      <a:pt x="617307" y="1234613"/>
                    </a:lnTo>
                    <a:cubicBezTo>
                      <a:pt x="276378" y="1234613"/>
                      <a:pt x="0" y="958235"/>
                      <a:pt x="0" y="617306"/>
                    </a:cubicBezTo>
                    <a:lnTo>
                      <a:pt x="0" y="617307"/>
                    </a:lnTo>
                    <a:close/>
                  </a:path>
                </a:pathLst>
              </a:custGeom>
              <a:scene3d>
                <a:camera prst="orthographicFront"/>
                <a:lightRig rig="flat" dir="t"/>
              </a:scene3d>
              <a:sp3d extrusionH="12700" prstMaterial="plastic">
                <a:bevelT w="50800" h="50800"/>
              </a:sp3d>
            </p:spPr>
            <p:style>
              <a:lnRef idx="1">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2">
                <a:schemeClr val="accent2">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80803" tIns="180803" rIns="180803" bIns="180803" numCol="1" spcCol="1270" anchor="ctr" anchorCtr="0">
                <a:noAutofit/>
              </a:bodyPr>
              <a:lstStyle/>
              <a:p>
                <a:pPr lvl="0" algn="ctr" defTabSz="1555750">
                  <a:lnSpc>
                    <a:spcPct val="90000"/>
                  </a:lnSpc>
                  <a:spcBef>
                    <a:spcPct val="0"/>
                  </a:spcBef>
                  <a:spcAft>
                    <a:spcPct val="35000"/>
                  </a:spcAft>
                </a:pPr>
                <a:endParaRPr lang="en-US" sz="3500" kern="1200" dirty="0"/>
              </a:p>
            </p:txBody>
          </p:sp>
          <p:sp>
            <p:nvSpPr>
              <p:cNvPr id="19" name="TextBox 5">
                <a:extLst>
                  <a:ext uri="{FF2B5EF4-FFF2-40B4-BE49-F238E27FC236}">
                    <a16:creationId xmlns:a16="http://schemas.microsoft.com/office/drawing/2014/main" id="{B9E8F45D-9850-4444-9B7F-934F5CAB0FD0}"/>
                  </a:ext>
                </a:extLst>
              </p:cNvPr>
              <p:cNvSpPr txBox="1">
                <a:spLocks noChangeArrowheads="1"/>
              </p:cNvSpPr>
              <p:nvPr/>
            </p:nvSpPr>
            <p:spPr bwMode="auto">
              <a:xfrm>
                <a:off x="4227380" y="1988840"/>
                <a:ext cx="6463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algn="ctr" eaLnBrk="1" hangingPunct="1"/>
                <a:r>
                  <a:rPr lang="zh-CN" altLang="en-US" dirty="0">
                    <a:solidFill>
                      <a:schemeClr val="tx1">
                        <a:lumMod val="75000"/>
                        <a:lumOff val="25000"/>
                      </a:schemeClr>
                    </a:solidFill>
                    <a:latin typeface="微软雅黑" pitchFamily="34" charset="-122"/>
                  </a:rPr>
                  <a:t>准入</a:t>
                </a:r>
                <a:endParaRPr lang="en-US" altLang="zh-CN" dirty="0">
                  <a:solidFill>
                    <a:schemeClr val="tx1">
                      <a:lumMod val="75000"/>
                      <a:lumOff val="25000"/>
                    </a:schemeClr>
                  </a:solidFill>
                  <a:latin typeface="微软雅黑" pitchFamily="34" charset="-122"/>
                </a:endParaRPr>
              </a:p>
              <a:p>
                <a:pPr algn="ctr" eaLnBrk="1" hangingPunct="1"/>
                <a:r>
                  <a:rPr lang="zh-CN" altLang="en-US" dirty="0">
                    <a:solidFill>
                      <a:schemeClr val="tx1">
                        <a:lumMod val="75000"/>
                        <a:lumOff val="25000"/>
                      </a:schemeClr>
                    </a:solidFill>
                    <a:latin typeface="微软雅黑" pitchFamily="34" charset="-122"/>
                  </a:rPr>
                  <a:t>隐私</a:t>
                </a:r>
                <a:endParaRPr lang="en-US" altLang="zh-CN" dirty="0">
                  <a:solidFill>
                    <a:schemeClr val="tx1">
                      <a:lumMod val="75000"/>
                      <a:lumOff val="25000"/>
                    </a:schemeClr>
                  </a:solidFill>
                  <a:latin typeface="微软雅黑" pitchFamily="34" charset="-122"/>
                </a:endParaRPr>
              </a:p>
            </p:txBody>
          </p:sp>
        </p:grpSp>
        <p:grpSp>
          <p:nvGrpSpPr>
            <p:cNvPr id="20" name="组合 19">
              <a:extLst>
                <a:ext uri="{FF2B5EF4-FFF2-40B4-BE49-F238E27FC236}">
                  <a16:creationId xmlns:a16="http://schemas.microsoft.com/office/drawing/2014/main" id="{4ADA283C-FC63-427A-A8E6-CFB0C448F0F4}"/>
                </a:ext>
              </a:extLst>
            </p:cNvPr>
            <p:cNvGrpSpPr/>
            <p:nvPr/>
          </p:nvGrpSpPr>
          <p:grpSpPr>
            <a:xfrm>
              <a:off x="3830612" y="2938677"/>
              <a:ext cx="1306469" cy="1306469"/>
              <a:chOff x="2256653" y="2829281"/>
              <a:chExt cx="1306469" cy="1306469"/>
            </a:xfrm>
          </p:grpSpPr>
          <p:sp>
            <p:nvSpPr>
              <p:cNvPr id="21" name="圆角矩形 20">
                <a:extLst>
                  <a:ext uri="{FF2B5EF4-FFF2-40B4-BE49-F238E27FC236}">
                    <a16:creationId xmlns:a16="http://schemas.microsoft.com/office/drawing/2014/main" id="{C56A3D29-2419-4A05-A950-7D8671420E40}"/>
                  </a:ext>
                </a:extLst>
              </p:cNvPr>
              <p:cNvSpPr/>
              <p:nvPr/>
            </p:nvSpPr>
            <p:spPr>
              <a:xfrm>
                <a:off x="2256653" y="2829281"/>
                <a:ext cx="1306469" cy="1306469"/>
              </a:xfrm>
              <a:prstGeom prst="roundRect">
                <a:avLst>
                  <a:gd name="adj" fmla="val 50000"/>
                </a:avLst>
              </a:prstGeom>
              <a:scene3d>
                <a:camera prst="orthographicFront"/>
                <a:lightRig rig="flat" dir="t"/>
              </a:scene3d>
              <a:sp3d z="-190500" extrusionH="12700" prstMaterial="plastic">
                <a:bevelT w="50800" h="50800"/>
              </a:sp3d>
            </p:spPr>
            <p:style>
              <a:lnRef idx="1">
                <a:schemeClr val="accent6">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22" name="任意多边形 22">
                <a:extLst>
                  <a:ext uri="{FF2B5EF4-FFF2-40B4-BE49-F238E27FC236}">
                    <a16:creationId xmlns:a16="http://schemas.microsoft.com/office/drawing/2014/main" id="{688AA1B6-3AAC-4739-B9AB-B93A5462A57A}"/>
                  </a:ext>
                </a:extLst>
              </p:cNvPr>
              <p:cNvSpPr/>
              <p:nvPr/>
            </p:nvSpPr>
            <p:spPr>
              <a:xfrm>
                <a:off x="2292581" y="2865208"/>
                <a:ext cx="1234613" cy="1234613"/>
              </a:xfrm>
              <a:custGeom>
                <a:avLst/>
                <a:gdLst>
                  <a:gd name="connsiteX0" fmla="*/ 0 w 1234613"/>
                  <a:gd name="connsiteY0" fmla="*/ 617307 h 1234613"/>
                  <a:gd name="connsiteX1" fmla="*/ 617307 w 1234613"/>
                  <a:gd name="connsiteY1" fmla="*/ 0 h 1234613"/>
                  <a:gd name="connsiteX2" fmla="*/ 617307 w 1234613"/>
                  <a:gd name="connsiteY2" fmla="*/ 0 h 1234613"/>
                  <a:gd name="connsiteX3" fmla="*/ 1234614 w 1234613"/>
                  <a:gd name="connsiteY3" fmla="*/ 617307 h 1234613"/>
                  <a:gd name="connsiteX4" fmla="*/ 1234613 w 1234613"/>
                  <a:gd name="connsiteY4" fmla="*/ 617307 h 1234613"/>
                  <a:gd name="connsiteX5" fmla="*/ 617306 w 1234613"/>
                  <a:gd name="connsiteY5" fmla="*/ 1234614 h 1234613"/>
                  <a:gd name="connsiteX6" fmla="*/ 617307 w 1234613"/>
                  <a:gd name="connsiteY6" fmla="*/ 1234613 h 1234613"/>
                  <a:gd name="connsiteX7" fmla="*/ 0 w 1234613"/>
                  <a:gd name="connsiteY7" fmla="*/ 617306 h 1234613"/>
                  <a:gd name="connsiteX8" fmla="*/ 0 w 1234613"/>
                  <a:gd name="connsiteY8" fmla="*/ 617307 h 1234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4613" h="1234613">
                    <a:moveTo>
                      <a:pt x="0" y="617307"/>
                    </a:moveTo>
                    <a:cubicBezTo>
                      <a:pt x="0" y="276378"/>
                      <a:pt x="276378" y="0"/>
                      <a:pt x="617307" y="0"/>
                    </a:cubicBezTo>
                    <a:lnTo>
                      <a:pt x="617307" y="0"/>
                    </a:lnTo>
                    <a:cubicBezTo>
                      <a:pt x="958236" y="0"/>
                      <a:pt x="1234614" y="276378"/>
                      <a:pt x="1234614" y="617307"/>
                    </a:cubicBezTo>
                    <a:lnTo>
                      <a:pt x="1234613" y="617307"/>
                    </a:lnTo>
                    <a:cubicBezTo>
                      <a:pt x="1234613" y="958236"/>
                      <a:pt x="958235" y="1234614"/>
                      <a:pt x="617306" y="1234614"/>
                    </a:cubicBezTo>
                    <a:lnTo>
                      <a:pt x="617307" y="1234613"/>
                    </a:lnTo>
                    <a:cubicBezTo>
                      <a:pt x="276378" y="1234613"/>
                      <a:pt x="0" y="958235"/>
                      <a:pt x="0" y="617306"/>
                    </a:cubicBezTo>
                    <a:lnTo>
                      <a:pt x="0" y="617307"/>
                    </a:lnTo>
                    <a:close/>
                  </a:path>
                </a:pathLst>
              </a:custGeom>
              <a:scene3d>
                <a:camera prst="orthographicFront"/>
                <a:lightRig rig="flat" dir="t"/>
              </a:scene3d>
              <a:sp3d extrusionH="12700" prstMaterial="plastic">
                <a:bevelT w="50800" h="50800"/>
              </a:sp3d>
            </p:spPr>
            <p:style>
              <a:lnRef idx="1">
                <a:schemeClr val="accent6">
                  <a:tint val="40000"/>
                  <a:alpha val="90000"/>
                  <a:hueOff val="0"/>
                  <a:satOff val="0"/>
                  <a:lumOff val="0"/>
                  <a:alphaOff val="0"/>
                </a:schemeClr>
              </a:lnRef>
              <a:fillRef idx="1">
                <a:schemeClr val="accent6">
                  <a:tint val="40000"/>
                  <a:alpha val="90000"/>
                  <a:hueOff val="0"/>
                  <a:satOff val="0"/>
                  <a:lumOff val="0"/>
                  <a:alphaOff val="0"/>
                </a:schemeClr>
              </a:fillRef>
              <a:effectRef idx="2">
                <a:schemeClr val="accent6">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80803" tIns="180803" rIns="180803" bIns="180803" numCol="1" spcCol="1270" anchor="ctr" anchorCtr="0">
                <a:noAutofit/>
              </a:bodyPr>
              <a:lstStyle/>
              <a:p>
                <a:pPr lvl="0" algn="ctr" defTabSz="1555750">
                  <a:lnSpc>
                    <a:spcPct val="90000"/>
                  </a:lnSpc>
                  <a:spcBef>
                    <a:spcPct val="0"/>
                  </a:spcBef>
                  <a:spcAft>
                    <a:spcPct val="35000"/>
                  </a:spcAft>
                </a:pPr>
                <a:endParaRPr lang="en-US" sz="3500" kern="1200" dirty="0"/>
              </a:p>
            </p:txBody>
          </p:sp>
          <p:sp>
            <p:nvSpPr>
              <p:cNvPr id="23" name="TextBox 5">
                <a:extLst>
                  <a:ext uri="{FF2B5EF4-FFF2-40B4-BE49-F238E27FC236}">
                    <a16:creationId xmlns:a16="http://schemas.microsoft.com/office/drawing/2014/main" id="{88FB7971-3944-49A8-95A6-1E7E2F330463}"/>
                  </a:ext>
                </a:extLst>
              </p:cNvPr>
              <p:cNvSpPr txBox="1">
                <a:spLocks noChangeArrowheads="1"/>
              </p:cNvSpPr>
              <p:nvPr/>
            </p:nvSpPr>
            <p:spPr bwMode="auto">
              <a:xfrm>
                <a:off x="2459763" y="3159256"/>
                <a:ext cx="8771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algn="ctr" eaLnBrk="1" hangingPunct="1"/>
                <a:r>
                  <a:rPr lang="zh-CN" altLang="en-US" dirty="0">
                    <a:solidFill>
                      <a:schemeClr val="tx1">
                        <a:lumMod val="75000"/>
                        <a:lumOff val="25000"/>
                      </a:schemeClr>
                    </a:solidFill>
                    <a:latin typeface="微软雅黑" pitchFamily="34" charset="-122"/>
                  </a:rPr>
                  <a:t>过程</a:t>
                </a:r>
                <a:endParaRPr lang="en-US" altLang="zh-CN" dirty="0">
                  <a:solidFill>
                    <a:schemeClr val="tx1">
                      <a:lumMod val="75000"/>
                      <a:lumOff val="25000"/>
                    </a:schemeClr>
                  </a:solidFill>
                  <a:latin typeface="微软雅黑" pitchFamily="34" charset="-122"/>
                </a:endParaRPr>
              </a:p>
              <a:p>
                <a:pPr algn="ctr" eaLnBrk="1" hangingPunct="1"/>
                <a:r>
                  <a:rPr lang="zh-CN" altLang="en-US" dirty="0">
                    <a:solidFill>
                      <a:schemeClr val="tx1">
                        <a:lumMod val="75000"/>
                        <a:lumOff val="25000"/>
                      </a:schemeClr>
                    </a:solidFill>
                    <a:latin typeface="微软雅黑" pitchFamily="34" charset="-122"/>
                  </a:rPr>
                  <a:t>公平性</a:t>
                </a:r>
              </a:p>
            </p:txBody>
          </p:sp>
        </p:grpSp>
        <p:grpSp>
          <p:nvGrpSpPr>
            <p:cNvPr id="24" name="组合 23">
              <a:extLst>
                <a:ext uri="{FF2B5EF4-FFF2-40B4-BE49-F238E27FC236}">
                  <a16:creationId xmlns:a16="http://schemas.microsoft.com/office/drawing/2014/main" id="{E5C3BEB6-0DDB-4098-9069-4005BD6C2C1E}"/>
                </a:ext>
              </a:extLst>
            </p:cNvPr>
            <p:cNvGrpSpPr/>
            <p:nvPr/>
          </p:nvGrpSpPr>
          <p:grpSpPr>
            <a:xfrm>
              <a:off x="4436377" y="4803028"/>
              <a:ext cx="1306469" cy="1306469"/>
              <a:chOff x="2862418" y="4693632"/>
              <a:chExt cx="1306469" cy="1306469"/>
            </a:xfrm>
          </p:grpSpPr>
          <p:sp>
            <p:nvSpPr>
              <p:cNvPr id="25" name="圆角矩形 17">
                <a:extLst>
                  <a:ext uri="{FF2B5EF4-FFF2-40B4-BE49-F238E27FC236}">
                    <a16:creationId xmlns:a16="http://schemas.microsoft.com/office/drawing/2014/main" id="{980EACEC-F17B-47E1-A2D2-C2C0E4EFF43C}"/>
                  </a:ext>
                </a:extLst>
              </p:cNvPr>
              <p:cNvSpPr/>
              <p:nvPr/>
            </p:nvSpPr>
            <p:spPr>
              <a:xfrm>
                <a:off x="2862418" y="4693632"/>
                <a:ext cx="1306469" cy="1306469"/>
              </a:xfrm>
              <a:prstGeom prst="roundRect">
                <a:avLst>
                  <a:gd name="adj" fmla="val 50000"/>
                </a:avLst>
              </a:prstGeom>
              <a:scene3d>
                <a:camera prst="orthographicFront"/>
                <a:lightRig rig="flat" dir="t"/>
              </a:scene3d>
              <a:sp3d z="-190500" extrusionH="12700" prstMaterial="plastic">
                <a:bevelT w="50800" h="50800"/>
              </a:sp3d>
            </p:spPr>
            <p:style>
              <a:lnRef idx="1">
                <a:schemeClr val="accent5">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26" name="任意多边形 19">
                <a:extLst>
                  <a:ext uri="{FF2B5EF4-FFF2-40B4-BE49-F238E27FC236}">
                    <a16:creationId xmlns:a16="http://schemas.microsoft.com/office/drawing/2014/main" id="{3A2B2A7A-7C11-4C9D-BAB5-E3A08BCC4840}"/>
                  </a:ext>
                </a:extLst>
              </p:cNvPr>
              <p:cNvSpPr/>
              <p:nvPr/>
            </p:nvSpPr>
            <p:spPr>
              <a:xfrm>
                <a:off x="2898345" y="4729560"/>
                <a:ext cx="1234613" cy="1234613"/>
              </a:xfrm>
              <a:custGeom>
                <a:avLst/>
                <a:gdLst>
                  <a:gd name="connsiteX0" fmla="*/ 0 w 1234613"/>
                  <a:gd name="connsiteY0" fmla="*/ 617307 h 1234613"/>
                  <a:gd name="connsiteX1" fmla="*/ 617307 w 1234613"/>
                  <a:gd name="connsiteY1" fmla="*/ 0 h 1234613"/>
                  <a:gd name="connsiteX2" fmla="*/ 617307 w 1234613"/>
                  <a:gd name="connsiteY2" fmla="*/ 0 h 1234613"/>
                  <a:gd name="connsiteX3" fmla="*/ 1234614 w 1234613"/>
                  <a:gd name="connsiteY3" fmla="*/ 617307 h 1234613"/>
                  <a:gd name="connsiteX4" fmla="*/ 1234613 w 1234613"/>
                  <a:gd name="connsiteY4" fmla="*/ 617307 h 1234613"/>
                  <a:gd name="connsiteX5" fmla="*/ 617306 w 1234613"/>
                  <a:gd name="connsiteY5" fmla="*/ 1234614 h 1234613"/>
                  <a:gd name="connsiteX6" fmla="*/ 617307 w 1234613"/>
                  <a:gd name="connsiteY6" fmla="*/ 1234613 h 1234613"/>
                  <a:gd name="connsiteX7" fmla="*/ 0 w 1234613"/>
                  <a:gd name="connsiteY7" fmla="*/ 617306 h 1234613"/>
                  <a:gd name="connsiteX8" fmla="*/ 0 w 1234613"/>
                  <a:gd name="connsiteY8" fmla="*/ 617307 h 1234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4613" h="1234613">
                    <a:moveTo>
                      <a:pt x="0" y="617307"/>
                    </a:moveTo>
                    <a:cubicBezTo>
                      <a:pt x="0" y="276378"/>
                      <a:pt x="276378" y="0"/>
                      <a:pt x="617307" y="0"/>
                    </a:cubicBezTo>
                    <a:lnTo>
                      <a:pt x="617307" y="0"/>
                    </a:lnTo>
                    <a:cubicBezTo>
                      <a:pt x="958236" y="0"/>
                      <a:pt x="1234614" y="276378"/>
                      <a:pt x="1234614" y="617307"/>
                    </a:cubicBezTo>
                    <a:lnTo>
                      <a:pt x="1234613" y="617307"/>
                    </a:lnTo>
                    <a:cubicBezTo>
                      <a:pt x="1234613" y="958236"/>
                      <a:pt x="958235" y="1234614"/>
                      <a:pt x="617306" y="1234614"/>
                    </a:cubicBezTo>
                    <a:lnTo>
                      <a:pt x="617307" y="1234613"/>
                    </a:lnTo>
                    <a:cubicBezTo>
                      <a:pt x="276378" y="1234613"/>
                      <a:pt x="0" y="958235"/>
                      <a:pt x="0" y="617306"/>
                    </a:cubicBezTo>
                    <a:lnTo>
                      <a:pt x="0" y="617307"/>
                    </a:lnTo>
                    <a:close/>
                  </a:path>
                </a:pathLst>
              </a:custGeom>
              <a:scene3d>
                <a:camera prst="orthographicFront"/>
                <a:lightRig rig="flat" dir="t"/>
              </a:scene3d>
              <a:sp3d extrusionH="12700" prstMaterial="plastic">
                <a:bevelT w="50800" h="50800"/>
              </a:sp3d>
            </p:spPr>
            <p:style>
              <a:lnRef idx="1">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2">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80803" tIns="180803" rIns="180803" bIns="180803" numCol="1" spcCol="1270" anchor="ctr" anchorCtr="0">
                <a:noAutofit/>
              </a:bodyPr>
              <a:lstStyle/>
              <a:p>
                <a:pPr lvl="0" algn="ctr" defTabSz="1555750">
                  <a:lnSpc>
                    <a:spcPct val="90000"/>
                  </a:lnSpc>
                  <a:spcBef>
                    <a:spcPct val="0"/>
                  </a:spcBef>
                  <a:spcAft>
                    <a:spcPct val="35000"/>
                  </a:spcAft>
                </a:pPr>
                <a:endParaRPr lang="en-US" sz="3500" kern="1200"/>
              </a:p>
            </p:txBody>
          </p:sp>
          <p:sp>
            <p:nvSpPr>
              <p:cNvPr id="27" name="TextBox 5">
                <a:extLst>
                  <a:ext uri="{FF2B5EF4-FFF2-40B4-BE49-F238E27FC236}">
                    <a16:creationId xmlns:a16="http://schemas.microsoft.com/office/drawing/2014/main" id="{588BDED1-6C9B-49DE-BB42-07F20CD66C8D}"/>
                  </a:ext>
                </a:extLst>
              </p:cNvPr>
              <p:cNvSpPr txBox="1">
                <a:spLocks noChangeArrowheads="1"/>
              </p:cNvSpPr>
              <p:nvPr/>
            </p:nvSpPr>
            <p:spPr bwMode="auto">
              <a:xfrm>
                <a:off x="3077069" y="5023608"/>
                <a:ext cx="8771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algn="ctr" eaLnBrk="1" hangingPunct="1"/>
                <a:r>
                  <a:rPr lang="zh-CN" altLang="en-US" dirty="0">
                    <a:solidFill>
                      <a:schemeClr val="tx1">
                        <a:lumMod val="75000"/>
                        <a:lumOff val="25000"/>
                      </a:schemeClr>
                    </a:solidFill>
                    <a:latin typeface="微软雅黑" pitchFamily="34" charset="-122"/>
                  </a:rPr>
                  <a:t>过程可</a:t>
                </a:r>
              </a:p>
              <a:p>
                <a:pPr algn="ctr" eaLnBrk="1" hangingPunct="1"/>
                <a:r>
                  <a:rPr lang="zh-CN" altLang="en-US" dirty="0">
                    <a:solidFill>
                      <a:schemeClr val="tx1">
                        <a:lumMod val="75000"/>
                        <a:lumOff val="25000"/>
                      </a:schemeClr>
                    </a:solidFill>
                    <a:latin typeface="微软雅黑" pitchFamily="34" charset="-122"/>
                  </a:rPr>
                  <a:t>验证性</a:t>
                </a:r>
              </a:p>
            </p:txBody>
          </p:sp>
        </p:grpSp>
        <p:grpSp>
          <p:nvGrpSpPr>
            <p:cNvPr id="28" name="组合 27">
              <a:extLst>
                <a:ext uri="{FF2B5EF4-FFF2-40B4-BE49-F238E27FC236}">
                  <a16:creationId xmlns:a16="http://schemas.microsoft.com/office/drawing/2014/main" id="{449D6A9C-D00F-4199-98D1-46C0C6D8B304}"/>
                </a:ext>
              </a:extLst>
            </p:cNvPr>
            <p:cNvGrpSpPr/>
            <p:nvPr/>
          </p:nvGrpSpPr>
          <p:grpSpPr>
            <a:xfrm>
              <a:off x="6396671" y="4803028"/>
              <a:ext cx="1306469" cy="1306469"/>
              <a:chOff x="4822712" y="4693632"/>
              <a:chExt cx="1306469" cy="1306469"/>
            </a:xfrm>
          </p:grpSpPr>
          <p:sp>
            <p:nvSpPr>
              <p:cNvPr id="29" name="圆角矩形 14">
                <a:extLst>
                  <a:ext uri="{FF2B5EF4-FFF2-40B4-BE49-F238E27FC236}">
                    <a16:creationId xmlns:a16="http://schemas.microsoft.com/office/drawing/2014/main" id="{F3812AC0-CEFF-44FE-B6A9-F2EB05C03013}"/>
                  </a:ext>
                </a:extLst>
              </p:cNvPr>
              <p:cNvSpPr/>
              <p:nvPr/>
            </p:nvSpPr>
            <p:spPr>
              <a:xfrm>
                <a:off x="4822712" y="4693632"/>
                <a:ext cx="1306469" cy="1306469"/>
              </a:xfrm>
              <a:prstGeom prst="roundRect">
                <a:avLst>
                  <a:gd name="adj" fmla="val 50000"/>
                </a:avLst>
              </a:prstGeom>
              <a:scene3d>
                <a:camera prst="orthographicFront"/>
                <a:lightRig rig="flat" dir="t"/>
              </a:scene3d>
              <a:sp3d z="-190500" extrusionH="12700" prstMaterial="plastic">
                <a:bevelT w="50800" h="50800"/>
              </a:sp3d>
            </p:spPr>
            <p:style>
              <a:lnRef idx="1">
                <a:schemeClr val="accent4">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30" name="任意多边形 16">
                <a:extLst>
                  <a:ext uri="{FF2B5EF4-FFF2-40B4-BE49-F238E27FC236}">
                    <a16:creationId xmlns:a16="http://schemas.microsoft.com/office/drawing/2014/main" id="{2DA6A1C8-3F09-4354-97FE-3A10A49155C0}"/>
                  </a:ext>
                </a:extLst>
              </p:cNvPr>
              <p:cNvSpPr/>
              <p:nvPr/>
            </p:nvSpPr>
            <p:spPr>
              <a:xfrm>
                <a:off x="4858640" y="4729560"/>
                <a:ext cx="1234613" cy="1234613"/>
              </a:xfrm>
              <a:custGeom>
                <a:avLst/>
                <a:gdLst>
                  <a:gd name="connsiteX0" fmla="*/ 0 w 1234613"/>
                  <a:gd name="connsiteY0" fmla="*/ 617307 h 1234613"/>
                  <a:gd name="connsiteX1" fmla="*/ 617307 w 1234613"/>
                  <a:gd name="connsiteY1" fmla="*/ 0 h 1234613"/>
                  <a:gd name="connsiteX2" fmla="*/ 617307 w 1234613"/>
                  <a:gd name="connsiteY2" fmla="*/ 0 h 1234613"/>
                  <a:gd name="connsiteX3" fmla="*/ 1234614 w 1234613"/>
                  <a:gd name="connsiteY3" fmla="*/ 617307 h 1234613"/>
                  <a:gd name="connsiteX4" fmla="*/ 1234613 w 1234613"/>
                  <a:gd name="connsiteY4" fmla="*/ 617307 h 1234613"/>
                  <a:gd name="connsiteX5" fmla="*/ 617306 w 1234613"/>
                  <a:gd name="connsiteY5" fmla="*/ 1234614 h 1234613"/>
                  <a:gd name="connsiteX6" fmla="*/ 617307 w 1234613"/>
                  <a:gd name="connsiteY6" fmla="*/ 1234613 h 1234613"/>
                  <a:gd name="connsiteX7" fmla="*/ 0 w 1234613"/>
                  <a:gd name="connsiteY7" fmla="*/ 617306 h 1234613"/>
                  <a:gd name="connsiteX8" fmla="*/ 0 w 1234613"/>
                  <a:gd name="connsiteY8" fmla="*/ 617307 h 1234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4613" h="1234613">
                    <a:moveTo>
                      <a:pt x="0" y="617307"/>
                    </a:moveTo>
                    <a:cubicBezTo>
                      <a:pt x="0" y="276378"/>
                      <a:pt x="276378" y="0"/>
                      <a:pt x="617307" y="0"/>
                    </a:cubicBezTo>
                    <a:lnTo>
                      <a:pt x="617307" y="0"/>
                    </a:lnTo>
                    <a:cubicBezTo>
                      <a:pt x="958236" y="0"/>
                      <a:pt x="1234614" y="276378"/>
                      <a:pt x="1234614" y="617307"/>
                    </a:cubicBezTo>
                    <a:lnTo>
                      <a:pt x="1234613" y="617307"/>
                    </a:lnTo>
                    <a:cubicBezTo>
                      <a:pt x="1234613" y="958236"/>
                      <a:pt x="958235" y="1234614"/>
                      <a:pt x="617306" y="1234614"/>
                    </a:cubicBezTo>
                    <a:lnTo>
                      <a:pt x="617307" y="1234613"/>
                    </a:lnTo>
                    <a:cubicBezTo>
                      <a:pt x="276378" y="1234613"/>
                      <a:pt x="0" y="958235"/>
                      <a:pt x="0" y="617306"/>
                    </a:cubicBezTo>
                    <a:lnTo>
                      <a:pt x="0" y="617307"/>
                    </a:lnTo>
                    <a:close/>
                  </a:path>
                </a:pathLst>
              </a:custGeom>
              <a:scene3d>
                <a:camera prst="orthographicFront"/>
                <a:lightRig rig="flat" dir="t"/>
              </a:scene3d>
              <a:sp3d extrusionH="12700" prstMaterial="plastic">
                <a:bevelT w="50800" h="50800"/>
              </a:sp3d>
            </p:spPr>
            <p:style>
              <a:lnRef idx="1">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2">
                <a:schemeClr val="accent4">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80803" tIns="180803" rIns="180803" bIns="180803" numCol="1" spcCol="1270" anchor="ctr" anchorCtr="0">
                <a:noAutofit/>
              </a:bodyPr>
              <a:lstStyle/>
              <a:p>
                <a:pPr lvl="0" algn="ctr" defTabSz="1555750">
                  <a:lnSpc>
                    <a:spcPct val="90000"/>
                  </a:lnSpc>
                  <a:spcBef>
                    <a:spcPct val="0"/>
                  </a:spcBef>
                  <a:spcAft>
                    <a:spcPct val="35000"/>
                  </a:spcAft>
                </a:pPr>
                <a:endParaRPr lang="en-US" sz="3500" kern="1200"/>
              </a:p>
            </p:txBody>
          </p:sp>
          <p:sp>
            <p:nvSpPr>
              <p:cNvPr id="31" name="TextBox 5">
                <a:extLst>
                  <a:ext uri="{FF2B5EF4-FFF2-40B4-BE49-F238E27FC236}">
                    <a16:creationId xmlns:a16="http://schemas.microsoft.com/office/drawing/2014/main" id="{57967138-10FF-45D4-9427-B395F17D34D6}"/>
                  </a:ext>
                </a:extLst>
              </p:cNvPr>
              <p:cNvSpPr txBox="1">
                <a:spLocks noChangeArrowheads="1"/>
              </p:cNvSpPr>
              <p:nvPr/>
            </p:nvSpPr>
            <p:spPr bwMode="auto">
              <a:xfrm>
                <a:off x="5186581" y="5051843"/>
                <a:ext cx="6463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algn="ctr" eaLnBrk="1" hangingPunct="1"/>
                <a:r>
                  <a:rPr lang="zh-CN" altLang="en-US" dirty="0">
                    <a:solidFill>
                      <a:schemeClr val="tx1">
                        <a:lumMod val="75000"/>
                        <a:lumOff val="25000"/>
                      </a:schemeClr>
                    </a:solidFill>
                    <a:latin typeface="微软雅黑" pitchFamily="34" charset="-122"/>
                  </a:rPr>
                  <a:t>标价</a:t>
                </a:r>
                <a:endParaRPr lang="en-US" altLang="zh-CN" dirty="0">
                  <a:solidFill>
                    <a:schemeClr val="tx1">
                      <a:lumMod val="75000"/>
                      <a:lumOff val="25000"/>
                    </a:schemeClr>
                  </a:solidFill>
                  <a:latin typeface="微软雅黑" pitchFamily="34" charset="-122"/>
                </a:endParaRPr>
              </a:p>
              <a:p>
                <a:pPr algn="ctr" eaLnBrk="1" hangingPunct="1"/>
                <a:r>
                  <a:rPr lang="zh-CN" altLang="en-US" dirty="0">
                    <a:solidFill>
                      <a:schemeClr val="tx1">
                        <a:lumMod val="75000"/>
                        <a:lumOff val="25000"/>
                      </a:schemeClr>
                    </a:solidFill>
                    <a:latin typeface="微软雅黑" pitchFamily="34" charset="-122"/>
                  </a:rPr>
                  <a:t>隐私</a:t>
                </a:r>
              </a:p>
            </p:txBody>
          </p:sp>
        </p:grpSp>
        <p:grpSp>
          <p:nvGrpSpPr>
            <p:cNvPr id="32" name="组合 31">
              <a:extLst>
                <a:ext uri="{FF2B5EF4-FFF2-40B4-BE49-F238E27FC236}">
                  <a16:creationId xmlns:a16="http://schemas.microsoft.com/office/drawing/2014/main" id="{2CE84E78-19EE-4BEF-9993-D837B5AEDB8E}"/>
                </a:ext>
              </a:extLst>
            </p:cNvPr>
            <p:cNvGrpSpPr/>
            <p:nvPr/>
          </p:nvGrpSpPr>
          <p:grpSpPr>
            <a:xfrm>
              <a:off x="7002436" y="2938677"/>
              <a:ext cx="1306469" cy="1306469"/>
              <a:chOff x="5428477" y="2829281"/>
              <a:chExt cx="1306469" cy="1306469"/>
            </a:xfrm>
          </p:grpSpPr>
          <p:sp>
            <p:nvSpPr>
              <p:cNvPr id="33" name="圆角矩形 11">
                <a:extLst>
                  <a:ext uri="{FF2B5EF4-FFF2-40B4-BE49-F238E27FC236}">
                    <a16:creationId xmlns:a16="http://schemas.microsoft.com/office/drawing/2014/main" id="{8DDF0840-56BB-48E9-9A71-909A9A992849}"/>
                  </a:ext>
                </a:extLst>
              </p:cNvPr>
              <p:cNvSpPr/>
              <p:nvPr/>
            </p:nvSpPr>
            <p:spPr>
              <a:xfrm>
                <a:off x="5428477" y="2829281"/>
                <a:ext cx="1306469" cy="1306469"/>
              </a:xfrm>
              <a:prstGeom prst="roundRect">
                <a:avLst>
                  <a:gd name="adj" fmla="val 50000"/>
                </a:avLst>
              </a:prstGeom>
              <a:scene3d>
                <a:camera prst="orthographicFront"/>
                <a:lightRig rig="flat" dir="t"/>
              </a:scene3d>
              <a:sp3d z="-190500" extrusionH="12700" prstMaterial="plastic">
                <a:bevelT w="50800" h="50800"/>
              </a:sp3d>
            </p:spPr>
            <p:style>
              <a:lnRef idx="1">
                <a:schemeClr val="accent3">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34" name="任意多边形 13">
                <a:extLst>
                  <a:ext uri="{FF2B5EF4-FFF2-40B4-BE49-F238E27FC236}">
                    <a16:creationId xmlns:a16="http://schemas.microsoft.com/office/drawing/2014/main" id="{F3C15857-3847-4F88-9D13-9C0380466CD6}"/>
                  </a:ext>
                </a:extLst>
              </p:cNvPr>
              <p:cNvSpPr/>
              <p:nvPr/>
            </p:nvSpPr>
            <p:spPr>
              <a:xfrm>
                <a:off x="5464405" y="2865208"/>
                <a:ext cx="1234613" cy="1234613"/>
              </a:xfrm>
              <a:custGeom>
                <a:avLst/>
                <a:gdLst>
                  <a:gd name="connsiteX0" fmla="*/ 0 w 1234613"/>
                  <a:gd name="connsiteY0" fmla="*/ 617307 h 1234613"/>
                  <a:gd name="connsiteX1" fmla="*/ 617307 w 1234613"/>
                  <a:gd name="connsiteY1" fmla="*/ 0 h 1234613"/>
                  <a:gd name="connsiteX2" fmla="*/ 617307 w 1234613"/>
                  <a:gd name="connsiteY2" fmla="*/ 0 h 1234613"/>
                  <a:gd name="connsiteX3" fmla="*/ 1234614 w 1234613"/>
                  <a:gd name="connsiteY3" fmla="*/ 617307 h 1234613"/>
                  <a:gd name="connsiteX4" fmla="*/ 1234613 w 1234613"/>
                  <a:gd name="connsiteY4" fmla="*/ 617307 h 1234613"/>
                  <a:gd name="connsiteX5" fmla="*/ 617306 w 1234613"/>
                  <a:gd name="connsiteY5" fmla="*/ 1234614 h 1234613"/>
                  <a:gd name="connsiteX6" fmla="*/ 617307 w 1234613"/>
                  <a:gd name="connsiteY6" fmla="*/ 1234613 h 1234613"/>
                  <a:gd name="connsiteX7" fmla="*/ 0 w 1234613"/>
                  <a:gd name="connsiteY7" fmla="*/ 617306 h 1234613"/>
                  <a:gd name="connsiteX8" fmla="*/ 0 w 1234613"/>
                  <a:gd name="connsiteY8" fmla="*/ 617307 h 1234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4613" h="1234613">
                    <a:moveTo>
                      <a:pt x="0" y="617307"/>
                    </a:moveTo>
                    <a:cubicBezTo>
                      <a:pt x="0" y="276378"/>
                      <a:pt x="276378" y="0"/>
                      <a:pt x="617307" y="0"/>
                    </a:cubicBezTo>
                    <a:lnTo>
                      <a:pt x="617307" y="0"/>
                    </a:lnTo>
                    <a:cubicBezTo>
                      <a:pt x="958236" y="0"/>
                      <a:pt x="1234614" y="276378"/>
                      <a:pt x="1234614" y="617307"/>
                    </a:cubicBezTo>
                    <a:lnTo>
                      <a:pt x="1234613" y="617307"/>
                    </a:lnTo>
                    <a:cubicBezTo>
                      <a:pt x="1234613" y="958236"/>
                      <a:pt x="958235" y="1234614"/>
                      <a:pt x="617306" y="1234614"/>
                    </a:cubicBezTo>
                    <a:lnTo>
                      <a:pt x="617307" y="1234613"/>
                    </a:lnTo>
                    <a:cubicBezTo>
                      <a:pt x="276378" y="1234613"/>
                      <a:pt x="0" y="958235"/>
                      <a:pt x="0" y="617306"/>
                    </a:cubicBezTo>
                    <a:lnTo>
                      <a:pt x="0" y="617307"/>
                    </a:lnTo>
                    <a:close/>
                  </a:path>
                </a:pathLst>
              </a:custGeom>
              <a:scene3d>
                <a:camera prst="orthographicFront"/>
                <a:lightRig rig="flat" dir="t"/>
              </a:scene3d>
              <a:sp3d extrusionH="12700" prstMaterial="plastic">
                <a:bevelT w="50800" h="50800"/>
              </a:sp3d>
            </p:spPr>
            <p:style>
              <a:lnRef idx="1">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2">
                <a:schemeClr val="accent3">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80803" tIns="180803" rIns="180803" bIns="180803" numCol="1" spcCol="1270" anchor="ctr" anchorCtr="0">
                <a:noAutofit/>
              </a:bodyPr>
              <a:lstStyle/>
              <a:p>
                <a:pPr lvl="0" algn="ctr" defTabSz="1555750">
                  <a:lnSpc>
                    <a:spcPct val="90000"/>
                  </a:lnSpc>
                  <a:spcBef>
                    <a:spcPct val="0"/>
                  </a:spcBef>
                  <a:spcAft>
                    <a:spcPct val="35000"/>
                  </a:spcAft>
                </a:pPr>
                <a:endParaRPr lang="en-US" sz="3500" kern="1200"/>
              </a:p>
            </p:txBody>
          </p:sp>
          <p:sp>
            <p:nvSpPr>
              <p:cNvPr id="35" name="TextBox 5">
                <a:extLst>
                  <a:ext uri="{FF2B5EF4-FFF2-40B4-BE49-F238E27FC236}">
                    <a16:creationId xmlns:a16="http://schemas.microsoft.com/office/drawing/2014/main" id="{6F72A327-7D37-4E71-9988-A3C905921B0B}"/>
                  </a:ext>
                </a:extLst>
              </p:cNvPr>
              <p:cNvSpPr txBox="1">
                <a:spLocks noChangeArrowheads="1"/>
              </p:cNvSpPr>
              <p:nvPr/>
            </p:nvSpPr>
            <p:spPr bwMode="auto">
              <a:xfrm>
                <a:off x="5678213" y="3159256"/>
                <a:ext cx="8771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algn="ctr" eaLnBrk="1" hangingPunct="1"/>
                <a:r>
                  <a:rPr lang="zh-CN" altLang="en-US" dirty="0">
                    <a:solidFill>
                      <a:schemeClr val="tx1">
                        <a:lumMod val="75000"/>
                        <a:lumOff val="25000"/>
                      </a:schemeClr>
                    </a:solidFill>
                    <a:latin typeface="微软雅黑" pitchFamily="34" charset="-122"/>
                  </a:rPr>
                  <a:t>不可</a:t>
                </a:r>
              </a:p>
              <a:p>
                <a:pPr algn="ctr" eaLnBrk="1" hangingPunct="1"/>
                <a:r>
                  <a:rPr lang="zh-CN" altLang="en-US" dirty="0">
                    <a:solidFill>
                      <a:schemeClr val="tx1">
                        <a:lumMod val="75000"/>
                        <a:lumOff val="25000"/>
                      </a:schemeClr>
                    </a:solidFill>
                    <a:latin typeface="微软雅黑" pitchFamily="34" charset="-122"/>
                  </a:rPr>
                  <a:t>否认性</a:t>
                </a:r>
              </a:p>
            </p:txBody>
          </p:sp>
        </p:grpSp>
        <p:grpSp>
          <p:nvGrpSpPr>
            <p:cNvPr id="36" name="组合 35">
              <a:extLst>
                <a:ext uri="{FF2B5EF4-FFF2-40B4-BE49-F238E27FC236}">
                  <a16:creationId xmlns:a16="http://schemas.microsoft.com/office/drawing/2014/main" id="{296342F3-AF7A-4BB7-A0BE-BF8B108E0915}"/>
                </a:ext>
              </a:extLst>
            </p:cNvPr>
            <p:cNvGrpSpPr/>
            <p:nvPr/>
          </p:nvGrpSpPr>
          <p:grpSpPr>
            <a:xfrm>
              <a:off x="4799285" y="2467821"/>
              <a:ext cx="580652" cy="580652"/>
              <a:chOff x="3225326" y="2358425"/>
              <a:chExt cx="580652" cy="580652"/>
            </a:xfrm>
          </p:grpSpPr>
          <p:sp>
            <p:nvSpPr>
              <p:cNvPr id="37" name="任意多边形 9">
                <a:extLst>
                  <a:ext uri="{FF2B5EF4-FFF2-40B4-BE49-F238E27FC236}">
                    <a16:creationId xmlns:a16="http://schemas.microsoft.com/office/drawing/2014/main" id="{9C6BA248-1E90-4235-B398-0320777BA255}"/>
                  </a:ext>
                </a:extLst>
              </p:cNvPr>
              <p:cNvSpPr/>
              <p:nvPr/>
            </p:nvSpPr>
            <p:spPr>
              <a:xfrm>
                <a:off x="3225326" y="2358425"/>
                <a:ext cx="580652" cy="580652"/>
              </a:xfrm>
              <a:custGeom>
                <a:avLst/>
                <a:gdLst>
                  <a:gd name="connsiteX0" fmla="*/ 0 w 580652"/>
                  <a:gd name="connsiteY0" fmla="*/ 290326 h 580652"/>
                  <a:gd name="connsiteX1" fmla="*/ 290326 w 580652"/>
                  <a:gd name="connsiteY1" fmla="*/ 0 h 580652"/>
                  <a:gd name="connsiteX2" fmla="*/ 580652 w 580652"/>
                  <a:gd name="connsiteY2" fmla="*/ 290326 h 580652"/>
                  <a:gd name="connsiteX3" fmla="*/ 290326 w 580652"/>
                  <a:gd name="connsiteY3" fmla="*/ 580652 h 580652"/>
                  <a:gd name="connsiteX4" fmla="*/ 0 w 580652"/>
                  <a:gd name="connsiteY4" fmla="*/ 290326 h 580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0652" h="580652">
                    <a:moveTo>
                      <a:pt x="0" y="290326"/>
                    </a:moveTo>
                    <a:cubicBezTo>
                      <a:pt x="0" y="129983"/>
                      <a:pt x="129983" y="0"/>
                      <a:pt x="290326" y="0"/>
                    </a:cubicBezTo>
                    <a:cubicBezTo>
                      <a:pt x="450669" y="0"/>
                      <a:pt x="580652" y="129983"/>
                      <a:pt x="580652" y="290326"/>
                    </a:cubicBezTo>
                    <a:cubicBezTo>
                      <a:pt x="580652" y="450669"/>
                      <a:pt x="450669" y="580652"/>
                      <a:pt x="290326" y="580652"/>
                    </a:cubicBezTo>
                    <a:cubicBezTo>
                      <a:pt x="129983" y="580652"/>
                      <a:pt x="0" y="450669"/>
                      <a:pt x="0" y="290326"/>
                    </a:cubicBez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85035" tIns="85035" rIns="85035" bIns="85035" numCol="1" spcCol="1270" anchor="ctr" anchorCtr="0">
                <a:noAutofit/>
              </a:bodyPr>
              <a:lstStyle/>
              <a:p>
                <a:pPr lvl="0" algn="ctr" defTabSz="711200">
                  <a:lnSpc>
                    <a:spcPct val="90000"/>
                  </a:lnSpc>
                  <a:spcBef>
                    <a:spcPct val="0"/>
                  </a:spcBef>
                  <a:spcAft>
                    <a:spcPct val="35000"/>
                  </a:spcAft>
                </a:pPr>
                <a:endParaRPr lang="en-US" sz="1600" kern="1200"/>
              </a:p>
            </p:txBody>
          </p:sp>
          <p:sp>
            <p:nvSpPr>
              <p:cNvPr id="38" name="TextBox 5">
                <a:extLst>
                  <a:ext uri="{FF2B5EF4-FFF2-40B4-BE49-F238E27FC236}">
                    <a16:creationId xmlns:a16="http://schemas.microsoft.com/office/drawing/2014/main" id="{5CC4281D-4F45-4E3A-88E3-BFD91D682426}"/>
                  </a:ext>
                </a:extLst>
              </p:cNvPr>
              <p:cNvSpPr txBox="1">
                <a:spLocks noChangeArrowheads="1"/>
              </p:cNvSpPr>
              <p:nvPr/>
            </p:nvSpPr>
            <p:spPr bwMode="auto">
              <a:xfrm>
                <a:off x="3364540" y="2452826"/>
                <a:ext cx="3433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algn="ctr" eaLnBrk="1" hangingPunct="1"/>
                <a:r>
                  <a:rPr lang="en-US" altLang="zh-CN" sz="2000" dirty="0">
                    <a:solidFill>
                      <a:schemeClr val="bg1"/>
                    </a:solidFill>
                    <a:latin typeface="微软雅黑" pitchFamily="34" charset="-122"/>
                  </a:rPr>
                  <a:t>1</a:t>
                </a:r>
                <a:endParaRPr lang="zh-CN" altLang="en-US" sz="2000" dirty="0">
                  <a:solidFill>
                    <a:schemeClr val="bg1"/>
                  </a:solidFill>
                  <a:latin typeface="微软雅黑" pitchFamily="34" charset="-122"/>
                </a:endParaRPr>
              </a:p>
            </p:txBody>
          </p:sp>
        </p:grpSp>
        <p:grpSp>
          <p:nvGrpSpPr>
            <p:cNvPr id="39" name="组合 38">
              <a:extLst>
                <a:ext uri="{FF2B5EF4-FFF2-40B4-BE49-F238E27FC236}">
                  <a16:creationId xmlns:a16="http://schemas.microsoft.com/office/drawing/2014/main" id="{E3F2893F-B9C4-4FB7-AFC3-05283D053C60}"/>
                </a:ext>
              </a:extLst>
            </p:cNvPr>
            <p:cNvGrpSpPr/>
            <p:nvPr/>
          </p:nvGrpSpPr>
          <p:grpSpPr>
            <a:xfrm>
              <a:off x="6759579" y="2467821"/>
              <a:ext cx="580652" cy="580652"/>
              <a:chOff x="5185620" y="2358425"/>
              <a:chExt cx="580652" cy="580652"/>
            </a:xfrm>
          </p:grpSpPr>
          <p:sp>
            <p:nvSpPr>
              <p:cNvPr id="40" name="任意多边形 12">
                <a:extLst>
                  <a:ext uri="{FF2B5EF4-FFF2-40B4-BE49-F238E27FC236}">
                    <a16:creationId xmlns:a16="http://schemas.microsoft.com/office/drawing/2014/main" id="{399CF3EE-7A87-4F98-99D2-46FFCCFEF406}"/>
                  </a:ext>
                </a:extLst>
              </p:cNvPr>
              <p:cNvSpPr/>
              <p:nvPr/>
            </p:nvSpPr>
            <p:spPr>
              <a:xfrm>
                <a:off x="5185620" y="2358425"/>
                <a:ext cx="580652" cy="580652"/>
              </a:xfrm>
              <a:custGeom>
                <a:avLst/>
                <a:gdLst>
                  <a:gd name="connsiteX0" fmla="*/ 0 w 580652"/>
                  <a:gd name="connsiteY0" fmla="*/ 290326 h 580652"/>
                  <a:gd name="connsiteX1" fmla="*/ 290326 w 580652"/>
                  <a:gd name="connsiteY1" fmla="*/ 0 h 580652"/>
                  <a:gd name="connsiteX2" fmla="*/ 580652 w 580652"/>
                  <a:gd name="connsiteY2" fmla="*/ 290326 h 580652"/>
                  <a:gd name="connsiteX3" fmla="*/ 290326 w 580652"/>
                  <a:gd name="connsiteY3" fmla="*/ 580652 h 580652"/>
                  <a:gd name="connsiteX4" fmla="*/ 0 w 580652"/>
                  <a:gd name="connsiteY4" fmla="*/ 290326 h 580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0652" h="580652">
                    <a:moveTo>
                      <a:pt x="0" y="290326"/>
                    </a:moveTo>
                    <a:cubicBezTo>
                      <a:pt x="0" y="129983"/>
                      <a:pt x="129983" y="0"/>
                      <a:pt x="290326" y="0"/>
                    </a:cubicBezTo>
                    <a:cubicBezTo>
                      <a:pt x="450669" y="0"/>
                      <a:pt x="580652" y="129983"/>
                      <a:pt x="580652" y="290326"/>
                    </a:cubicBezTo>
                    <a:cubicBezTo>
                      <a:pt x="580652" y="450669"/>
                      <a:pt x="450669" y="580652"/>
                      <a:pt x="290326" y="580652"/>
                    </a:cubicBezTo>
                    <a:cubicBezTo>
                      <a:pt x="129983" y="580652"/>
                      <a:pt x="0" y="450669"/>
                      <a:pt x="0" y="290326"/>
                    </a:cubicBez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85035" tIns="85035" rIns="85035" bIns="85035" numCol="1" spcCol="1270" anchor="ctr" anchorCtr="0">
                <a:noAutofit/>
              </a:bodyPr>
              <a:lstStyle/>
              <a:p>
                <a:pPr lvl="0" algn="ctr" defTabSz="711200">
                  <a:lnSpc>
                    <a:spcPct val="90000"/>
                  </a:lnSpc>
                  <a:spcBef>
                    <a:spcPct val="0"/>
                  </a:spcBef>
                  <a:spcAft>
                    <a:spcPct val="35000"/>
                  </a:spcAft>
                </a:pPr>
                <a:endParaRPr lang="en-US" sz="1600" kern="1200"/>
              </a:p>
            </p:txBody>
          </p:sp>
          <p:sp>
            <p:nvSpPr>
              <p:cNvPr id="41" name="TextBox 5">
                <a:extLst>
                  <a:ext uri="{FF2B5EF4-FFF2-40B4-BE49-F238E27FC236}">
                    <a16:creationId xmlns:a16="http://schemas.microsoft.com/office/drawing/2014/main" id="{C4CEE7DB-4B4D-4689-8253-7011C3D6B0C5}"/>
                  </a:ext>
                </a:extLst>
              </p:cNvPr>
              <p:cNvSpPr txBox="1">
                <a:spLocks noChangeArrowheads="1"/>
              </p:cNvSpPr>
              <p:nvPr/>
            </p:nvSpPr>
            <p:spPr bwMode="auto">
              <a:xfrm>
                <a:off x="5304264" y="2452826"/>
                <a:ext cx="3433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algn="ctr" eaLnBrk="1" hangingPunct="1"/>
                <a:r>
                  <a:rPr lang="en-US" altLang="zh-CN" sz="2000" dirty="0">
                    <a:solidFill>
                      <a:schemeClr val="bg1"/>
                    </a:solidFill>
                    <a:latin typeface="微软雅黑" pitchFamily="34" charset="-122"/>
                  </a:rPr>
                  <a:t>2</a:t>
                </a:r>
                <a:endParaRPr lang="zh-CN" altLang="en-US" sz="2000" dirty="0">
                  <a:solidFill>
                    <a:schemeClr val="bg1"/>
                  </a:solidFill>
                  <a:latin typeface="微软雅黑" pitchFamily="34" charset="-122"/>
                </a:endParaRPr>
              </a:p>
            </p:txBody>
          </p:sp>
        </p:grpSp>
        <p:grpSp>
          <p:nvGrpSpPr>
            <p:cNvPr id="42" name="组合 41">
              <a:extLst>
                <a:ext uri="{FF2B5EF4-FFF2-40B4-BE49-F238E27FC236}">
                  <a16:creationId xmlns:a16="http://schemas.microsoft.com/office/drawing/2014/main" id="{0BC7D668-F183-4F89-BB60-339A8BB75062}"/>
                </a:ext>
              </a:extLst>
            </p:cNvPr>
            <p:cNvGrpSpPr/>
            <p:nvPr/>
          </p:nvGrpSpPr>
          <p:grpSpPr>
            <a:xfrm>
              <a:off x="7365344" y="4332173"/>
              <a:ext cx="580652" cy="580652"/>
              <a:chOff x="5791385" y="4222777"/>
              <a:chExt cx="580652" cy="580652"/>
            </a:xfrm>
          </p:grpSpPr>
          <p:sp>
            <p:nvSpPr>
              <p:cNvPr id="43" name="任意多边形 15">
                <a:extLst>
                  <a:ext uri="{FF2B5EF4-FFF2-40B4-BE49-F238E27FC236}">
                    <a16:creationId xmlns:a16="http://schemas.microsoft.com/office/drawing/2014/main" id="{42E68392-940C-4A5C-A183-08A696A9BB8A}"/>
                  </a:ext>
                </a:extLst>
              </p:cNvPr>
              <p:cNvSpPr/>
              <p:nvPr/>
            </p:nvSpPr>
            <p:spPr>
              <a:xfrm>
                <a:off x="5791385" y="4222777"/>
                <a:ext cx="580652" cy="580652"/>
              </a:xfrm>
              <a:custGeom>
                <a:avLst/>
                <a:gdLst>
                  <a:gd name="connsiteX0" fmla="*/ 0 w 580652"/>
                  <a:gd name="connsiteY0" fmla="*/ 290326 h 580652"/>
                  <a:gd name="connsiteX1" fmla="*/ 290326 w 580652"/>
                  <a:gd name="connsiteY1" fmla="*/ 0 h 580652"/>
                  <a:gd name="connsiteX2" fmla="*/ 580652 w 580652"/>
                  <a:gd name="connsiteY2" fmla="*/ 290326 h 580652"/>
                  <a:gd name="connsiteX3" fmla="*/ 290326 w 580652"/>
                  <a:gd name="connsiteY3" fmla="*/ 580652 h 580652"/>
                  <a:gd name="connsiteX4" fmla="*/ 0 w 580652"/>
                  <a:gd name="connsiteY4" fmla="*/ 290326 h 580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0652" h="580652">
                    <a:moveTo>
                      <a:pt x="0" y="290326"/>
                    </a:moveTo>
                    <a:cubicBezTo>
                      <a:pt x="0" y="129983"/>
                      <a:pt x="129983" y="0"/>
                      <a:pt x="290326" y="0"/>
                    </a:cubicBezTo>
                    <a:cubicBezTo>
                      <a:pt x="450669" y="0"/>
                      <a:pt x="580652" y="129983"/>
                      <a:pt x="580652" y="290326"/>
                    </a:cubicBezTo>
                    <a:cubicBezTo>
                      <a:pt x="580652" y="450669"/>
                      <a:pt x="450669" y="580652"/>
                      <a:pt x="290326" y="580652"/>
                    </a:cubicBezTo>
                    <a:cubicBezTo>
                      <a:pt x="129983" y="580652"/>
                      <a:pt x="0" y="450669"/>
                      <a:pt x="0" y="290326"/>
                    </a:cubicBez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85035" tIns="85035" rIns="85035" bIns="85035" numCol="1" spcCol="1270" anchor="ctr" anchorCtr="0">
                <a:noAutofit/>
              </a:bodyPr>
              <a:lstStyle/>
              <a:p>
                <a:pPr lvl="0" algn="ctr" defTabSz="711200">
                  <a:lnSpc>
                    <a:spcPct val="90000"/>
                  </a:lnSpc>
                  <a:spcBef>
                    <a:spcPct val="0"/>
                  </a:spcBef>
                  <a:spcAft>
                    <a:spcPct val="35000"/>
                  </a:spcAft>
                </a:pPr>
                <a:endParaRPr lang="en-US" sz="1600" kern="1200"/>
              </a:p>
            </p:txBody>
          </p:sp>
          <p:sp>
            <p:nvSpPr>
              <p:cNvPr id="44" name="TextBox 5">
                <a:extLst>
                  <a:ext uri="{FF2B5EF4-FFF2-40B4-BE49-F238E27FC236}">
                    <a16:creationId xmlns:a16="http://schemas.microsoft.com/office/drawing/2014/main" id="{8468993C-96AE-4C36-94DF-5325792DC180}"/>
                  </a:ext>
                </a:extLst>
              </p:cNvPr>
              <p:cNvSpPr txBox="1">
                <a:spLocks noChangeArrowheads="1"/>
              </p:cNvSpPr>
              <p:nvPr/>
            </p:nvSpPr>
            <p:spPr bwMode="auto">
              <a:xfrm>
                <a:off x="5921571" y="4331176"/>
                <a:ext cx="3433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algn="ctr" eaLnBrk="1" hangingPunct="1"/>
                <a:r>
                  <a:rPr lang="en-US" altLang="zh-CN" sz="2000" dirty="0">
                    <a:solidFill>
                      <a:schemeClr val="bg1"/>
                    </a:solidFill>
                    <a:latin typeface="微软雅黑" pitchFamily="34" charset="-122"/>
                  </a:rPr>
                  <a:t>3</a:t>
                </a:r>
                <a:endParaRPr lang="zh-CN" altLang="en-US" sz="2000" dirty="0">
                  <a:solidFill>
                    <a:schemeClr val="bg1"/>
                  </a:solidFill>
                  <a:latin typeface="微软雅黑" pitchFamily="34" charset="-122"/>
                </a:endParaRPr>
              </a:p>
            </p:txBody>
          </p:sp>
        </p:grpSp>
        <p:grpSp>
          <p:nvGrpSpPr>
            <p:cNvPr id="45" name="组合 44">
              <a:extLst>
                <a:ext uri="{FF2B5EF4-FFF2-40B4-BE49-F238E27FC236}">
                  <a16:creationId xmlns:a16="http://schemas.microsoft.com/office/drawing/2014/main" id="{9A4201E1-F670-41FD-AF48-308A793E5290}"/>
                </a:ext>
              </a:extLst>
            </p:cNvPr>
            <p:cNvGrpSpPr/>
            <p:nvPr/>
          </p:nvGrpSpPr>
          <p:grpSpPr>
            <a:xfrm>
              <a:off x="5779432" y="5484405"/>
              <a:ext cx="580652" cy="580652"/>
              <a:chOff x="4205473" y="5375009"/>
              <a:chExt cx="580652" cy="580652"/>
            </a:xfrm>
          </p:grpSpPr>
          <p:sp>
            <p:nvSpPr>
              <p:cNvPr id="46" name="任意多边形 18">
                <a:extLst>
                  <a:ext uri="{FF2B5EF4-FFF2-40B4-BE49-F238E27FC236}">
                    <a16:creationId xmlns:a16="http://schemas.microsoft.com/office/drawing/2014/main" id="{60F0B78C-B582-4E1C-B76A-603A2743217B}"/>
                  </a:ext>
                </a:extLst>
              </p:cNvPr>
              <p:cNvSpPr/>
              <p:nvPr/>
            </p:nvSpPr>
            <p:spPr>
              <a:xfrm>
                <a:off x="4205473" y="5375009"/>
                <a:ext cx="580652" cy="580652"/>
              </a:xfrm>
              <a:custGeom>
                <a:avLst/>
                <a:gdLst>
                  <a:gd name="connsiteX0" fmla="*/ 0 w 580652"/>
                  <a:gd name="connsiteY0" fmla="*/ 290326 h 580652"/>
                  <a:gd name="connsiteX1" fmla="*/ 290326 w 580652"/>
                  <a:gd name="connsiteY1" fmla="*/ 0 h 580652"/>
                  <a:gd name="connsiteX2" fmla="*/ 580652 w 580652"/>
                  <a:gd name="connsiteY2" fmla="*/ 290326 h 580652"/>
                  <a:gd name="connsiteX3" fmla="*/ 290326 w 580652"/>
                  <a:gd name="connsiteY3" fmla="*/ 580652 h 580652"/>
                  <a:gd name="connsiteX4" fmla="*/ 0 w 580652"/>
                  <a:gd name="connsiteY4" fmla="*/ 290326 h 580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0652" h="580652">
                    <a:moveTo>
                      <a:pt x="0" y="290326"/>
                    </a:moveTo>
                    <a:cubicBezTo>
                      <a:pt x="0" y="129983"/>
                      <a:pt x="129983" y="0"/>
                      <a:pt x="290326" y="0"/>
                    </a:cubicBezTo>
                    <a:cubicBezTo>
                      <a:pt x="450669" y="0"/>
                      <a:pt x="580652" y="129983"/>
                      <a:pt x="580652" y="290326"/>
                    </a:cubicBezTo>
                    <a:cubicBezTo>
                      <a:pt x="580652" y="450669"/>
                      <a:pt x="450669" y="580652"/>
                      <a:pt x="290326" y="580652"/>
                    </a:cubicBezTo>
                    <a:cubicBezTo>
                      <a:pt x="129983" y="580652"/>
                      <a:pt x="0" y="450669"/>
                      <a:pt x="0" y="290326"/>
                    </a:cubicBez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85035" tIns="85035" rIns="85035" bIns="85035" numCol="1" spcCol="1270" anchor="ctr" anchorCtr="0">
                <a:noAutofit/>
              </a:bodyPr>
              <a:lstStyle/>
              <a:p>
                <a:pPr lvl="0" algn="ctr" defTabSz="711200">
                  <a:lnSpc>
                    <a:spcPct val="90000"/>
                  </a:lnSpc>
                  <a:spcBef>
                    <a:spcPct val="0"/>
                  </a:spcBef>
                  <a:spcAft>
                    <a:spcPct val="35000"/>
                  </a:spcAft>
                </a:pPr>
                <a:endParaRPr lang="en-US" sz="1600" kern="1200"/>
              </a:p>
            </p:txBody>
          </p:sp>
          <p:sp>
            <p:nvSpPr>
              <p:cNvPr id="47" name="TextBox 5">
                <a:extLst>
                  <a:ext uri="{FF2B5EF4-FFF2-40B4-BE49-F238E27FC236}">
                    <a16:creationId xmlns:a16="http://schemas.microsoft.com/office/drawing/2014/main" id="{6AC98AC0-1A03-4C73-92CF-B3F81B4AF579}"/>
                  </a:ext>
                </a:extLst>
              </p:cNvPr>
              <p:cNvSpPr txBox="1">
                <a:spLocks noChangeArrowheads="1"/>
              </p:cNvSpPr>
              <p:nvPr/>
            </p:nvSpPr>
            <p:spPr bwMode="auto">
              <a:xfrm>
                <a:off x="4324117" y="5465280"/>
                <a:ext cx="3433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algn="ctr" eaLnBrk="1" hangingPunct="1"/>
                <a:r>
                  <a:rPr lang="en-US" altLang="zh-CN" sz="2000" dirty="0">
                    <a:solidFill>
                      <a:schemeClr val="bg1"/>
                    </a:solidFill>
                    <a:latin typeface="微软雅黑" pitchFamily="34" charset="-122"/>
                  </a:rPr>
                  <a:t>4</a:t>
                </a:r>
                <a:endParaRPr lang="zh-CN" altLang="en-US" sz="2000" dirty="0">
                  <a:solidFill>
                    <a:schemeClr val="bg1"/>
                  </a:solidFill>
                  <a:latin typeface="微软雅黑" pitchFamily="34" charset="-122"/>
                </a:endParaRPr>
              </a:p>
            </p:txBody>
          </p:sp>
        </p:grpSp>
        <p:grpSp>
          <p:nvGrpSpPr>
            <p:cNvPr id="48" name="组合 47">
              <a:extLst>
                <a:ext uri="{FF2B5EF4-FFF2-40B4-BE49-F238E27FC236}">
                  <a16:creationId xmlns:a16="http://schemas.microsoft.com/office/drawing/2014/main" id="{07940253-93F7-45FA-8B78-C7CD8BC50176}"/>
                </a:ext>
              </a:extLst>
            </p:cNvPr>
            <p:cNvGrpSpPr/>
            <p:nvPr/>
          </p:nvGrpSpPr>
          <p:grpSpPr>
            <a:xfrm>
              <a:off x="4193520" y="4332173"/>
              <a:ext cx="580652" cy="580652"/>
              <a:chOff x="2619561" y="4222777"/>
              <a:chExt cx="580652" cy="580652"/>
            </a:xfrm>
          </p:grpSpPr>
          <p:sp>
            <p:nvSpPr>
              <p:cNvPr id="49" name="任意多边形 21">
                <a:extLst>
                  <a:ext uri="{FF2B5EF4-FFF2-40B4-BE49-F238E27FC236}">
                    <a16:creationId xmlns:a16="http://schemas.microsoft.com/office/drawing/2014/main" id="{2BC7F724-61FE-4309-9B34-7001F5012B6A}"/>
                  </a:ext>
                </a:extLst>
              </p:cNvPr>
              <p:cNvSpPr/>
              <p:nvPr/>
            </p:nvSpPr>
            <p:spPr>
              <a:xfrm>
                <a:off x="2619561" y="4222777"/>
                <a:ext cx="580652" cy="580652"/>
              </a:xfrm>
              <a:custGeom>
                <a:avLst/>
                <a:gdLst>
                  <a:gd name="connsiteX0" fmla="*/ 0 w 580652"/>
                  <a:gd name="connsiteY0" fmla="*/ 290326 h 580652"/>
                  <a:gd name="connsiteX1" fmla="*/ 290326 w 580652"/>
                  <a:gd name="connsiteY1" fmla="*/ 0 h 580652"/>
                  <a:gd name="connsiteX2" fmla="*/ 580652 w 580652"/>
                  <a:gd name="connsiteY2" fmla="*/ 290326 h 580652"/>
                  <a:gd name="connsiteX3" fmla="*/ 290326 w 580652"/>
                  <a:gd name="connsiteY3" fmla="*/ 580652 h 580652"/>
                  <a:gd name="connsiteX4" fmla="*/ 0 w 580652"/>
                  <a:gd name="connsiteY4" fmla="*/ 290326 h 580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0652" h="580652">
                    <a:moveTo>
                      <a:pt x="0" y="290326"/>
                    </a:moveTo>
                    <a:cubicBezTo>
                      <a:pt x="0" y="129983"/>
                      <a:pt x="129983" y="0"/>
                      <a:pt x="290326" y="0"/>
                    </a:cubicBezTo>
                    <a:cubicBezTo>
                      <a:pt x="450669" y="0"/>
                      <a:pt x="580652" y="129983"/>
                      <a:pt x="580652" y="290326"/>
                    </a:cubicBezTo>
                    <a:cubicBezTo>
                      <a:pt x="580652" y="450669"/>
                      <a:pt x="450669" y="580652"/>
                      <a:pt x="290326" y="580652"/>
                    </a:cubicBezTo>
                    <a:cubicBezTo>
                      <a:pt x="129983" y="580652"/>
                      <a:pt x="0" y="450669"/>
                      <a:pt x="0" y="290326"/>
                    </a:cubicBez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85035" tIns="85035" rIns="85035" bIns="85035" numCol="1" spcCol="1270" anchor="ctr" anchorCtr="0">
                <a:noAutofit/>
              </a:bodyPr>
              <a:lstStyle/>
              <a:p>
                <a:pPr lvl="0" algn="ctr" defTabSz="711200">
                  <a:lnSpc>
                    <a:spcPct val="90000"/>
                  </a:lnSpc>
                  <a:spcBef>
                    <a:spcPct val="0"/>
                  </a:spcBef>
                  <a:spcAft>
                    <a:spcPct val="35000"/>
                  </a:spcAft>
                </a:pPr>
                <a:endParaRPr lang="en-US" sz="1600" kern="1200"/>
              </a:p>
            </p:txBody>
          </p:sp>
          <p:sp>
            <p:nvSpPr>
              <p:cNvPr id="50" name="TextBox 5">
                <a:extLst>
                  <a:ext uri="{FF2B5EF4-FFF2-40B4-BE49-F238E27FC236}">
                    <a16:creationId xmlns:a16="http://schemas.microsoft.com/office/drawing/2014/main" id="{59A03F23-18D0-42DD-BCEC-7E38731C2F4F}"/>
                  </a:ext>
                </a:extLst>
              </p:cNvPr>
              <p:cNvSpPr txBox="1">
                <a:spLocks noChangeArrowheads="1"/>
              </p:cNvSpPr>
              <p:nvPr/>
            </p:nvSpPr>
            <p:spPr bwMode="auto">
              <a:xfrm>
                <a:off x="2738205" y="4313048"/>
                <a:ext cx="3433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algn="ctr" eaLnBrk="1" hangingPunct="1"/>
                <a:r>
                  <a:rPr lang="en-US" altLang="zh-CN" sz="2000" dirty="0">
                    <a:solidFill>
                      <a:schemeClr val="bg1"/>
                    </a:solidFill>
                    <a:latin typeface="微软雅黑" pitchFamily="34" charset="-122"/>
                  </a:rPr>
                  <a:t>5</a:t>
                </a:r>
                <a:endParaRPr lang="zh-CN" altLang="en-US" sz="2000" dirty="0">
                  <a:solidFill>
                    <a:schemeClr val="bg1"/>
                  </a:solidFill>
                  <a:latin typeface="微软雅黑" pitchFamily="34" charset="-122"/>
                </a:endParaRPr>
              </a:p>
            </p:txBody>
          </p:sp>
        </p:grpSp>
        <p:sp>
          <p:nvSpPr>
            <p:cNvPr id="51" name="Arc 31">
              <a:extLst>
                <a:ext uri="{FF2B5EF4-FFF2-40B4-BE49-F238E27FC236}">
                  <a16:creationId xmlns:a16="http://schemas.microsoft.com/office/drawing/2014/main" id="{2AEC2308-43BF-4F2E-96A9-A6B9FEA7D205}"/>
                </a:ext>
              </a:extLst>
            </p:cNvPr>
            <p:cNvSpPr>
              <a:spLocks noChangeAspect="1"/>
            </p:cNvSpPr>
            <p:nvPr/>
          </p:nvSpPr>
          <p:spPr bwMode="gray">
            <a:xfrm flipH="1" flipV="1">
              <a:off x="5702543" y="4197665"/>
              <a:ext cx="830797" cy="395124"/>
            </a:xfrm>
            <a:custGeom>
              <a:avLst/>
              <a:gdLst>
                <a:gd name="T0" fmla="*/ 0 w 43178"/>
                <a:gd name="T1" fmla="*/ 142 h 21600"/>
                <a:gd name="T2" fmla="*/ 398 w 43178"/>
                <a:gd name="T3" fmla="*/ 149 h 21600"/>
                <a:gd name="T4" fmla="*/ 199 w 43178"/>
                <a:gd name="T5" fmla="*/ 149 h 21600"/>
                <a:gd name="T6" fmla="*/ 0 60000 65536"/>
                <a:gd name="T7" fmla="*/ 0 60000 65536"/>
                <a:gd name="T8" fmla="*/ 0 60000 65536"/>
                <a:gd name="T9" fmla="*/ 0 w 43178"/>
                <a:gd name="T10" fmla="*/ 0 h 21600"/>
                <a:gd name="T11" fmla="*/ 43178 w 43178"/>
                <a:gd name="T12" fmla="*/ 21600 h 21600"/>
              </a:gdLst>
              <a:ahLst/>
              <a:cxnLst>
                <a:cxn ang="T6">
                  <a:pos x="T0" y="T1"/>
                </a:cxn>
                <a:cxn ang="T7">
                  <a:pos x="T2" y="T3"/>
                </a:cxn>
                <a:cxn ang="T8">
                  <a:pos x="T4" y="T5"/>
                </a:cxn>
              </a:cxnLst>
              <a:rect l="T9" t="T10" r="T11" b="T12"/>
              <a:pathLst>
                <a:path w="43178" h="21600" fill="none" extrusionOk="0">
                  <a:moveTo>
                    <a:pt x="0" y="20621"/>
                  </a:moveTo>
                  <a:cubicBezTo>
                    <a:pt x="523" y="9084"/>
                    <a:pt x="10029" y="-1"/>
                    <a:pt x="21578" y="0"/>
                  </a:cubicBezTo>
                  <a:cubicBezTo>
                    <a:pt x="33507" y="0"/>
                    <a:pt x="43178" y="9670"/>
                    <a:pt x="43178" y="21600"/>
                  </a:cubicBezTo>
                </a:path>
                <a:path w="43178" h="21600" stroke="0" extrusionOk="0">
                  <a:moveTo>
                    <a:pt x="0" y="20621"/>
                  </a:moveTo>
                  <a:cubicBezTo>
                    <a:pt x="523" y="9084"/>
                    <a:pt x="10029" y="-1"/>
                    <a:pt x="21578" y="0"/>
                  </a:cubicBezTo>
                  <a:cubicBezTo>
                    <a:pt x="33507" y="0"/>
                    <a:pt x="43178" y="9670"/>
                    <a:pt x="43178" y="21600"/>
                  </a:cubicBezTo>
                  <a:lnTo>
                    <a:pt x="21578" y="21600"/>
                  </a:lnTo>
                  <a:close/>
                </a:path>
              </a:pathLst>
            </a:custGeom>
            <a:gradFill rotWithShape="1">
              <a:gsLst>
                <a:gs pos="0">
                  <a:srgbClr val="FFFFFF"/>
                </a:gs>
                <a:gs pos="100000">
                  <a:srgbClr val="F7F7F7"/>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rot="10800000"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200" b="0" i="0" u="none" strike="noStrike" kern="0" cap="none" spc="0" normalizeH="0" baseline="0" noProof="0">
                <a:ln>
                  <a:noFill/>
                </a:ln>
                <a:solidFill>
                  <a:sysClr val="windowText" lastClr="000000"/>
                </a:solidFill>
                <a:effectLst/>
                <a:uLnTx/>
                <a:uFillTx/>
                <a:latin typeface="Times New Roman" pitchFamily="18" charset="0"/>
              </a:endParaRPr>
            </a:p>
          </p:txBody>
        </p:sp>
        <p:sp>
          <p:nvSpPr>
            <p:cNvPr id="52" name="Oval 509">
              <a:extLst>
                <a:ext uri="{FF2B5EF4-FFF2-40B4-BE49-F238E27FC236}">
                  <a16:creationId xmlns:a16="http://schemas.microsoft.com/office/drawing/2014/main" id="{52B72A5A-4E80-48DD-8FCD-DEF18CBB19DF}"/>
                </a:ext>
              </a:extLst>
            </p:cNvPr>
            <p:cNvSpPr>
              <a:spLocks noChangeAspect="1" noChangeArrowheads="1"/>
            </p:cNvSpPr>
            <p:nvPr/>
          </p:nvSpPr>
          <p:spPr bwMode="auto">
            <a:xfrm>
              <a:off x="5841263" y="3541667"/>
              <a:ext cx="564027" cy="396650"/>
            </a:xfrm>
            <a:prstGeom prst="ellipse">
              <a:avLst/>
            </a:prstGeom>
            <a:gradFill rotWithShape="1">
              <a:gsLst>
                <a:gs pos="0">
                  <a:srgbClr val="FFFFFF"/>
                </a:gs>
                <a:gs pos="100000">
                  <a:srgbClr val="E9E9E9"/>
                </a:gs>
              </a:gsLst>
              <a:lin ang="5400000" scaled="1"/>
            </a:gradFill>
            <a:ln>
              <a:noFill/>
            </a:ln>
            <a:effectLst/>
            <a:extLst>
              <a:ext uri="{91240B29-F687-4F45-9708-019B960494DF}">
                <a14:hiddenLine xmlns:a14="http://schemas.microsoft.com/office/drawing/2010/main" w="12700">
                  <a:solidFill>
                    <a:srgbClr val="0033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3" name="TextBox 139">
              <a:extLst>
                <a:ext uri="{FF2B5EF4-FFF2-40B4-BE49-F238E27FC236}">
                  <a16:creationId xmlns:a16="http://schemas.microsoft.com/office/drawing/2014/main" id="{14DBDA7D-0E18-4BD6-81EB-FDAB4C2D7785}"/>
                </a:ext>
              </a:extLst>
            </p:cNvPr>
            <p:cNvSpPr txBox="1"/>
            <p:nvPr/>
          </p:nvSpPr>
          <p:spPr>
            <a:xfrm>
              <a:off x="5733355" y="3805691"/>
              <a:ext cx="825867" cy="477054"/>
            </a:xfrm>
            <a:prstGeom prst="rect">
              <a:avLst/>
            </a:prstGeom>
            <a:noFill/>
          </p:spPr>
          <p:txBody>
            <a:bodyPr wrap="none" rtlCol="0">
              <a:spAutoFit/>
            </a:bodyPr>
            <a:lstStyle/>
            <a:p>
              <a:pPr marL="0" lvl="1"/>
              <a:r>
                <a:rPr lang="zh-CN" altLang="en-US" sz="2500" b="1" dirty="0">
                  <a:latin typeface="微软雅黑" pitchFamily="34" charset="-122"/>
                  <a:ea typeface="微软雅黑" pitchFamily="34" charset="-122"/>
                </a:rPr>
                <a:t>目标</a:t>
              </a:r>
              <a:endParaRPr lang="en-US" altLang="zh-CN" sz="2500" b="1" dirty="0">
                <a:latin typeface="微软雅黑" pitchFamily="34" charset="-122"/>
                <a:ea typeface="微软雅黑" pitchFamily="34" charset="-122"/>
              </a:endParaRPr>
            </a:p>
          </p:txBody>
        </p:sp>
        <p:grpSp>
          <p:nvGrpSpPr>
            <p:cNvPr id="54" name="组合 53">
              <a:extLst>
                <a:ext uri="{FF2B5EF4-FFF2-40B4-BE49-F238E27FC236}">
                  <a16:creationId xmlns:a16="http://schemas.microsoft.com/office/drawing/2014/main" id="{DC872D4F-2126-41E8-B895-D90D3B4CB5FF}"/>
                </a:ext>
              </a:extLst>
            </p:cNvPr>
            <p:cNvGrpSpPr/>
            <p:nvPr/>
          </p:nvGrpSpPr>
          <p:grpSpPr>
            <a:xfrm>
              <a:off x="5498919" y="3445800"/>
              <a:ext cx="1233939" cy="1431834"/>
              <a:chOff x="3952915" y="3319630"/>
              <a:chExt cx="1233939" cy="1431834"/>
            </a:xfrm>
          </p:grpSpPr>
          <p:grpSp>
            <p:nvGrpSpPr>
              <p:cNvPr id="55" name="Group 500">
                <a:extLst>
                  <a:ext uri="{FF2B5EF4-FFF2-40B4-BE49-F238E27FC236}">
                    <a16:creationId xmlns:a16="http://schemas.microsoft.com/office/drawing/2014/main" id="{9E879238-4A59-4608-85E1-EF985BC53811}"/>
                  </a:ext>
                </a:extLst>
              </p:cNvPr>
              <p:cNvGrpSpPr>
                <a:grpSpLocks/>
              </p:cNvGrpSpPr>
              <p:nvPr/>
            </p:nvGrpSpPr>
            <p:grpSpPr bwMode="auto">
              <a:xfrm>
                <a:off x="3952915" y="3319630"/>
                <a:ext cx="1233939" cy="1431834"/>
                <a:chOff x="2455" y="2165"/>
                <a:chExt cx="848" cy="984"/>
              </a:xfrm>
            </p:grpSpPr>
            <p:pic>
              <p:nvPicPr>
                <p:cNvPr id="57" name="Picture 501" descr="그림2">
                  <a:extLst>
                    <a:ext uri="{FF2B5EF4-FFF2-40B4-BE49-F238E27FC236}">
                      <a16:creationId xmlns:a16="http://schemas.microsoft.com/office/drawing/2014/main" id="{4D8EF6DE-4BD6-4125-9636-01BBB4073A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9" y="2746"/>
                  <a:ext cx="800" cy="403"/>
                </a:xfrm>
                <a:prstGeom prst="rect">
                  <a:avLst/>
                </a:prstGeom>
                <a:noFill/>
                <a:extLst>
                  <a:ext uri="{909E8E84-426E-40DD-AFC4-6F175D3DCCD1}">
                    <a14:hiddenFill xmlns:a14="http://schemas.microsoft.com/office/drawing/2010/main">
                      <a:solidFill>
                        <a:srgbClr val="FFFFFF"/>
                      </a:solidFill>
                    </a14:hiddenFill>
                  </a:ext>
                </a:extLst>
              </p:spPr>
            </p:pic>
            <p:grpSp>
              <p:nvGrpSpPr>
                <p:cNvPr id="58" name="Group 502">
                  <a:extLst>
                    <a:ext uri="{FF2B5EF4-FFF2-40B4-BE49-F238E27FC236}">
                      <a16:creationId xmlns:a16="http://schemas.microsoft.com/office/drawing/2014/main" id="{7B75BE2A-6898-41F1-90AE-FE7D84296157}"/>
                    </a:ext>
                  </a:extLst>
                </p:cNvPr>
                <p:cNvGrpSpPr>
                  <a:grpSpLocks noChangeAspect="1"/>
                </p:cNvGrpSpPr>
                <p:nvPr/>
              </p:nvGrpSpPr>
              <p:grpSpPr bwMode="auto">
                <a:xfrm>
                  <a:off x="2455" y="2165"/>
                  <a:ext cx="848" cy="848"/>
                  <a:chOff x="2324" y="1911"/>
                  <a:chExt cx="956" cy="956"/>
                </a:xfrm>
              </p:grpSpPr>
              <p:grpSp>
                <p:nvGrpSpPr>
                  <p:cNvPr id="59" name="Group 503">
                    <a:extLst>
                      <a:ext uri="{FF2B5EF4-FFF2-40B4-BE49-F238E27FC236}">
                        <a16:creationId xmlns:a16="http://schemas.microsoft.com/office/drawing/2014/main" id="{7A1358A3-2E9A-4362-B58C-936EA62BD8B9}"/>
                      </a:ext>
                    </a:extLst>
                  </p:cNvPr>
                  <p:cNvGrpSpPr>
                    <a:grpSpLocks noChangeAspect="1"/>
                  </p:cNvGrpSpPr>
                  <p:nvPr/>
                </p:nvGrpSpPr>
                <p:grpSpPr bwMode="auto">
                  <a:xfrm>
                    <a:off x="2324" y="1911"/>
                    <a:ext cx="956" cy="956"/>
                    <a:chOff x="385" y="119"/>
                    <a:chExt cx="907" cy="907"/>
                  </a:xfrm>
                </p:grpSpPr>
                <p:sp>
                  <p:nvSpPr>
                    <p:cNvPr id="64" name="Oval 504">
                      <a:extLst>
                        <a:ext uri="{FF2B5EF4-FFF2-40B4-BE49-F238E27FC236}">
                          <a16:creationId xmlns:a16="http://schemas.microsoft.com/office/drawing/2014/main" id="{79F64ECD-750F-45D7-886A-411370786712}"/>
                        </a:ext>
                      </a:extLst>
                    </p:cNvPr>
                    <p:cNvSpPr>
                      <a:spLocks noChangeAspect="1" noChangeArrowheads="1"/>
                    </p:cNvSpPr>
                    <p:nvPr/>
                  </p:nvSpPr>
                  <p:spPr bwMode="auto">
                    <a:xfrm>
                      <a:off x="385" y="119"/>
                      <a:ext cx="907" cy="907"/>
                    </a:xfrm>
                    <a:prstGeom prst="ellipse">
                      <a:avLst/>
                    </a:prstGeom>
                    <a:gradFill rotWithShape="1">
                      <a:gsLst>
                        <a:gs pos="0">
                          <a:srgbClr val="808080"/>
                        </a:gs>
                        <a:gs pos="100000">
                          <a:srgbClr val="FFFFFF"/>
                        </a:gs>
                      </a:gsLst>
                      <a:lin ang="5400000" scaled="1"/>
                    </a:gradFill>
                    <a:ln w="3175">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5" name="Oval 505">
                      <a:extLst>
                        <a:ext uri="{FF2B5EF4-FFF2-40B4-BE49-F238E27FC236}">
                          <a16:creationId xmlns:a16="http://schemas.microsoft.com/office/drawing/2014/main" id="{FBA9C8E6-AE2A-4496-B0F7-8D5F6568AA40}"/>
                        </a:ext>
                      </a:extLst>
                    </p:cNvPr>
                    <p:cNvSpPr>
                      <a:spLocks noChangeAspect="1" noChangeArrowheads="1"/>
                    </p:cNvSpPr>
                    <p:nvPr/>
                  </p:nvSpPr>
                  <p:spPr bwMode="auto">
                    <a:xfrm>
                      <a:off x="447" y="125"/>
                      <a:ext cx="782" cy="751"/>
                    </a:xfrm>
                    <a:prstGeom prst="ellipse">
                      <a:avLst/>
                    </a:prstGeom>
                    <a:gradFill rotWithShape="1">
                      <a:gsLst>
                        <a:gs pos="0">
                          <a:srgbClr val="FFFFFF"/>
                        </a:gs>
                        <a:gs pos="100000">
                          <a:srgbClr val="808080"/>
                        </a:gs>
                      </a:gsLst>
                      <a:lin ang="5400000" scaled="1"/>
                    </a:gradFill>
                    <a:ln>
                      <a:noFill/>
                    </a:ln>
                    <a:effectLst/>
                    <a:extLst>
                      <a:ext uri="{91240B29-F687-4F45-9708-019B960494DF}">
                        <a14:hiddenLine xmlns:a14="http://schemas.microsoft.com/office/drawing/2010/main" w="12700">
                          <a:solidFill>
                            <a:srgbClr val="0033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60" name="Group 506">
                    <a:extLst>
                      <a:ext uri="{FF2B5EF4-FFF2-40B4-BE49-F238E27FC236}">
                        <a16:creationId xmlns:a16="http://schemas.microsoft.com/office/drawing/2014/main" id="{12EE1454-EA35-4598-AC6D-56805BE8D7E9}"/>
                      </a:ext>
                    </a:extLst>
                  </p:cNvPr>
                  <p:cNvGrpSpPr>
                    <a:grpSpLocks noChangeAspect="1"/>
                  </p:cNvGrpSpPr>
                  <p:nvPr/>
                </p:nvGrpSpPr>
                <p:grpSpPr bwMode="auto">
                  <a:xfrm>
                    <a:off x="2392" y="1977"/>
                    <a:ext cx="822" cy="825"/>
                    <a:chOff x="2455" y="2041"/>
                    <a:chExt cx="696" cy="698"/>
                  </a:xfrm>
                </p:grpSpPr>
                <p:sp>
                  <p:nvSpPr>
                    <p:cNvPr id="61" name="Oval 507">
                      <a:extLst>
                        <a:ext uri="{FF2B5EF4-FFF2-40B4-BE49-F238E27FC236}">
                          <a16:creationId xmlns:a16="http://schemas.microsoft.com/office/drawing/2014/main" id="{B7258786-5105-4C92-AFFE-7D71C371FC9F}"/>
                        </a:ext>
                      </a:extLst>
                    </p:cNvPr>
                    <p:cNvSpPr>
                      <a:spLocks noChangeAspect="1" noChangeArrowheads="1"/>
                    </p:cNvSpPr>
                    <p:nvPr/>
                  </p:nvSpPr>
                  <p:spPr bwMode="auto">
                    <a:xfrm>
                      <a:off x="2455" y="2041"/>
                      <a:ext cx="696" cy="698"/>
                    </a:xfrm>
                    <a:prstGeom prst="ellipse">
                      <a:avLst/>
                    </a:prstGeom>
                    <a:gradFill rotWithShape="1">
                      <a:gsLst>
                        <a:gs pos="0">
                          <a:srgbClr val="DDDDDD"/>
                        </a:gs>
                        <a:gs pos="100000">
                          <a:srgbClr val="FFFFFF"/>
                        </a:gs>
                      </a:gsLst>
                      <a:lin ang="5400000" scaled="1"/>
                    </a:gradFill>
                    <a:ln>
                      <a:noFill/>
                    </a:ln>
                    <a:effectLst/>
                    <a:extLst>
                      <a:ext uri="{91240B29-F687-4F45-9708-019B960494DF}">
                        <a14:hiddenLine xmlns:a14="http://schemas.microsoft.com/office/drawing/2010/main" w="6350">
                          <a:solidFill>
                            <a:srgbClr val="C0C0C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2" name="Arc 31">
                      <a:extLst>
                        <a:ext uri="{FF2B5EF4-FFF2-40B4-BE49-F238E27FC236}">
                          <a16:creationId xmlns:a16="http://schemas.microsoft.com/office/drawing/2014/main" id="{C6C555D4-A2A5-4D5F-8DA7-84A9E733D6E2}"/>
                        </a:ext>
                      </a:extLst>
                    </p:cNvPr>
                    <p:cNvSpPr>
                      <a:spLocks noChangeAspect="1"/>
                    </p:cNvSpPr>
                    <p:nvPr/>
                  </p:nvSpPr>
                  <p:spPr bwMode="gray">
                    <a:xfrm flipH="1" flipV="1">
                      <a:off x="2531" y="2478"/>
                      <a:ext cx="545" cy="259"/>
                    </a:xfrm>
                    <a:custGeom>
                      <a:avLst/>
                      <a:gdLst>
                        <a:gd name="T0" fmla="*/ 0 w 43178"/>
                        <a:gd name="T1" fmla="*/ 142 h 21600"/>
                        <a:gd name="T2" fmla="*/ 398 w 43178"/>
                        <a:gd name="T3" fmla="*/ 149 h 21600"/>
                        <a:gd name="T4" fmla="*/ 199 w 43178"/>
                        <a:gd name="T5" fmla="*/ 149 h 21600"/>
                        <a:gd name="T6" fmla="*/ 0 60000 65536"/>
                        <a:gd name="T7" fmla="*/ 0 60000 65536"/>
                        <a:gd name="T8" fmla="*/ 0 60000 65536"/>
                        <a:gd name="T9" fmla="*/ 0 w 43178"/>
                        <a:gd name="T10" fmla="*/ 0 h 21600"/>
                        <a:gd name="T11" fmla="*/ 43178 w 43178"/>
                        <a:gd name="T12" fmla="*/ 21600 h 21600"/>
                      </a:gdLst>
                      <a:ahLst/>
                      <a:cxnLst>
                        <a:cxn ang="T6">
                          <a:pos x="T0" y="T1"/>
                        </a:cxn>
                        <a:cxn ang="T7">
                          <a:pos x="T2" y="T3"/>
                        </a:cxn>
                        <a:cxn ang="T8">
                          <a:pos x="T4" y="T5"/>
                        </a:cxn>
                      </a:cxnLst>
                      <a:rect l="T9" t="T10" r="T11" b="T12"/>
                      <a:pathLst>
                        <a:path w="43178" h="21600" fill="none" extrusionOk="0">
                          <a:moveTo>
                            <a:pt x="0" y="20621"/>
                          </a:moveTo>
                          <a:cubicBezTo>
                            <a:pt x="523" y="9084"/>
                            <a:pt x="10029" y="-1"/>
                            <a:pt x="21578" y="0"/>
                          </a:cubicBezTo>
                          <a:cubicBezTo>
                            <a:pt x="33507" y="0"/>
                            <a:pt x="43178" y="9670"/>
                            <a:pt x="43178" y="21600"/>
                          </a:cubicBezTo>
                        </a:path>
                        <a:path w="43178" h="21600" stroke="0" extrusionOk="0">
                          <a:moveTo>
                            <a:pt x="0" y="20621"/>
                          </a:moveTo>
                          <a:cubicBezTo>
                            <a:pt x="523" y="9084"/>
                            <a:pt x="10029" y="-1"/>
                            <a:pt x="21578" y="0"/>
                          </a:cubicBezTo>
                          <a:cubicBezTo>
                            <a:pt x="33507" y="0"/>
                            <a:pt x="43178" y="9670"/>
                            <a:pt x="43178" y="21600"/>
                          </a:cubicBezTo>
                          <a:lnTo>
                            <a:pt x="21578" y="21600"/>
                          </a:lnTo>
                          <a:close/>
                        </a:path>
                      </a:pathLst>
                    </a:custGeom>
                    <a:gradFill rotWithShape="1">
                      <a:gsLst>
                        <a:gs pos="0">
                          <a:srgbClr val="FFFFFF"/>
                        </a:gs>
                        <a:gs pos="100000">
                          <a:srgbClr val="F7F7F7"/>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rot="10800000"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200" b="0" i="0" u="none" strike="noStrike" kern="0" cap="none" spc="0" normalizeH="0" baseline="0" noProof="0">
                        <a:ln>
                          <a:noFill/>
                        </a:ln>
                        <a:solidFill>
                          <a:sysClr val="windowText" lastClr="000000"/>
                        </a:solidFill>
                        <a:effectLst/>
                        <a:uLnTx/>
                        <a:uFillTx/>
                        <a:latin typeface="Times New Roman" pitchFamily="18" charset="0"/>
                      </a:endParaRPr>
                    </a:p>
                  </p:txBody>
                </p:sp>
                <p:sp>
                  <p:nvSpPr>
                    <p:cNvPr id="63" name="Oval 509">
                      <a:extLst>
                        <a:ext uri="{FF2B5EF4-FFF2-40B4-BE49-F238E27FC236}">
                          <a16:creationId xmlns:a16="http://schemas.microsoft.com/office/drawing/2014/main" id="{02A23A53-6940-4B07-9EE7-46D088641110}"/>
                        </a:ext>
                      </a:extLst>
                    </p:cNvPr>
                    <p:cNvSpPr>
                      <a:spLocks noChangeAspect="1" noChangeArrowheads="1"/>
                    </p:cNvSpPr>
                    <p:nvPr/>
                  </p:nvSpPr>
                  <p:spPr bwMode="auto">
                    <a:xfrm>
                      <a:off x="2622" y="2048"/>
                      <a:ext cx="370" cy="260"/>
                    </a:xfrm>
                    <a:prstGeom prst="ellipse">
                      <a:avLst/>
                    </a:prstGeom>
                    <a:gradFill rotWithShape="1">
                      <a:gsLst>
                        <a:gs pos="0">
                          <a:srgbClr val="FFFFFF"/>
                        </a:gs>
                        <a:gs pos="100000">
                          <a:srgbClr val="E9E9E9"/>
                        </a:gs>
                      </a:gsLst>
                      <a:lin ang="5400000" scaled="1"/>
                    </a:gradFill>
                    <a:ln>
                      <a:noFill/>
                    </a:ln>
                    <a:effectLst/>
                    <a:extLst>
                      <a:ext uri="{91240B29-F687-4F45-9708-019B960494DF}">
                        <a14:hiddenLine xmlns:a14="http://schemas.microsoft.com/office/drawing/2010/main" w="12700">
                          <a:solidFill>
                            <a:srgbClr val="0033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grpSp>
          <p:sp>
            <p:nvSpPr>
              <p:cNvPr id="56" name="TextBox 139">
                <a:extLst>
                  <a:ext uri="{FF2B5EF4-FFF2-40B4-BE49-F238E27FC236}">
                    <a16:creationId xmlns:a16="http://schemas.microsoft.com/office/drawing/2014/main" id="{DE2B53A8-CAE7-446B-A9A0-7E3407CF47F5}"/>
                  </a:ext>
                </a:extLst>
              </p:cNvPr>
              <p:cNvSpPr txBox="1"/>
              <p:nvPr/>
            </p:nvSpPr>
            <p:spPr>
              <a:xfrm>
                <a:off x="4187351" y="3679521"/>
                <a:ext cx="825867" cy="477054"/>
              </a:xfrm>
              <a:prstGeom prst="rect">
                <a:avLst/>
              </a:prstGeom>
              <a:noFill/>
            </p:spPr>
            <p:txBody>
              <a:bodyPr wrap="none" rtlCol="0">
                <a:spAutoFit/>
              </a:bodyPr>
              <a:lstStyle/>
              <a:p>
                <a:pPr marL="0" lvl="1"/>
                <a:r>
                  <a:rPr lang="zh-CN" altLang="en-US" sz="2500" b="1" dirty="0">
                    <a:latin typeface="微软雅黑" pitchFamily="34" charset="-122"/>
                    <a:ea typeface="微软雅黑" pitchFamily="34" charset="-122"/>
                  </a:rPr>
                  <a:t>目标</a:t>
                </a:r>
                <a:endParaRPr lang="en-US" altLang="zh-CN" sz="2500" b="1" dirty="0">
                  <a:latin typeface="微软雅黑" pitchFamily="34" charset="-122"/>
                  <a:ea typeface="微软雅黑" pitchFamily="34" charset="-122"/>
                </a:endParaRPr>
              </a:p>
            </p:txBody>
          </p:sp>
        </p:grpSp>
        <p:sp>
          <p:nvSpPr>
            <p:cNvPr id="66" name="TextBox 134">
              <a:extLst>
                <a:ext uri="{FF2B5EF4-FFF2-40B4-BE49-F238E27FC236}">
                  <a16:creationId xmlns:a16="http://schemas.microsoft.com/office/drawing/2014/main" id="{90BE7ECA-2664-44EE-A090-B4788498A9D9}"/>
                </a:ext>
              </a:extLst>
            </p:cNvPr>
            <p:cNvSpPr txBox="1"/>
            <p:nvPr/>
          </p:nvSpPr>
          <p:spPr>
            <a:xfrm>
              <a:off x="4221384" y="1287943"/>
              <a:ext cx="7109639"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不泄露身份的前提下，验证只有拥有足够资金的竞拍者才能参与竞拍</a:t>
              </a:r>
            </a:p>
          </p:txBody>
        </p:sp>
        <p:sp>
          <p:nvSpPr>
            <p:cNvPr id="67" name="TextBox 138">
              <a:extLst>
                <a:ext uri="{FF2B5EF4-FFF2-40B4-BE49-F238E27FC236}">
                  <a16:creationId xmlns:a16="http://schemas.microsoft.com/office/drawing/2014/main" id="{6B1C68A1-774B-4F1F-8433-3B6F07DE3DBD}"/>
                </a:ext>
              </a:extLst>
            </p:cNvPr>
            <p:cNvSpPr txBox="1"/>
            <p:nvPr/>
          </p:nvSpPr>
          <p:spPr>
            <a:xfrm>
              <a:off x="7954786" y="2282902"/>
              <a:ext cx="2723823" cy="507831"/>
            </a:xfrm>
            <a:prstGeom prst="rect">
              <a:avLst/>
            </a:prstGeom>
            <a:noFill/>
          </p:spPr>
          <p:txBody>
            <a:bodyPr wrap="none" rtlCol="0">
              <a:spAutoFit/>
            </a:bodyPr>
            <a:lstStyle/>
            <a:p>
              <a:pPr>
                <a:lnSpc>
                  <a:spcPct val="150000"/>
                </a:lnSpc>
              </a:pPr>
              <a:r>
                <a:rPr lang="zh-CN" altLang="en-US" dirty="0">
                  <a:latin typeface="微软雅黑" pitchFamily="34" charset="-122"/>
                  <a:ea typeface="微软雅黑" pitchFamily="34" charset="-122"/>
                </a:rPr>
                <a:t>竞拍者中标之后不能反悔</a:t>
              </a:r>
            </a:p>
          </p:txBody>
        </p:sp>
        <p:sp>
          <p:nvSpPr>
            <p:cNvPr id="68" name="Freeform 461">
              <a:extLst>
                <a:ext uri="{FF2B5EF4-FFF2-40B4-BE49-F238E27FC236}">
                  <a16:creationId xmlns:a16="http://schemas.microsoft.com/office/drawing/2014/main" id="{5EC18922-45A3-4253-BFD0-290A4DA92818}"/>
                </a:ext>
              </a:extLst>
            </p:cNvPr>
            <p:cNvSpPr>
              <a:spLocks/>
            </p:cNvSpPr>
            <p:nvPr/>
          </p:nvSpPr>
          <p:spPr bwMode="auto">
            <a:xfrm flipH="1">
              <a:off x="7925634" y="2744568"/>
              <a:ext cx="2248626" cy="245928"/>
            </a:xfrm>
            <a:custGeom>
              <a:avLst/>
              <a:gdLst>
                <a:gd name="T0" fmla="*/ 1818 w 1818"/>
                <a:gd name="T1" fmla="*/ 156 h 156"/>
                <a:gd name="T2" fmla="*/ 1733 w 1818"/>
                <a:gd name="T3" fmla="*/ 0 h 156"/>
                <a:gd name="T4" fmla="*/ 0 w 1818"/>
                <a:gd name="T5" fmla="*/ 2 h 156"/>
              </a:gdLst>
              <a:ahLst/>
              <a:cxnLst>
                <a:cxn ang="0">
                  <a:pos x="T0" y="T1"/>
                </a:cxn>
                <a:cxn ang="0">
                  <a:pos x="T2" y="T3"/>
                </a:cxn>
                <a:cxn ang="0">
                  <a:pos x="T4" y="T5"/>
                </a:cxn>
              </a:cxnLst>
              <a:rect l="0" t="0" r="r" b="b"/>
              <a:pathLst>
                <a:path w="1818" h="156">
                  <a:moveTo>
                    <a:pt x="1818" y="156"/>
                  </a:moveTo>
                  <a:lnTo>
                    <a:pt x="1733" y="0"/>
                  </a:lnTo>
                  <a:lnTo>
                    <a:pt x="0" y="2"/>
                  </a:lnTo>
                </a:path>
              </a:pathLst>
            </a:custGeom>
            <a:noFill/>
            <a:ln w="12700" cap="flat" cmpd="sng">
              <a:solidFill>
                <a:srgbClr val="99C047"/>
              </a:solidFill>
              <a:prstDash val="solid"/>
              <a:round/>
              <a:headEnd/>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9" name="TextBox 133">
              <a:extLst>
                <a:ext uri="{FF2B5EF4-FFF2-40B4-BE49-F238E27FC236}">
                  <a16:creationId xmlns:a16="http://schemas.microsoft.com/office/drawing/2014/main" id="{28738667-F7B7-42B8-A691-04395AB29EEE}"/>
                </a:ext>
              </a:extLst>
            </p:cNvPr>
            <p:cNvSpPr txBox="1"/>
            <p:nvPr/>
          </p:nvSpPr>
          <p:spPr>
            <a:xfrm>
              <a:off x="7889455" y="4813433"/>
              <a:ext cx="3647152" cy="874407"/>
            </a:xfrm>
            <a:prstGeom prst="rect">
              <a:avLst/>
            </a:prstGeom>
            <a:noFill/>
          </p:spPr>
          <p:txBody>
            <a:bodyPr wrap="non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除了必须要公开的中标价，</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其他出价和竞拍者的身份都不泄露</a:t>
              </a:r>
            </a:p>
          </p:txBody>
        </p:sp>
        <p:sp>
          <p:nvSpPr>
            <p:cNvPr id="70" name="TextBox 135">
              <a:extLst>
                <a:ext uri="{FF2B5EF4-FFF2-40B4-BE49-F238E27FC236}">
                  <a16:creationId xmlns:a16="http://schemas.microsoft.com/office/drawing/2014/main" id="{9939FA21-0659-49C7-9CC2-4F1AE9212A15}"/>
                </a:ext>
              </a:extLst>
            </p:cNvPr>
            <p:cNvSpPr txBox="1"/>
            <p:nvPr/>
          </p:nvSpPr>
          <p:spPr>
            <a:xfrm>
              <a:off x="457200" y="2269452"/>
              <a:ext cx="3685805" cy="923330"/>
            </a:xfrm>
            <a:prstGeom prst="rect">
              <a:avLst/>
            </a:prstGeom>
            <a:noFill/>
          </p:spPr>
          <p:txBody>
            <a:bodyPr wrap="square" rtlCol="0">
              <a:spAutoFit/>
            </a:bodyPr>
            <a:lstStyle/>
            <a:p>
              <a:pPr algn="r">
                <a:lnSpc>
                  <a:spcPct val="150000"/>
                </a:lnSpc>
              </a:pPr>
              <a:r>
                <a:rPr lang="zh-CN" altLang="en-US" dirty="0">
                  <a:latin typeface="微软雅黑" panose="020B0503020204020204" pitchFamily="34" charset="-122"/>
                  <a:ea typeface="微软雅黑" panose="020B0503020204020204" pitchFamily="34" charset="-122"/>
                </a:rPr>
                <a:t>除了资金差异，没有竞拍者比</a:t>
              </a:r>
              <a:endParaRPr lang="en-US" altLang="zh-CN" dirty="0">
                <a:latin typeface="微软雅黑" panose="020B0503020204020204" pitchFamily="34" charset="-122"/>
                <a:ea typeface="微软雅黑" panose="020B0503020204020204" pitchFamily="34" charset="-122"/>
              </a:endParaRPr>
            </a:p>
            <a:p>
              <a:pPr algn="r">
                <a:lnSpc>
                  <a:spcPct val="150000"/>
                </a:lnSpc>
              </a:pPr>
              <a:r>
                <a:rPr lang="zh-CN" altLang="en-US" dirty="0">
                  <a:latin typeface="微软雅黑" panose="020B0503020204020204" pitchFamily="34" charset="-122"/>
                  <a:ea typeface="微软雅黑" panose="020B0503020204020204" pitchFamily="34" charset="-122"/>
                </a:rPr>
                <a:t>其他竞拍者拥有更有利的竞拍条件</a:t>
              </a:r>
            </a:p>
          </p:txBody>
        </p:sp>
        <p:cxnSp>
          <p:nvCxnSpPr>
            <p:cNvPr id="71" name="直接连接符 70">
              <a:extLst>
                <a:ext uri="{FF2B5EF4-FFF2-40B4-BE49-F238E27FC236}">
                  <a16:creationId xmlns:a16="http://schemas.microsoft.com/office/drawing/2014/main" id="{4A26D21C-AA28-4151-B843-472315B9C2FA}"/>
                </a:ext>
              </a:extLst>
            </p:cNvPr>
            <p:cNvCxnSpPr>
              <a:cxnSpLocks/>
              <a:stCxn id="6" idx="1"/>
            </p:cNvCxnSpPr>
            <p:nvPr/>
          </p:nvCxnSpPr>
          <p:spPr>
            <a:xfrm>
              <a:off x="6015003" y="1685842"/>
              <a:ext cx="1391868" cy="5328"/>
            </a:xfrm>
            <a:prstGeom prst="line">
              <a:avLst/>
            </a:prstGeom>
            <a:ln>
              <a:solidFill>
                <a:srgbClr val="C43B38"/>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793061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61E86A-220E-4B55-9B53-01E300F80791}"/>
              </a:ext>
            </a:extLst>
          </p:cNvPr>
          <p:cNvSpPr>
            <a:spLocks noGrp="1"/>
          </p:cNvSpPr>
          <p:nvPr>
            <p:ph type="title"/>
          </p:nvPr>
        </p:nvSpPr>
        <p:spPr/>
        <p:txBody>
          <a:bodyPr/>
          <a:lstStyle/>
          <a:p>
            <a:r>
              <a:rPr lang="zh-CN" altLang="en-US" dirty="0"/>
              <a:t>提问</a:t>
            </a:r>
            <a:r>
              <a:rPr lang="en-US" altLang="zh-CN" dirty="0"/>
              <a:t>3</a:t>
            </a:r>
            <a:r>
              <a:rPr lang="zh-CN" altLang="en-US" dirty="0"/>
              <a:t>：我行产品设计中遇到过什么有挑战的隐私保护需求？</a:t>
            </a:r>
          </a:p>
        </p:txBody>
      </p:sp>
      <p:sp>
        <p:nvSpPr>
          <p:cNvPr id="3" name="灯片编号占位符 2">
            <a:extLst>
              <a:ext uri="{FF2B5EF4-FFF2-40B4-BE49-F238E27FC236}">
                <a16:creationId xmlns:a16="http://schemas.microsoft.com/office/drawing/2014/main" id="{E8CAD485-8CB6-4957-9967-5F34B1592381}"/>
              </a:ext>
            </a:extLst>
          </p:cNvPr>
          <p:cNvSpPr>
            <a:spLocks noGrp="1"/>
          </p:cNvSpPr>
          <p:nvPr>
            <p:ph type="sldNum" sz="quarter" idx="10"/>
          </p:nvPr>
        </p:nvSpPr>
        <p:spPr/>
        <p:txBody>
          <a:bodyPr/>
          <a:lstStyle/>
          <a:p>
            <a:fld id="{884269F9-B5CE-EB46-8536-1F9E4423A6BA}" type="slidenum">
              <a:rPr kumimoji="1" lang="zh-CN" altLang="en-US" smtClean="0"/>
              <a:t>29</a:t>
            </a:fld>
            <a:endParaRPr kumimoji="1" lang="zh-CN" altLang="en-US" dirty="0"/>
          </a:p>
        </p:txBody>
      </p:sp>
      <p:pic>
        <p:nvPicPr>
          <p:cNvPr id="5" name="Picture 4" descr="25 Brilliant Small Business Ideas">
            <a:extLst>
              <a:ext uri="{FF2B5EF4-FFF2-40B4-BE49-F238E27FC236}">
                <a16:creationId xmlns:a16="http://schemas.microsoft.com/office/drawing/2014/main" id="{C45547E4-7ABB-41BE-A1CA-21F4E1C0E8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6813" y="1171515"/>
            <a:ext cx="9098376" cy="5686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5234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E53A4"/>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altLang="zh-CN" dirty="0">
                <a:solidFill>
                  <a:schemeClr val="bg1"/>
                </a:solidFill>
                <a:latin typeface="微软雅黑" panose="020B0503020204020204" pitchFamily="34" charset="-122"/>
                <a:ea typeface="微软雅黑" panose="020B0503020204020204" pitchFamily="34" charset="-122"/>
              </a:rPr>
              <a:t>01</a:t>
            </a:r>
            <a:endParaRPr lang="en-US" dirty="0">
              <a:solidFill>
                <a:schemeClr val="bg1"/>
              </a:solidFill>
              <a:latin typeface="微软雅黑" panose="020B0503020204020204" pitchFamily="34" charset="-122"/>
              <a:ea typeface="微软雅黑" panose="020B0503020204020204" pitchFamily="34" charset="-122"/>
            </a:endParaRPr>
          </a:p>
        </p:txBody>
      </p:sp>
      <p:sp>
        <p:nvSpPr>
          <p:cNvPr id="5" name="Title 4"/>
          <p:cNvSpPr>
            <a:spLocks noGrp="1"/>
          </p:cNvSpPr>
          <p:nvPr>
            <p:ph type="title"/>
          </p:nvPr>
        </p:nvSpPr>
        <p:spPr>
          <a:xfrm>
            <a:off x="446313" y="3263393"/>
            <a:ext cx="8097611" cy="1923436"/>
          </a:xfrm>
        </p:spPr>
        <p:txBody>
          <a:bodyPr/>
          <a:lstStyle/>
          <a:p>
            <a:r>
              <a:rPr lang="zh-CN" altLang="en-US" dirty="0">
                <a:solidFill>
                  <a:schemeClr val="bg1"/>
                </a:solidFill>
                <a:latin typeface="微软雅黑" panose="020B0503020204020204" pitchFamily="34" charset="-122"/>
                <a:ea typeface="微软雅黑" panose="020B0503020204020204" pitchFamily="34" charset="-122"/>
              </a:rPr>
              <a:t>隐私保护是“伪”需求？</a:t>
            </a:r>
            <a:endParaRPr lang="en-US" dirty="0">
              <a:latin typeface="微软雅黑" panose="020B0503020204020204" pitchFamily="34" charset="-122"/>
              <a:ea typeface="微软雅黑" panose="020B0503020204020204" pitchFamily="34" charset="-122"/>
            </a:endParaRPr>
          </a:p>
        </p:txBody>
      </p:sp>
      <p:sp>
        <p:nvSpPr>
          <p:cNvPr id="4" name="Slide Number Placeholder 3"/>
          <p:cNvSpPr>
            <a:spLocks noGrp="1"/>
          </p:cNvSpPr>
          <p:nvPr>
            <p:ph type="sldNum" sz="quarter" idx="14"/>
          </p:nvPr>
        </p:nvSpPr>
        <p:spPr/>
        <p:txBody>
          <a:bodyPr/>
          <a:lstStyle/>
          <a:p>
            <a:fld id="{884269F9-B5CE-EB46-8536-1F9E4423A6BA}" type="slidenum">
              <a:rPr kumimoji="1" lang="zh-CN" altLang="en-US" smtClean="0">
                <a:latin typeface="微软雅黑" panose="020B0503020204020204" pitchFamily="34" charset="-122"/>
                <a:ea typeface="微软雅黑" panose="020B0503020204020204" pitchFamily="34" charset="-122"/>
              </a:rPr>
              <a:t>3</a:t>
            </a:fld>
            <a:endParaRPr kumimoji="1" lang="zh-CN" altLang="en-US" dirty="0">
              <a:latin typeface="微软雅黑" panose="020B0503020204020204" pitchFamily="34" charset="-122"/>
              <a:ea typeface="微软雅黑" panose="020B0503020204020204" pitchFamily="34" charset="-122"/>
            </a:endParaRPr>
          </a:p>
        </p:txBody>
      </p:sp>
      <p:sp>
        <p:nvSpPr>
          <p:cNvPr id="8" name="文本占位符 7"/>
          <p:cNvSpPr>
            <a:spLocks noGrp="1"/>
          </p:cNvSpPr>
          <p:nvPr>
            <p:ph type="body" sz="quarter" idx="17"/>
          </p:nvPr>
        </p:nvSpPr>
        <p:spPr/>
        <p:txBody>
          <a:bodyPr/>
          <a:lstStyle/>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altLang="zh-CN" dirty="0">
                <a:solidFill>
                  <a:schemeClr val="bg1"/>
                </a:solidFill>
                <a:latin typeface="微软雅黑" panose="020B0503020204020204" pitchFamily="34" charset="-122"/>
                <a:ea typeface="微软雅黑" panose="020B0503020204020204" pitchFamily="34" charset="-122"/>
              </a:rPr>
              <a:t>04</a:t>
            </a:r>
            <a:endParaRPr lang="en-US" dirty="0">
              <a:solidFill>
                <a:schemeClr val="bg1"/>
              </a:solidFill>
              <a:latin typeface="微软雅黑" panose="020B0503020204020204" pitchFamily="34" charset="-122"/>
              <a:ea typeface="微软雅黑" panose="020B0503020204020204" pitchFamily="34" charset="-122"/>
            </a:endParaRPr>
          </a:p>
        </p:txBody>
      </p:sp>
      <p:sp>
        <p:nvSpPr>
          <p:cNvPr id="5" name="Title 4"/>
          <p:cNvSpPr>
            <a:spLocks noGrp="1"/>
          </p:cNvSpPr>
          <p:nvPr>
            <p:ph type="title"/>
          </p:nvPr>
        </p:nvSpPr>
        <p:spPr>
          <a:xfrm>
            <a:off x="446313" y="3263393"/>
            <a:ext cx="8097611" cy="1923436"/>
          </a:xfrm>
        </p:spPr>
        <p:txBody>
          <a:bodyPr/>
          <a:lstStyle/>
          <a:p>
            <a:r>
              <a:rPr lang="zh-CN" altLang="en-US" dirty="0">
                <a:solidFill>
                  <a:schemeClr val="bg1"/>
                </a:solidFill>
                <a:latin typeface="微软雅黑" panose="020B0503020204020204" pitchFamily="34" charset="-122"/>
                <a:ea typeface="微软雅黑" panose="020B0503020204020204" pitchFamily="34" charset="-122"/>
              </a:rPr>
              <a:t>要点回顾</a:t>
            </a:r>
            <a:endParaRPr lang="en-US" dirty="0">
              <a:latin typeface="微软雅黑" panose="020B0503020204020204" pitchFamily="34" charset="-122"/>
              <a:ea typeface="微软雅黑" panose="020B0503020204020204" pitchFamily="34" charset="-122"/>
            </a:endParaRPr>
          </a:p>
        </p:txBody>
      </p:sp>
      <p:sp>
        <p:nvSpPr>
          <p:cNvPr id="4" name="Slide Number Placeholder 3"/>
          <p:cNvSpPr>
            <a:spLocks noGrp="1"/>
          </p:cNvSpPr>
          <p:nvPr>
            <p:ph type="sldNum" sz="quarter"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4269F9-B5CE-EB46-8536-1F9E4423A6BA}" type="slidenum">
              <a:rPr kumimoji="1" lang="zh-CN" altLang="en-US" sz="1000" b="0" i="0" u="none" strike="noStrike" kern="120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1" lang="zh-CN" altLang="en-US" sz="1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159716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446314" y="1338943"/>
            <a:ext cx="11288487" cy="4632366"/>
          </a:xfrm>
        </p:spPr>
        <p:txBody>
          <a:bodyPr>
            <a:normAutofit/>
          </a:bodyPr>
          <a:lstStyle/>
          <a:p>
            <a:r>
              <a:rPr lang="zh-CN" altLang="en-US" dirty="0"/>
              <a:t>个人数据相关的隐私保护作为一项</a:t>
            </a:r>
            <a:r>
              <a:rPr lang="zh-CN" altLang="en-US" b="1" dirty="0"/>
              <a:t>基本人身权利</a:t>
            </a:r>
            <a:r>
              <a:rPr lang="zh-CN" altLang="en-US" dirty="0"/>
              <a:t>，正在被世界各国立法保护，肆意使用个人数据的时代即将成为历史。</a:t>
            </a:r>
            <a:endParaRPr lang="en-US" altLang="zh-CN" dirty="0"/>
          </a:p>
          <a:p>
            <a:pPr lvl="1"/>
            <a:r>
              <a:rPr lang="zh-CN" altLang="en-US" dirty="0">
                <a:latin typeface="微软雅黑" panose="020B0503020204020204" pitchFamily="34" charset="-122"/>
                <a:ea typeface="微软雅黑" panose="020B0503020204020204" pitchFamily="34" charset="-122"/>
              </a:rPr>
              <a:t>连接数据孤岛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尊重数据属主权利，合法合规地连接数据孤岛</a:t>
            </a:r>
            <a:endParaRPr lang="en-US" altLang="zh-CN" dirty="0">
              <a:latin typeface="微软雅黑" panose="020B0503020204020204" pitchFamily="34" charset="-122"/>
              <a:ea typeface="微软雅黑" panose="020B0503020204020204" pitchFamily="34" charset="-122"/>
            </a:endParaRPr>
          </a:p>
          <a:p>
            <a:pPr lvl="1"/>
            <a:r>
              <a:rPr lang="zh-CN" altLang="en-US" dirty="0"/>
              <a:t>隐私保护作为可选产品卖点 </a:t>
            </a:r>
            <a:r>
              <a:rPr lang="en-US" altLang="zh-CN" dirty="0"/>
              <a:t>-》</a:t>
            </a:r>
            <a:r>
              <a:rPr lang="zh-CN" altLang="en-US" dirty="0"/>
              <a:t>隐私保护作为市场准入必要的产品特性</a:t>
            </a:r>
            <a:endParaRPr lang="en-US" altLang="zh-CN" dirty="0"/>
          </a:p>
          <a:p>
            <a:r>
              <a:rPr lang="zh-CN" altLang="en-US" dirty="0">
                <a:latin typeface="微软雅黑" panose="020B0503020204020204" pitchFamily="34" charset="-122"/>
                <a:ea typeface="微软雅黑" panose="020B0503020204020204" pitchFamily="34" charset="-122"/>
              </a:rPr>
              <a:t>隐私保护不仅针对</a:t>
            </a:r>
            <a:r>
              <a:rPr lang="zh-CN" altLang="en-US" b="1" dirty="0">
                <a:latin typeface="微软雅黑" panose="020B0503020204020204" pitchFamily="34" charset="-122"/>
                <a:ea typeface="微软雅黑" panose="020B0503020204020204" pitchFamily="34" charset="-122"/>
              </a:rPr>
              <a:t>用户个人数据</a:t>
            </a:r>
            <a:r>
              <a:rPr lang="zh-CN" altLang="en-US" dirty="0">
                <a:latin typeface="微软雅黑" panose="020B0503020204020204" pitchFamily="34" charset="-122"/>
                <a:ea typeface="微软雅黑" panose="020B0503020204020204" pitchFamily="34" charset="-122"/>
              </a:rPr>
              <a:t>，也适用于</a:t>
            </a:r>
            <a:r>
              <a:rPr lang="zh-CN" altLang="en-US" b="1" dirty="0">
                <a:latin typeface="微软雅黑" panose="020B0503020204020204" pitchFamily="34" charset="-122"/>
                <a:ea typeface="微软雅黑" panose="020B0503020204020204" pitchFamily="34" charset="-122"/>
              </a:rPr>
              <a:t>企业敏感业务数据</a:t>
            </a:r>
            <a:r>
              <a:rPr lang="zh-CN" altLang="en-US" dirty="0">
                <a:latin typeface="微软雅黑" panose="020B0503020204020204" pitchFamily="34" charset="-122"/>
                <a:ea typeface="微软雅黑" panose="020B0503020204020204" pitchFamily="34" charset="-122"/>
              </a:rPr>
              <a:t>的保护和</a:t>
            </a:r>
            <a:r>
              <a:rPr lang="zh-CN" altLang="en-US" b="1" dirty="0">
                <a:latin typeface="微软雅黑" panose="020B0503020204020204" pitchFamily="34" charset="-122"/>
                <a:ea typeface="微软雅黑" panose="020B0503020204020204" pitchFamily="34" charset="-122"/>
              </a:rPr>
              <a:t>开展新业务</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1"/>
            <a:r>
              <a:rPr lang="zh-CN" altLang="en-US" dirty="0"/>
              <a:t>打通弱信任模型下的多方协作，打破数据联合使用的壁垒</a:t>
            </a:r>
            <a:endParaRPr lang="en-US" altLang="zh-CN" dirty="0"/>
          </a:p>
          <a:p>
            <a:pPr lvl="1"/>
            <a:r>
              <a:rPr lang="zh-CN" altLang="en-US" dirty="0">
                <a:latin typeface="微软雅黑" panose="020B0503020204020204" pitchFamily="34" charset="-122"/>
                <a:ea typeface="微软雅黑" panose="020B0503020204020204" pitchFamily="34" charset="-122"/>
              </a:rPr>
              <a:t>开发新的商业模式，激励用户安心做出反映真实意愿的选择，提升数据品质和产品竞争力</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扫除进入国际市场的合规障碍，避免巨额罚款</a:t>
            </a:r>
            <a:endParaRPr lang="en-US" altLang="zh-CN" dirty="0">
              <a:latin typeface="微软雅黑" panose="020B0503020204020204" pitchFamily="34" charset="-122"/>
              <a:ea typeface="微软雅黑" panose="020B0503020204020204" pitchFamily="34" charset="-122"/>
            </a:endParaRPr>
          </a:p>
          <a:p>
            <a:pPr lvl="1"/>
            <a:r>
              <a:rPr lang="zh-CN" altLang="en-US" dirty="0"/>
              <a:t>融合隐私保护特性产品设计具备相当的挑战性，助力构建产品差异度和技术壁垒</a:t>
            </a:r>
            <a:endParaRPr lang="en-US" altLang="zh-CN" dirty="0">
              <a:latin typeface="微软雅黑" panose="020B0503020204020204" pitchFamily="34" charset="-122"/>
              <a:ea typeface="微软雅黑" panose="020B0503020204020204" pitchFamily="34" charset="-122"/>
            </a:endParaRPr>
          </a:p>
          <a:p>
            <a:pPr lvl="1"/>
            <a:r>
              <a:rPr lang="zh-CN" altLang="en-US" dirty="0"/>
              <a:t>提升用户体验，树立企业声誉</a:t>
            </a:r>
            <a:endParaRPr lang="en-US" altLang="zh-CN" dirty="0">
              <a:latin typeface="微软雅黑" panose="020B0503020204020204" pitchFamily="34" charset="-122"/>
              <a:ea typeface="微软雅黑" panose="020B0503020204020204" pitchFamily="34" charset="-122"/>
            </a:endParaRPr>
          </a:p>
        </p:txBody>
      </p:sp>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隐私保护的价值</a:t>
            </a:r>
            <a:endParaRPr lang="en-US" dirty="0">
              <a:latin typeface="微软雅黑" panose="020B0503020204020204" pitchFamily="34" charset="-122"/>
              <a:ea typeface="微软雅黑" panose="020B0503020204020204" pitchFamily="34" charset="-122"/>
            </a:endParaRPr>
          </a:p>
        </p:txBody>
      </p:sp>
      <p:sp>
        <p:nvSpPr>
          <p:cNvPr id="6" name="Slide Number Placeholder 5"/>
          <p:cNvSpPr>
            <a:spLocks noGrp="1"/>
          </p:cNvSpPr>
          <p:nvPr>
            <p:ph type="sldNum" sz="quarter" idx="16"/>
          </p:nvPr>
        </p:nvSpPr>
        <p:spPr/>
        <p:txBody>
          <a:bodyPr/>
          <a:lstStyle/>
          <a:p>
            <a:fld id="{884269F9-B5CE-EB46-8536-1F9E4423A6BA}" type="slidenum">
              <a:rPr kumimoji="1" lang="zh-CN" altLang="en-US" smtClean="0">
                <a:latin typeface="微软雅黑" panose="020B0503020204020204" pitchFamily="34" charset="-122"/>
                <a:ea typeface="微软雅黑" panose="020B0503020204020204" pitchFamily="34" charset="-122"/>
              </a:rPr>
              <a:t>31</a:t>
            </a:fld>
            <a:endParaRPr kumimoji="1"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75176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07ABA9-9924-4A1C-9956-6DAA097A245A}"/>
              </a:ext>
            </a:extLst>
          </p:cNvPr>
          <p:cNvSpPr>
            <a:spLocks noGrp="1"/>
          </p:cNvSpPr>
          <p:nvPr>
            <p:ph type="title"/>
          </p:nvPr>
        </p:nvSpPr>
        <p:spPr/>
        <p:txBody>
          <a:bodyPr/>
          <a:lstStyle/>
          <a:p>
            <a:r>
              <a:rPr lang="zh-CN" altLang="en-US" dirty="0"/>
              <a:t>联系我们</a:t>
            </a:r>
          </a:p>
        </p:txBody>
      </p:sp>
      <p:sp>
        <p:nvSpPr>
          <p:cNvPr id="3" name="灯片编号占位符 2">
            <a:extLst>
              <a:ext uri="{FF2B5EF4-FFF2-40B4-BE49-F238E27FC236}">
                <a16:creationId xmlns:a16="http://schemas.microsoft.com/office/drawing/2014/main" id="{77F7E541-028E-4190-8AFB-72517A7273D3}"/>
              </a:ext>
            </a:extLst>
          </p:cNvPr>
          <p:cNvSpPr>
            <a:spLocks noGrp="1"/>
          </p:cNvSpPr>
          <p:nvPr>
            <p:ph type="sldNum" sz="quarter" idx="10"/>
          </p:nvPr>
        </p:nvSpPr>
        <p:spPr/>
        <p:txBody>
          <a:bodyPr/>
          <a:lstStyle/>
          <a:p>
            <a:fld id="{884269F9-B5CE-EB46-8536-1F9E4423A6BA}" type="slidenum">
              <a:rPr kumimoji="1" lang="zh-CN" altLang="en-US" smtClean="0"/>
              <a:t>32</a:t>
            </a:fld>
            <a:endParaRPr kumimoji="1" lang="zh-CN" altLang="en-US" dirty="0"/>
          </a:p>
        </p:txBody>
      </p:sp>
      <p:grpSp>
        <p:nvGrpSpPr>
          <p:cNvPr id="9" name="组合 8">
            <a:extLst>
              <a:ext uri="{FF2B5EF4-FFF2-40B4-BE49-F238E27FC236}">
                <a16:creationId xmlns:a16="http://schemas.microsoft.com/office/drawing/2014/main" id="{E2ABAF9B-C024-401F-8A91-456544CB786D}"/>
              </a:ext>
            </a:extLst>
          </p:cNvPr>
          <p:cNvGrpSpPr/>
          <p:nvPr/>
        </p:nvGrpSpPr>
        <p:grpSpPr>
          <a:xfrm>
            <a:off x="2961226" y="2135959"/>
            <a:ext cx="6269548" cy="869950"/>
            <a:chOff x="3095934" y="2239199"/>
            <a:chExt cx="6269548" cy="869950"/>
          </a:xfrm>
        </p:grpSpPr>
        <p:pic>
          <p:nvPicPr>
            <p:cNvPr id="6" name="图片 5" descr="C:\Users\qyan\AppData\Local\Microsoft\Windows\INetCache\Content.Word\logo-0811_WeDPR.JPG">
              <a:extLst>
                <a:ext uri="{FF2B5EF4-FFF2-40B4-BE49-F238E27FC236}">
                  <a16:creationId xmlns:a16="http://schemas.microsoft.com/office/drawing/2014/main" id="{84664D26-1697-40D8-BCE2-E0B62A590E9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95934" y="2239199"/>
              <a:ext cx="2705100" cy="869950"/>
            </a:xfrm>
            <a:prstGeom prst="rect">
              <a:avLst/>
            </a:prstGeom>
            <a:noFill/>
            <a:ln>
              <a:noFill/>
            </a:ln>
          </p:spPr>
        </p:pic>
        <p:sp>
          <p:nvSpPr>
            <p:cNvPr id="7" name="矩形 6">
              <a:extLst>
                <a:ext uri="{FF2B5EF4-FFF2-40B4-BE49-F238E27FC236}">
                  <a16:creationId xmlns:a16="http://schemas.microsoft.com/office/drawing/2014/main" id="{C7184EF6-07D6-4B1C-BBAC-171D57393423}"/>
                </a:ext>
              </a:extLst>
            </p:cNvPr>
            <p:cNvSpPr/>
            <p:nvPr/>
          </p:nvSpPr>
          <p:spPr>
            <a:xfrm>
              <a:off x="5978016" y="2327528"/>
              <a:ext cx="3387466" cy="646331"/>
            </a:xfrm>
            <a:prstGeom prst="rect">
              <a:avLst/>
            </a:prstGeom>
          </p:spPr>
          <p:txBody>
            <a:bodyPr wrap="none">
              <a:spAutoFit/>
            </a:bodyPr>
            <a:lstStyle/>
            <a:p>
              <a:r>
                <a:rPr lang="en-US" altLang="zh-CN" sz="3600" b="1" dirty="0">
                  <a:cs typeface="+mn-ea"/>
                  <a:sym typeface="+mn-lt"/>
                </a:rPr>
                <a:t>|  </a:t>
              </a:r>
              <a:r>
                <a:rPr lang="zh-CN" altLang="en-US" sz="3600" b="1" dirty="0">
                  <a:cs typeface="+mn-ea"/>
                  <a:sym typeface="+mn-lt"/>
                </a:rPr>
                <a:t>科技回归人性</a:t>
              </a:r>
              <a:endParaRPr lang="zh-CN" altLang="en-US" sz="3600" b="1" dirty="0"/>
            </a:p>
          </p:txBody>
        </p:sp>
      </p:grpSp>
      <p:sp>
        <p:nvSpPr>
          <p:cNvPr id="8" name="矩形 7">
            <a:extLst>
              <a:ext uri="{FF2B5EF4-FFF2-40B4-BE49-F238E27FC236}">
                <a16:creationId xmlns:a16="http://schemas.microsoft.com/office/drawing/2014/main" id="{A24BE206-7E55-4654-88FB-4389A0C7EFC6}"/>
              </a:ext>
            </a:extLst>
          </p:cNvPr>
          <p:cNvSpPr/>
          <p:nvPr/>
        </p:nvSpPr>
        <p:spPr>
          <a:xfrm>
            <a:off x="3464511" y="3304659"/>
            <a:ext cx="5312673" cy="2185214"/>
          </a:xfrm>
          <a:prstGeom prst="rect">
            <a:avLst/>
          </a:prstGeom>
        </p:spPr>
        <p:txBody>
          <a:bodyPr wrap="none">
            <a:spAutoFit/>
          </a:bodyPr>
          <a:lstStyle/>
          <a:p>
            <a:r>
              <a:rPr lang="zh-CN" altLang="en-US" sz="3600" dirty="0">
                <a:cs typeface="+mn-ea"/>
                <a:sym typeface="+mn-lt"/>
              </a:rPr>
              <a:t>一站式隐私保护解决方案</a:t>
            </a:r>
            <a:endParaRPr lang="en-US" altLang="zh-CN" sz="3600" dirty="0">
              <a:cs typeface="+mn-ea"/>
              <a:sym typeface="+mn-lt"/>
            </a:endParaRPr>
          </a:p>
          <a:p>
            <a:pPr algn="ctr"/>
            <a:r>
              <a:rPr lang="zh-CN" altLang="en-US" sz="3600" dirty="0">
                <a:cs typeface="+mn-ea"/>
                <a:sym typeface="+mn-lt"/>
              </a:rPr>
              <a:t>全周期敏感数据隐私保障</a:t>
            </a:r>
            <a:endParaRPr lang="en-US" altLang="zh-CN" sz="3600" dirty="0">
              <a:cs typeface="+mn-ea"/>
              <a:sym typeface="+mn-lt"/>
            </a:endParaRPr>
          </a:p>
          <a:p>
            <a:pPr algn="ctr"/>
            <a:endParaRPr lang="en-US" altLang="zh-CN" sz="3600" dirty="0">
              <a:cs typeface="+mn-ea"/>
              <a:sym typeface="+mn-lt"/>
            </a:endParaRPr>
          </a:p>
          <a:p>
            <a:pPr algn="ctr"/>
            <a:r>
              <a:rPr lang="en-GB" altLang="zh-CN" sz="2800" dirty="0" err="1">
                <a:solidFill>
                  <a:schemeClr val="accent2"/>
                </a:solidFill>
              </a:rPr>
              <a:t>wheatli</a:t>
            </a:r>
            <a:r>
              <a:rPr lang="en-GB" altLang="zh-CN" sz="2800" dirty="0">
                <a:solidFill>
                  <a:schemeClr val="accent2"/>
                </a:solidFill>
              </a:rPr>
              <a:t>@, qyan@</a:t>
            </a:r>
          </a:p>
        </p:txBody>
      </p:sp>
    </p:spTree>
    <p:extLst>
      <p:ext uri="{BB962C8B-B14F-4D97-AF65-F5344CB8AC3E}">
        <p14:creationId xmlns:p14="http://schemas.microsoft.com/office/powerpoint/2010/main" val="36578677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11286" y="-1502229"/>
            <a:ext cx="184731" cy="369332"/>
          </a:xfrm>
          <a:prstGeom prst="rect">
            <a:avLst/>
          </a:prstGeom>
          <a:noFill/>
        </p:spPr>
        <p:txBody>
          <a:bodyPr wrap="none" rtlCol="0">
            <a:spAutoFit/>
          </a:bodyPr>
          <a:lstStyle/>
          <a:p>
            <a:endParaRPr lang="en-US"/>
          </a:p>
        </p:txBody>
      </p:sp>
      <p:sp>
        <p:nvSpPr>
          <p:cNvPr id="4" name="Title 3"/>
          <p:cNvSpPr>
            <a:spLocks noGrp="1"/>
          </p:cNvSpPr>
          <p:nvPr>
            <p:ph type="title"/>
          </p:nvPr>
        </p:nvSpPr>
        <p:spPr>
          <a:xfrm>
            <a:off x="446313" y="2706008"/>
            <a:ext cx="6546158" cy="2364628"/>
          </a:xfrm>
        </p:spPr>
        <p:txBody>
          <a:bodyPr>
            <a:normAutofit/>
          </a:bodyPr>
          <a:lstStyle/>
          <a:p>
            <a:pPr marL="9525"/>
            <a:r>
              <a:rPr lang="zh-CN" altLang="en-US" dirty="0">
                <a:latin typeface="微软雅黑" panose="020B0503020204020204" pitchFamily="34" charset="-122"/>
                <a:ea typeface="微软雅黑" panose="020B0503020204020204" pitchFamily="34" charset="-122"/>
              </a:rPr>
              <a:t>谢谢</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Thanks</a:t>
            </a:r>
            <a:endParaRPr 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446314" y="1338943"/>
            <a:ext cx="11288487" cy="4632366"/>
          </a:xfrm>
        </p:spPr>
        <p:txBody>
          <a:bodyPr>
            <a:normAutofit fontScale="92500" lnSpcReduction="10000"/>
          </a:bodyPr>
          <a:lstStyle/>
          <a:p>
            <a:r>
              <a:rPr lang="zh-CN" altLang="en-US" b="1" dirty="0">
                <a:latin typeface="微软雅黑" panose="020B0503020204020204" pitchFamily="34" charset="-122"/>
                <a:ea typeface="微软雅黑" panose="020B0503020204020204" pitchFamily="34" charset="-122"/>
              </a:rPr>
              <a:t>网信办：</a:t>
            </a:r>
            <a:endParaRPr lang="en-US" altLang="zh-CN" b="1" dirty="0">
              <a:latin typeface="微软雅黑" panose="020B0503020204020204" pitchFamily="34" charset="-122"/>
              <a:ea typeface="微软雅黑" panose="020B0503020204020204" pitchFamily="34" charset="-122"/>
            </a:endParaRPr>
          </a:p>
          <a:p>
            <a:pPr lvl="1"/>
            <a:r>
              <a:rPr lang="en-US" altLang="zh-CN" dirty="0"/>
              <a:t>《</a:t>
            </a:r>
            <a:r>
              <a:rPr lang="zh-CN" altLang="en-US" dirty="0"/>
              <a:t>中华人民共和国宪法</a:t>
            </a:r>
            <a:r>
              <a:rPr lang="en-US" altLang="zh-CN" dirty="0"/>
              <a:t>》</a:t>
            </a:r>
            <a:r>
              <a:rPr lang="zh-CN" altLang="en-US" dirty="0"/>
              <a:t>第三十八条、第三十九条、第四十条明确了对公民的人格尊严、住宅、通信自由和通信秘密的保护</a:t>
            </a:r>
            <a:r>
              <a:rPr lang="en-US" altLang="zh-CN" dirty="0"/>
              <a:t>,</a:t>
            </a:r>
            <a:r>
              <a:rPr lang="zh-CN" altLang="en-US" dirty="0"/>
              <a:t>这是我国法律对隐私权进行保护的最根本的依据。</a:t>
            </a:r>
            <a:endParaRPr lang="en-US" altLang="zh-CN" dirty="0"/>
          </a:p>
          <a:p>
            <a:r>
              <a:rPr lang="zh-CN" altLang="en-US" b="1" dirty="0">
                <a:latin typeface="微软雅黑" panose="020B0503020204020204" pitchFamily="34" charset="-122"/>
                <a:ea typeface="微软雅黑" panose="020B0503020204020204" pitchFamily="34" charset="-122"/>
              </a:rPr>
              <a:t>腾讯：</a:t>
            </a:r>
            <a:endParaRPr lang="en-US" altLang="zh-CN" b="1" dirty="0">
              <a:latin typeface="微软雅黑" panose="020B0503020204020204" pitchFamily="34" charset="-122"/>
              <a:ea typeface="微软雅黑" panose="020B0503020204020204" pitchFamily="34" charset="-122"/>
            </a:endParaRPr>
          </a:p>
          <a:p>
            <a:pPr lvl="1"/>
            <a:r>
              <a:rPr lang="zh-CN" altLang="en-US" dirty="0"/>
              <a:t>科技向善，数据有度：为用户提供合理高效的隐私保护，全方位保障数据安全</a:t>
            </a:r>
            <a:endParaRPr lang="en-US" altLang="zh-CN" dirty="0"/>
          </a:p>
          <a:p>
            <a:pPr lvl="1"/>
            <a:r>
              <a:rPr lang="zh-CN" altLang="en-US" dirty="0"/>
              <a:t>安全可靠、自主选择、保护通信秘密、合理必要、清晰透明、将隐私保护融入产品设计</a:t>
            </a:r>
            <a:endParaRPr lang="en-US" altLang="zh-CN" dirty="0"/>
          </a:p>
          <a:p>
            <a:r>
              <a:rPr lang="zh-CN" altLang="en-US" b="1" dirty="0">
                <a:latin typeface="微软雅黑" panose="020B0503020204020204" pitchFamily="34" charset="-122"/>
                <a:ea typeface="微软雅黑" panose="020B0503020204020204" pitchFamily="34" charset="-122"/>
              </a:rPr>
              <a:t>华为：</a:t>
            </a:r>
            <a:endParaRPr lang="en-US" altLang="zh-CN" b="1" dirty="0">
              <a:latin typeface="微软雅黑" panose="020B0503020204020204" pitchFamily="34" charset="-122"/>
              <a:ea typeface="微软雅黑" panose="020B0503020204020204" pitchFamily="34" charset="-122"/>
            </a:endParaRPr>
          </a:p>
          <a:p>
            <a:pPr lvl="1"/>
            <a:r>
              <a:rPr lang="zh-CN" altLang="en-US" dirty="0"/>
              <a:t>隐私是用户的基本权利，用户对自己的隐私拥有完整的控制权，隐私保护是产品设计的基石，和业务体验相辅相成</a:t>
            </a:r>
            <a:endParaRPr lang="en-US" altLang="zh-CN" dirty="0"/>
          </a:p>
          <a:p>
            <a:pPr lvl="1"/>
            <a:r>
              <a:rPr lang="zh-CN" altLang="en-US" dirty="0"/>
              <a:t>透明可控、用户受益、安全、合法合规</a:t>
            </a:r>
            <a:endParaRPr lang="en-US" altLang="zh-CN" dirty="0"/>
          </a:p>
          <a:p>
            <a:r>
              <a:rPr lang="zh-CN" altLang="en-US" b="1" dirty="0">
                <a:latin typeface="微软雅黑" panose="020B0503020204020204" pitchFamily="34" charset="-122"/>
                <a:ea typeface="微软雅黑" panose="020B0503020204020204" pitchFamily="34" charset="-122"/>
              </a:rPr>
              <a:t>欧盟</a:t>
            </a:r>
            <a:r>
              <a:rPr lang="en-US" altLang="zh-CN" b="1" dirty="0">
                <a:latin typeface="微软雅黑" panose="020B0503020204020204" pitchFamily="34" charset="-122"/>
                <a:ea typeface="微软雅黑" panose="020B0503020204020204" pitchFamily="34" charset="-122"/>
              </a:rPr>
              <a:t>GDPR</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lvl="1"/>
            <a:r>
              <a:rPr lang="en-US" altLang="zh-CN" dirty="0"/>
              <a:t>Give </a:t>
            </a:r>
            <a:r>
              <a:rPr lang="en-US" altLang="zh-CN" dirty="0">
                <a:solidFill>
                  <a:srgbClr val="FF0000"/>
                </a:solidFill>
              </a:rPr>
              <a:t>control</a:t>
            </a:r>
            <a:r>
              <a:rPr lang="en-US" altLang="zh-CN" dirty="0"/>
              <a:t> to individuals </a:t>
            </a:r>
            <a:r>
              <a:rPr lang="en-US" altLang="zh-CN" dirty="0">
                <a:solidFill>
                  <a:srgbClr val="FF0000"/>
                </a:solidFill>
              </a:rPr>
              <a:t>over their personal data</a:t>
            </a:r>
            <a:r>
              <a:rPr lang="en-US" altLang="zh-CN" dirty="0"/>
              <a:t> and to simplify the regulatory environment for international business</a:t>
            </a:r>
            <a:endParaRPr lang="zh-CN" altLang="en-US" dirty="0">
              <a:latin typeface="微软雅黑" panose="020B0503020204020204" pitchFamily="34" charset="-122"/>
              <a:ea typeface="微软雅黑" panose="020B0503020204020204" pitchFamily="34" charset="-122"/>
            </a:endParaRPr>
          </a:p>
        </p:txBody>
      </p:sp>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隐私保护的定义</a:t>
            </a:r>
            <a:endParaRPr lang="en-US" dirty="0">
              <a:latin typeface="微软雅黑" panose="020B0503020204020204" pitchFamily="34" charset="-122"/>
              <a:ea typeface="微软雅黑" panose="020B0503020204020204" pitchFamily="34" charset="-122"/>
            </a:endParaRPr>
          </a:p>
        </p:txBody>
      </p:sp>
      <p:sp>
        <p:nvSpPr>
          <p:cNvPr id="6" name="Slide Number Placeholder 5"/>
          <p:cNvSpPr>
            <a:spLocks noGrp="1"/>
          </p:cNvSpPr>
          <p:nvPr>
            <p:ph type="sldNum" sz="quarter" idx="16"/>
          </p:nvPr>
        </p:nvSpPr>
        <p:spPr/>
        <p:txBody>
          <a:bodyPr/>
          <a:lstStyle/>
          <a:p>
            <a:fld id="{884269F9-B5CE-EB46-8536-1F9E4423A6BA}" type="slidenum">
              <a:rPr kumimoji="1" lang="zh-CN" altLang="en-US" smtClean="0">
                <a:latin typeface="微软雅黑" panose="020B0503020204020204" pitchFamily="34" charset="-122"/>
                <a:ea typeface="微软雅黑" panose="020B0503020204020204" pitchFamily="34" charset="-122"/>
              </a:rPr>
              <a:t>4</a:t>
            </a:fld>
            <a:endParaRPr kumimoji="1"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83FF98-096D-4094-8389-AA57D55BC950}"/>
              </a:ext>
            </a:extLst>
          </p:cNvPr>
          <p:cNvSpPr>
            <a:spLocks noGrp="1"/>
          </p:cNvSpPr>
          <p:nvPr>
            <p:ph type="title"/>
          </p:nvPr>
        </p:nvSpPr>
        <p:spPr/>
        <p:txBody>
          <a:bodyPr/>
          <a:lstStyle/>
          <a:p>
            <a:r>
              <a:rPr lang="zh-CN" altLang="en-US" dirty="0"/>
              <a:t>提问</a:t>
            </a:r>
            <a:r>
              <a:rPr lang="en-US" altLang="zh-CN" dirty="0"/>
              <a:t>1</a:t>
            </a:r>
            <a:r>
              <a:rPr lang="zh-CN" altLang="en-US" dirty="0"/>
              <a:t>：隐私保护对个人或者产品有什么影响？</a:t>
            </a:r>
          </a:p>
        </p:txBody>
      </p:sp>
      <p:sp>
        <p:nvSpPr>
          <p:cNvPr id="3" name="灯片编号占位符 2">
            <a:extLst>
              <a:ext uri="{FF2B5EF4-FFF2-40B4-BE49-F238E27FC236}">
                <a16:creationId xmlns:a16="http://schemas.microsoft.com/office/drawing/2014/main" id="{182C5E85-919C-4BFA-B218-5967786BC409}"/>
              </a:ext>
            </a:extLst>
          </p:cNvPr>
          <p:cNvSpPr>
            <a:spLocks noGrp="1"/>
          </p:cNvSpPr>
          <p:nvPr>
            <p:ph type="sldNum" sz="quarter" idx="10"/>
          </p:nvPr>
        </p:nvSpPr>
        <p:spPr/>
        <p:txBody>
          <a:bodyPr/>
          <a:lstStyle/>
          <a:p>
            <a:fld id="{884269F9-B5CE-EB46-8536-1F9E4423A6BA}" type="slidenum">
              <a:rPr kumimoji="1" lang="zh-CN" altLang="en-US" smtClean="0"/>
              <a:t>5</a:t>
            </a:fld>
            <a:endParaRPr kumimoji="1" lang="zh-CN" altLang="en-US" dirty="0"/>
          </a:p>
        </p:txBody>
      </p:sp>
      <p:pic>
        <p:nvPicPr>
          <p:cNvPr id="1028" name="Picture 4" descr="25 Brilliant Small Business Ideas">
            <a:extLst>
              <a:ext uri="{FF2B5EF4-FFF2-40B4-BE49-F238E27FC236}">
                <a16:creationId xmlns:a16="http://schemas.microsoft.com/office/drawing/2014/main" id="{E745F008-D0C8-4394-B66A-C6D4695AB0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6813" y="1171515"/>
            <a:ext cx="9098376" cy="5686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175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5DCFBC-5BD5-4962-9330-133D98B15254}"/>
              </a:ext>
            </a:extLst>
          </p:cNvPr>
          <p:cNvSpPr>
            <a:spLocks noGrp="1"/>
          </p:cNvSpPr>
          <p:nvPr>
            <p:ph type="title"/>
          </p:nvPr>
        </p:nvSpPr>
        <p:spPr/>
        <p:txBody>
          <a:bodyPr/>
          <a:lstStyle/>
          <a:p>
            <a:r>
              <a:rPr lang="zh-CN" altLang="en-US" dirty="0"/>
              <a:t>隐私保护对个人的影响</a:t>
            </a:r>
          </a:p>
        </p:txBody>
      </p:sp>
      <p:sp>
        <p:nvSpPr>
          <p:cNvPr id="3" name="灯片编号占位符 2">
            <a:extLst>
              <a:ext uri="{FF2B5EF4-FFF2-40B4-BE49-F238E27FC236}">
                <a16:creationId xmlns:a16="http://schemas.microsoft.com/office/drawing/2014/main" id="{989856D1-0F74-418A-B7B5-4C623D056036}"/>
              </a:ext>
            </a:extLst>
          </p:cNvPr>
          <p:cNvSpPr>
            <a:spLocks noGrp="1"/>
          </p:cNvSpPr>
          <p:nvPr>
            <p:ph type="sldNum" sz="quarter" idx="10"/>
          </p:nvPr>
        </p:nvSpPr>
        <p:spPr/>
        <p:txBody>
          <a:bodyPr/>
          <a:lstStyle/>
          <a:p>
            <a:fld id="{884269F9-B5CE-EB46-8536-1F9E4423A6BA}" type="slidenum">
              <a:rPr kumimoji="1" lang="zh-CN" altLang="en-US" smtClean="0"/>
              <a:t>6</a:t>
            </a:fld>
            <a:endParaRPr kumimoji="1" lang="zh-CN" altLang="en-US" dirty="0"/>
          </a:p>
        </p:txBody>
      </p:sp>
      <p:sp>
        <p:nvSpPr>
          <p:cNvPr id="5" name="文本框 4">
            <a:extLst>
              <a:ext uri="{FF2B5EF4-FFF2-40B4-BE49-F238E27FC236}">
                <a16:creationId xmlns:a16="http://schemas.microsoft.com/office/drawing/2014/main" id="{07501C1B-9B93-4492-9124-8F5E7A5800D5}"/>
              </a:ext>
            </a:extLst>
          </p:cNvPr>
          <p:cNvSpPr txBox="1"/>
          <p:nvPr/>
        </p:nvSpPr>
        <p:spPr>
          <a:xfrm>
            <a:off x="1263194" y="2149314"/>
            <a:ext cx="2366126" cy="461665"/>
          </a:xfrm>
          <a:prstGeom prst="rect">
            <a:avLst/>
          </a:prstGeom>
          <a:noFill/>
        </p:spPr>
        <p:txBody>
          <a:bodyPr wrap="square" rtlCol="0">
            <a:spAutoFit/>
          </a:bodyPr>
          <a:lstStyle/>
          <a:p>
            <a:pPr algn="ctr"/>
            <a:r>
              <a:rPr lang="zh-CN" altLang="en-US" sz="2400" dirty="0">
                <a:latin typeface="微软雅黑" panose="020B0503020204020204" pitchFamily="34" charset="-122"/>
                <a:ea typeface="微软雅黑" panose="020B0503020204020204" pitchFamily="34" charset="-122"/>
              </a:rPr>
              <a:t>你的</a:t>
            </a:r>
            <a:r>
              <a:rPr lang="zh-CN" altLang="en-US" sz="2400" b="1" dirty="0">
                <a:latin typeface="微软雅黑" panose="020B0503020204020204" pitchFamily="34" charset="-122"/>
                <a:ea typeface="微软雅黑" panose="020B0503020204020204" pitchFamily="34" charset="-122"/>
              </a:rPr>
              <a:t>经济状况</a:t>
            </a:r>
            <a:r>
              <a:rPr lang="zh-CN" altLang="en-US" sz="2400" dirty="0">
                <a:latin typeface="微软雅黑" panose="020B0503020204020204" pitchFamily="34" charset="-122"/>
                <a:ea typeface="微软雅黑" panose="020B0503020204020204" pitchFamily="34" charset="-122"/>
              </a:rPr>
              <a:t>吗？</a:t>
            </a:r>
          </a:p>
        </p:txBody>
      </p:sp>
      <p:sp>
        <p:nvSpPr>
          <p:cNvPr id="6" name="文本框 5">
            <a:extLst>
              <a:ext uri="{FF2B5EF4-FFF2-40B4-BE49-F238E27FC236}">
                <a16:creationId xmlns:a16="http://schemas.microsoft.com/office/drawing/2014/main" id="{62AFB353-E9F2-4A5C-A829-EE5A23A97BD9}"/>
              </a:ext>
            </a:extLst>
          </p:cNvPr>
          <p:cNvSpPr txBox="1"/>
          <p:nvPr/>
        </p:nvSpPr>
        <p:spPr>
          <a:xfrm>
            <a:off x="4912938" y="2149314"/>
            <a:ext cx="2366126" cy="461665"/>
          </a:xfrm>
          <a:prstGeom prst="rect">
            <a:avLst/>
          </a:prstGeom>
          <a:noFill/>
        </p:spPr>
        <p:txBody>
          <a:bodyPr wrap="square" rtlCol="0">
            <a:spAutoFit/>
          </a:bodyPr>
          <a:lstStyle/>
          <a:p>
            <a:pPr algn="ctr"/>
            <a:r>
              <a:rPr lang="zh-CN" altLang="en-US" sz="2400" dirty="0">
                <a:latin typeface="微软雅黑" panose="020B0503020204020204" pitchFamily="34" charset="-122"/>
                <a:ea typeface="微软雅黑" panose="020B0503020204020204" pitchFamily="34" charset="-122"/>
              </a:rPr>
              <a:t>你的</a:t>
            </a:r>
            <a:r>
              <a:rPr lang="zh-CN" altLang="en-US" sz="2400" b="1" dirty="0">
                <a:latin typeface="微软雅黑" panose="020B0503020204020204" pitchFamily="34" charset="-122"/>
                <a:ea typeface="微软雅黑" panose="020B0503020204020204" pitchFamily="34" charset="-122"/>
              </a:rPr>
              <a:t>健康状况</a:t>
            </a:r>
            <a:r>
              <a:rPr lang="zh-CN" altLang="en-US" sz="2400" dirty="0">
                <a:latin typeface="微软雅黑" panose="020B0503020204020204" pitchFamily="34" charset="-122"/>
                <a:ea typeface="微软雅黑" panose="020B0503020204020204" pitchFamily="34" charset="-122"/>
              </a:rPr>
              <a:t>吗？</a:t>
            </a:r>
          </a:p>
        </p:txBody>
      </p:sp>
      <p:sp>
        <p:nvSpPr>
          <p:cNvPr id="7" name="文本框 6">
            <a:extLst>
              <a:ext uri="{FF2B5EF4-FFF2-40B4-BE49-F238E27FC236}">
                <a16:creationId xmlns:a16="http://schemas.microsoft.com/office/drawing/2014/main" id="{5F011097-3D0E-42C8-8106-E5459AFB4CBF}"/>
              </a:ext>
            </a:extLst>
          </p:cNvPr>
          <p:cNvSpPr txBox="1"/>
          <p:nvPr/>
        </p:nvSpPr>
        <p:spPr>
          <a:xfrm>
            <a:off x="8562682" y="2149313"/>
            <a:ext cx="2366126" cy="461665"/>
          </a:xfrm>
          <a:prstGeom prst="rect">
            <a:avLst/>
          </a:prstGeom>
          <a:noFill/>
        </p:spPr>
        <p:txBody>
          <a:bodyPr wrap="square" rtlCol="0">
            <a:spAutoFit/>
          </a:bodyPr>
          <a:lstStyle/>
          <a:p>
            <a:pPr algn="ctr"/>
            <a:r>
              <a:rPr lang="zh-CN" altLang="en-US" sz="2400" dirty="0">
                <a:latin typeface="微软雅黑" panose="020B0503020204020204" pitchFamily="34" charset="-122"/>
                <a:ea typeface="微软雅黑" panose="020B0503020204020204" pitchFamily="34" charset="-122"/>
              </a:rPr>
              <a:t>你的</a:t>
            </a:r>
            <a:r>
              <a:rPr lang="zh-CN" altLang="en-US" sz="2400" b="1" dirty="0">
                <a:latin typeface="微软雅黑" panose="020B0503020204020204" pitchFamily="34" charset="-122"/>
                <a:ea typeface="微软雅黑" panose="020B0503020204020204" pitchFamily="34" charset="-122"/>
              </a:rPr>
              <a:t>生活习惯</a:t>
            </a:r>
            <a:r>
              <a:rPr lang="zh-CN" altLang="en-US" sz="2400" dirty="0">
                <a:latin typeface="微软雅黑" panose="020B0503020204020204" pitchFamily="34" charset="-122"/>
                <a:ea typeface="微软雅黑" panose="020B0503020204020204" pitchFamily="34" charset="-122"/>
              </a:rPr>
              <a:t>吗？</a:t>
            </a:r>
          </a:p>
        </p:txBody>
      </p:sp>
      <p:sp>
        <p:nvSpPr>
          <p:cNvPr id="8" name="矩形 7">
            <a:extLst>
              <a:ext uri="{FF2B5EF4-FFF2-40B4-BE49-F238E27FC236}">
                <a16:creationId xmlns:a16="http://schemas.microsoft.com/office/drawing/2014/main" id="{0D55A695-530C-46AD-B551-58CF516C5CF4}"/>
              </a:ext>
            </a:extLst>
          </p:cNvPr>
          <p:cNvSpPr/>
          <p:nvPr/>
        </p:nvSpPr>
        <p:spPr>
          <a:xfrm>
            <a:off x="4211852" y="1340284"/>
            <a:ext cx="3775393" cy="523220"/>
          </a:xfrm>
          <a:prstGeom prst="rect">
            <a:avLst/>
          </a:prstGeom>
        </p:spPr>
        <p:txBody>
          <a:bodyPr wrap="none">
            <a:spAutoFit/>
          </a:bodyPr>
          <a:lstStyle/>
          <a:p>
            <a:pPr algn="ctr"/>
            <a:r>
              <a:rPr lang="zh-CN" altLang="en-US" sz="2800" dirty="0">
                <a:latin typeface="微软雅黑" panose="020B0503020204020204" pitchFamily="34" charset="-122"/>
                <a:ea typeface="微软雅黑" panose="020B0503020204020204" pitchFamily="34" charset="-122"/>
              </a:rPr>
              <a:t>你介意别人知道。。。</a:t>
            </a:r>
          </a:p>
        </p:txBody>
      </p:sp>
      <p:sp>
        <p:nvSpPr>
          <p:cNvPr id="9" name="文本框 8">
            <a:extLst>
              <a:ext uri="{FF2B5EF4-FFF2-40B4-BE49-F238E27FC236}">
                <a16:creationId xmlns:a16="http://schemas.microsoft.com/office/drawing/2014/main" id="{45D6718E-9783-4CF1-866D-D2D15E5631E1}"/>
              </a:ext>
            </a:extLst>
          </p:cNvPr>
          <p:cNvSpPr txBox="1"/>
          <p:nvPr/>
        </p:nvSpPr>
        <p:spPr>
          <a:xfrm>
            <a:off x="860197" y="2867321"/>
            <a:ext cx="3172119" cy="2708434"/>
          </a:xfrm>
          <a:prstGeom prst="rect">
            <a:avLst/>
          </a:prstGeom>
          <a:noFill/>
        </p:spPr>
        <p:txBody>
          <a:bodyPr wrap="square" rtlCol="0">
            <a:spAutoFit/>
          </a:bodyPr>
          <a:lstStyle/>
          <a:p>
            <a:pPr algn="ctr">
              <a:spcBef>
                <a:spcPts val="1200"/>
              </a:spcBef>
            </a:pPr>
            <a:r>
              <a:rPr lang="zh-CN" altLang="en-US" sz="2000" dirty="0">
                <a:solidFill>
                  <a:srgbClr val="00B050"/>
                </a:solidFill>
                <a:latin typeface="微软雅黑" panose="020B0503020204020204" pitchFamily="34" charset="-122"/>
                <a:ea typeface="微软雅黑" panose="020B0503020204020204" pitchFamily="34" charset="-122"/>
              </a:rPr>
              <a:t>更准确的商品推荐</a:t>
            </a:r>
            <a:endParaRPr lang="en-US" altLang="zh-CN" sz="2000" dirty="0">
              <a:solidFill>
                <a:srgbClr val="00B050"/>
              </a:solidFill>
              <a:latin typeface="微软雅黑" panose="020B0503020204020204" pitchFamily="34" charset="-122"/>
              <a:ea typeface="微软雅黑" panose="020B0503020204020204" pitchFamily="34" charset="-122"/>
            </a:endParaRPr>
          </a:p>
          <a:p>
            <a:pPr algn="ctr">
              <a:spcBef>
                <a:spcPts val="1200"/>
              </a:spcBef>
            </a:pPr>
            <a:r>
              <a:rPr lang="zh-CN" altLang="en-US" sz="2000" dirty="0">
                <a:solidFill>
                  <a:srgbClr val="00B050"/>
                </a:solidFill>
                <a:latin typeface="微软雅黑" panose="020B0503020204020204" pitchFamily="34" charset="-122"/>
                <a:ea typeface="微软雅黑" panose="020B0503020204020204" pitchFamily="34" charset="-122"/>
              </a:rPr>
              <a:t>无缝的高端体验</a:t>
            </a:r>
            <a:endParaRPr lang="en-US" altLang="zh-CN" sz="2000" dirty="0">
              <a:solidFill>
                <a:srgbClr val="00B050"/>
              </a:solidFill>
              <a:latin typeface="微软雅黑" panose="020B0503020204020204" pitchFamily="34" charset="-122"/>
              <a:ea typeface="微软雅黑" panose="020B0503020204020204" pitchFamily="34" charset="-122"/>
            </a:endParaRPr>
          </a:p>
          <a:p>
            <a:pPr algn="ctr">
              <a:spcBef>
                <a:spcPts val="1200"/>
              </a:spcBef>
            </a:pPr>
            <a:r>
              <a:rPr lang="zh-CN" altLang="en-US" sz="2000" dirty="0">
                <a:solidFill>
                  <a:srgbClr val="00B050"/>
                </a:solidFill>
                <a:latin typeface="微软雅黑" panose="020B0503020204020204" pitchFamily="34" charset="-122"/>
                <a:ea typeface="微软雅黑" panose="020B0503020204020204" pitchFamily="34" charset="-122"/>
              </a:rPr>
              <a:t>。。。</a:t>
            </a:r>
            <a:endParaRPr lang="en-US" altLang="zh-CN" sz="2000" dirty="0">
              <a:solidFill>
                <a:srgbClr val="00B050"/>
              </a:solidFill>
              <a:latin typeface="微软雅黑" panose="020B0503020204020204" pitchFamily="34" charset="-122"/>
              <a:ea typeface="微软雅黑" panose="020B0503020204020204" pitchFamily="34" charset="-122"/>
            </a:endParaRPr>
          </a:p>
          <a:p>
            <a:pPr algn="ctr">
              <a:spcBef>
                <a:spcPts val="1200"/>
              </a:spcBef>
            </a:pPr>
            <a:r>
              <a:rPr lang="zh-CN" altLang="en-US" sz="2000" dirty="0">
                <a:solidFill>
                  <a:srgbClr val="FF0000"/>
                </a:solidFill>
                <a:latin typeface="微软雅黑" panose="020B0503020204020204" pitchFamily="34" charset="-122"/>
                <a:ea typeface="微软雅黑" panose="020B0503020204020204" pitchFamily="34" charset="-122"/>
              </a:rPr>
              <a:t>阶级身份歧视</a:t>
            </a:r>
            <a:endParaRPr lang="en-US" altLang="zh-CN" sz="2000" dirty="0">
              <a:solidFill>
                <a:srgbClr val="FF0000"/>
              </a:solidFill>
              <a:latin typeface="微软雅黑" panose="020B0503020204020204" pitchFamily="34" charset="-122"/>
              <a:ea typeface="微软雅黑" panose="020B0503020204020204" pitchFamily="34" charset="-122"/>
            </a:endParaRPr>
          </a:p>
          <a:p>
            <a:pPr algn="ctr">
              <a:spcBef>
                <a:spcPts val="1200"/>
              </a:spcBef>
            </a:pPr>
            <a:r>
              <a:rPr lang="zh-CN" altLang="en-US" sz="2000" dirty="0">
                <a:solidFill>
                  <a:srgbClr val="FF0000"/>
                </a:solidFill>
                <a:latin typeface="微软雅黑" panose="020B0503020204020204" pitchFamily="34" charset="-122"/>
                <a:ea typeface="微软雅黑" panose="020B0503020204020204" pitchFamily="34" charset="-122"/>
              </a:rPr>
              <a:t>招惹攻击风险</a:t>
            </a:r>
            <a:endParaRPr lang="en-US" altLang="zh-CN" sz="2000" dirty="0">
              <a:solidFill>
                <a:srgbClr val="FF0000"/>
              </a:solidFill>
              <a:latin typeface="微软雅黑" panose="020B0503020204020204" pitchFamily="34" charset="-122"/>
              <a:ea typeface="微软雅黑" panose="020B0503020204020204" pitchFamily="34" charset="-122"/>
            </a:endParaRPr>
          </a:p>
          <a:p>
            <a:pPr algn="ctr">
              <a:spcBef>
                <a:spcPts val="1200"/>
              </a:spcBef>
            </a:pPr>
            <a:r>
              <a:rPr lang="zh-CN" altLang="en-US" sz="2000" dirty="0">
                <a:solidFill>
                  <a:srgbClr val="FF0000"/>
                </a:solidFill>
                <a:latin typeface="微软雅黑" panose="020B0503020204020204" pitchFamily="34" charset="-122"/>
                <a:ea typeface="微软雅黑" panose="020B0503020204020204" pitchFamily="34" charset="-122"/>
              </a:rPr>
              <a:t>。。。</a:t>
            </a:r>
          </a:p>
        </p:txBody>
      </p:sp>
      <p:sp>
        <p:nvSpPr>
          <p:cNvPr id="10" name="文本框 9">
            <a:extLst>
              <a:ext uri="{FF2B5EF4-FFF2-40B4-BE49-F238E27FC236}">
                <a16:creationId xmlns:a16="http://schemas.microsoft.com/office/drawing/2014/main" id="{A8D47FCA-1AF8-4574-8FD6-982F7431894E}"/>
              </a:ext>
            </a:extLst>
          </p:cNvPr>
          <p:cNvSpPr txBox="1"/>
          <p:nvPr/>
        </p:nvSpPr>
        <p:spPr>
          <a:xfrm>
            <a:off x="4509941" y="2867321"/>
            <a:ext cx="3172119" cy="2708434"/>
          </a:xfrm>
          <a:prstGeom prst="rect">
            <a:avLst/>
          </a:prstGeom>
          <a:noFill/>
        </p:spPr>
        <p:txBody>
          <a:bodyPr wrap="square" rtlCol="0">
            <a:spAutoFit/>
          </a:bodyPr>
          <a:lstStyle/>
          <a:p>
            <a:pPr algn="ctr">
              <a:spcBef>
                <a:spcPts val="1200"/>
              </a:spcBef>
            </a:pPr>
            <a:r>
              <a:rPr lang="zh-CN" altLang="en-US" sz="2000" dirty="0">
                <a:solidFill>
                  <a:srgbClr val="00B050"/>
                </a:solidFill>
                <a:latin typeface="微软雅黑" panose="020B0503020204020204" pitchFamily="34" charset="-122"/>
                <a:ea typeface="微软雅黑" panose="020B0503020204020204" pitchFamily="34" charset="-122"/>
              </a:rPr>
              <a:t>更便宜的保险费</a:t>
            </a:r>
            <a:endParaRPr lang="en-US" altLang="zh-CN" sz="2000" dirty="0">
              <a:solidFill>
                <a:srgbClr val="00B050"/>
              </a:solidFill>
              <a:latin typeface="微软雅黑" panose="020B0503020204020204" pitchFamily="34" charset="-122"/>
              <a:ea typeface="微软雅黑" panose="020B0503020204020204" pitchFamily="34" charset="-122"/>
            </a:endParaRPr>
          </a:p>
          <a:p>
            <a:pPr algn="ctr">
              <a:spcBef>
                <a:spcPts val="1200"/>
              </a:spcBef>
            </a:pPr>
            <a:r>
              <a:rPr lang="zh-CN" altLang="en-US" sz="2000" dirty="0">
                <a:solidFill>
                  <a:srgbClr val="00B050"/>
                </a:solidFill>
                <a:latin typeface="微软雅黑" panose="020B0503020204020204" pitchFamily="34" charset="-122"/>
                <a:ea typeface="微软雅黑" panose="020B0503020204020204" pitchFamily="34" charset="-122"/>
              </a:rPr>
              <a:t>顺畅的健康体验</a:t>
            </a:r>
            <a:endParaRPr lang="en-US" altLang="zh-CN" sz="2000" dirty="0">
              <a:solidFill>
                <a:srgbClr val="00B050"/>
              </a:solidFill>
              <a:latin typeface="微软雅黑" panose="020B0503020204020204" pitchFamily="34" charset="-122"/>
              <a:ea typeface="微软雅黑" panose="020B0503020204020204" pitchFamily="34" charset="-122"/>
            </a:endParaRPr>
          </a:p>
          <a:p>
            <a:pPr algn="ctr">
              <a:spcBef>
                <a:spcPts val="1200"/>
              </a:spcBef>
            </a:pPr>
            <a:r>
              <a:rPr lang="zh-CN" altLang="en-US" sz="2000" dirty="0">
                <a:solidFill>
                  <a:srgbClr val="00B050"/>
                </a:solidFill>
                <a:latin typeface="微软雅黑" panose="020B0503020204020204" pitchFamily="34" charset="-122"/>
                <a:ea typeface="微软雅黑" panose="020B0503020204020204" pitchFamily="34" charset="-122"/>
              </a:rPr>
              <a:t>。。。</a:t>
            </a:r>
            <a:endParaRPr lang="en-US" altLang="zh-CN" sz="2000" dirty="0">
              <a:solidFill>
                <a:srgbClr val="00B050"/>
              </a:solidFill>
              <a:latin typeface="微软雅黑" panose="020B0503020204020204" pitchFamily="34" charset="-122"/>
              <a:ea typeface="微软雅黑" panose="020B0503020204020204" pitchFamily="34" charset="-122"/>
            </a:endParaRPr>
          </a:p>
          <a:p>
            <a:pPr algn="ctr">
              <a:spcBef>
                <a:spcPts val="1200"/>
              </a:spcBef>
            </a:pPr>
            <a:r>
              <a:rPr lang="zh-CN" altLang="en-US" sz="2000" dirty="0">
                <a:solidFill>
                  <a:srgbClr val="FF0000"/>
                </a:solidFill>
                <a:latin typeface="微软雅黑" panose="020B0503020204020204" pitchFamily="34" charset="-122"/>
                <a:ea typeface="微软雅黑" panose="020B0503020204020204" pitchFamily="34" charset="-122"/>
              </a:rPr>
              <a:t>健康状况歧视</a:t>
            </a:r>
            <a:endParaRPr lang="en-US" altLang="zh-CN" sz="2000" dirty="0">
              <a:solidFill>
                <a:srgbClr val="FF0000"/>
              </a:solidFill>
              <a:latin typeface="微软雅黑" panose="020B0503020204020204" pitchFamily="34" charset="-122"/>
              <a:ea typeface="微软雅黑" panose="020B0503020204020204" pitchFamily="34" charset="-122"/>
            </a:endParaRPr>
          </a:p>
          <a:p>
            <a:pPr algn="ctr">
              <a:spcBef>
                <a:spcPts val="1200"/>
              </a:spcBef>
            </a:pPr>
            <a:r>
              <a:rPr lang="zh-CN" altLang="en-US" sz="2000" dirty="0">
                <a:solidFill>
                  <a:srgbClr val="FF0000"/>
                </a:solidFill>
                <a:latin typeface="微软雅黑" panose="020B0503020204020204" pitchFamily="34" charset="-122"/>
                <a:ea typeface="微软雅黑" panose="020B0503020204020204" pitchFamily="34" charset="-122"/>
              </a:rPr>
              <a:t>更昂贵的保险费</a:t>
            </a:r>
            <a:endParaRPr lang="en-US" altLang="zh-CN" sz="2000" dirty="0">
              <a:solidFill>
                <a:srgbClr val="FF0000"/>
              </a:solidFill>
              <a:latin typeface="微软雅黑" panose="020B0503020204020204" pitchFamily="34" charset="-122"/>
              <a:ea typeface="微软雅黑" panose="020B0503020204020204" pitchFamily="34" charset="-122"/>
            </a:endParaRPr>
          </a:p>
          <a:p>
            <a:pPr algn="ctr">
              <a:spcBef>
                <a:spcPts val="1200"/>
              </a:spcBef>
            </a:pPr>
            <a:r>
              <a:rPr lang="zh-CN" altLang="en-US" sz="2000" dirty="0">
                <a:solidFill>
                  <a:srgbClr val="FF0000"/>
                </a:solidFill>
                <a:latin typeface="微软雅黑" panose="020B0503020204020204" pitchFamily="34" charset="-122"/>
                <a:ea typeface="微软雅黑" panose="020B0503020204020204" pitchFamily="34" charset="-122"/>
              </a:rPr>
              <a:t>。。。</a:t>
            </a:r>
          </a:p>
        </p:txBody>
      </p:sp>
      <p:sp>
        <p:nvSpPr>
          <p:cNvPr id="11" name="文本框 10">
            <a:extLst>
              <a:ext uri="{FF2B5EF4-FFF2-40B4-BE49-F238E27FC236}">
                <a16:creationId xmlns:a16="http://schemas.microsoft.com/office/drawing/2014/main" id="{5AFAEE0E-870F-44A5-BBFB-C7AA44460A7C}"/>
              </a:ext>
            </a:extLst>
          </p:cNvPr>
          <p:cNvSpPr txBox="1"/>
          <p:nvPr/>
        </p:nvSpPr>
        <p:spPr>
          <a:xfrm>
            <a:off x="8159685" y="2863648"/>
            <a:ext cx="3172119" cy="2708434"/>
          </a:xfrm>
          <a:prstGeom prst="rect">
            <a:avLst/>
          </a:prstGeom>
          <a:noFill/>
        </p:spPr>
        <p:txBody>
          <a:bodyPr wrap="square" rtlCol="0">
            <a:spAutoFit/>
          </a:bodyPr>
          <a:lstStyle/>
          <a:p>
            <a:pPr algn="ctr">
              <a:spcBef>
                <a:spcPts val="1200"/>
              </a:spcBef>
            </a:pPr>
            <a:r>
              <a:rPr lang="zh-CN" altLang="en-US" sz="2000" dirty="0">
                <a:solidFill>
                  <a:srgbClr val="00B050"/>
                </a:solidFill>
                <a:latin typeface="微软雅黑" panose="020B0503020204020204" pitchFamily="34" charset="-122"/>
                <a:ea typeface="微软雅黑" panose="020B0503020204020204" pitchFamily="34" charset="-122"/>
              </a:rPr>
              <a:t>更贴心的活动推荐</a:t>
            </a:r>
            <a:endParaRPr lang="en-US" altLang="zh-CN" sz="2000" dirty="0">
              <a:solidFill>
                <a:srgbClr val="00B050"/>
              </a:solidFill>
              <a:latin typeface="微软雅黑" panose="020B0503020204020204" pitchFamily="34" charset="-122"/>
              <a:ea typeface="微软雅黑" panose="020B0503020204020204" pitchFamily="34" charset="-122"/>
            </a:endParaRPr>
          </a:p>
          <a:p>
            <a:pPr algn="ctr">
              <a:spcBef>
                <a:spcPts val="1200"/>
              </a:spcBef>
            </a:pPr>
            <a:r>
              <a:rPr lang="zh-CN" altLang="en-US" sz="2000" dirty="0">
                <a:solidFill>
                  <a:srgbClr val="00B050"/>
                </a:solidFill>
                <a:latin typeface="微软雅黑" panose="020B0503020204020204" pitchFamily="34" charset="-122"/>
                <a:ea typeface="微软雅黑" panose="020B0503020204020204" pitchFamily="34" charset="-122"/>
              </a:rPr>
              <a:t>智能的生活体验</a:t>
            </a:r>
            <a:endParaRPr lang="en-US" altLang="zh-CN" sz="2000" dirty="0">
              <a:solidFill>
                <a:srgbClr val="00B050"/>
              </a:solidFill>
              <a:latin typeface="微软雅黑" panose="020B0503020204020204" pitchFamily="34" charset="-122"/>
              <a:ea typeface="微软雅黑" panose="020B0503020204020204" pitchFamily="34" charset="-122"/>
            </a:endParaRPr>
          </a:p>
          <a:p>
            <a:pPr algn="ctr">
              <a:spcBef>
                <a:spcPts val="1200"/>
              </a:spcBef>
            </a:pPr>
            <a:r>
              <a:rPr lang="zh-CN" altLang="en-US" sz="2000" dirty="0">
                <a:solidFill>
                  <a:srgbClr val="00B050"/>
                </a:solidFill>
                <a:latin typeface="微软雅黑" panose="020B0503020204020204" pitchFamily="34" charset="-122"/>
                <a:ea typeface="微软雅黑" panose="020B0503020204020204" pitchFamily="34" charset="-122"/>
              </a:rPr>
              <a:t>。。。</a:t>
            </a:r>
            <a:endParaRPr lang="en-US" altLang="zh-CN" sz="2000" dirty="0">
              <a:solidFill>
                <a:srgbClr val="00B050"/>
              </a:solidFill>
              <a:latin typeface="微软雅黑" panose="020B0503020204020204" pitchFamily="34" charset="-122"/>
              <a:ea typeface="微软雅黑" panose="020B0503020204020204" pitchFamily="34" charset="-122"/>
            </a:endParaRPr>
          </a:p>
          <a:p>
            <a:pPr algn="ctr">
              <a:spcBef>
                <a:spcPts val="1200"/>
              </a:spcBef>
            </a:pPr>
            <a:r>
              <a:rPr lang="zh-CN" altLang="en-US" sz="2000" dirty="0">
                <a:solidFill>
                  <a:srgbClr val="FF0000"/>
                </a:solidFill>
                <a:latin typeface="微软雅黑" panose="020B0503020204020204" pitchFamily="34" charset="-122"/>
                <a:ea typeface="微软雅黑" panose="020B0503020204020204" pitchFamily="34" charset="-122"/>
              </a:rPr>
              <a:t>全天候的活动监控、骚扰</a:t>
            </a:r>
            <a:endParaRPr lang="en-US" altLang="zh-CN" sz="2000" dirty="0">
              <a:solidFill>
                <a:srgbClr val="FF0000"/>
              </a:solidFill>
              <a:latin typeface="微软雅黑" panose="020B0503020204020204" pitchFamily="34" charset="-122"/>
              <a:ea typeface="微软雅黑" panose="020B0503020204020204" pitchFamily="34" charset="-122"/>
            </a:endParaRPr>
          </a:p>
          <a:p>
            <a:pPr algn="ctr">
              <a:spcBef>
                <a:spcPts val="1200"/>
              </a:spcBef>
            </a:pPr>
            <a:r>
              <a:rPr lang="zh-CN" altLang="en-US" sz="2000" dirty="0">
                <a:solidFill>
                  <a:srgbClr val="FF0000"/>
                </a:solidFill>
                <a:latin typeface="微软雅黑" panose="020B0503020204020204" pitchFamily="34" charset="-122"/>
                <a:ea typeface="微软雅黑" panose="020B0503020204020204" pitchFamily="34" charset="-122"/>
              </a:rPr>
              <a:t>暴露人性弱点、杀熟</a:t>
            </a:r>
            <a:endParaRPr lang="en-US" altLang="zh-CN" sz="2000" dirty="0">
              <a:solidFill>
                <a:srgbClr val="FF0000"/>
              </a:solidFill>
              <a:latin typeface="微软雅黑" panose="020B0503020204020204" pitchFamily="34" charset="-122"/>
              <a:ea typeface="微软雅黑" panose="020B0503020204020204" pitchFamily="34" charset="-122"/>
            </a:endParaRPr>
          </a:p>
          <a:p>
            <a:pPr algn="ctr">
              <a:spcBef>
                <a:spcPts val="1200"/>
              </a:spcBef>
            </a:pPr>
            <a:r>
              <a:rPr lang="zh-CN" altLang="en-US" sz="2000" dirty="0">
                <a:solidFill>
                  <a:srgbClr val="FF0000"/>
                </a:solidFill>
                <a:latin typeface="微软雅黑" panose="020B0503020204020204" pitchFamily="34" charset="-122"/>
                <a:ea typeface="微软雅黑" panose="020B0503020204020204" pitchFamily="34" charset="-122"/>
              </a:rPr>
              <a:t>。。。</a:t>
            </a:r>
          </a:p>
        </p:txBody>
      </p:sp>
      <p:sp>
        <p:nvSpPr>
          <p:cNvPr id="12" name="矩形 11">
            <a:extLst>
              <a:ext uri="{FF2B5EF4-FFF2-40B4-BE49-F238E27FC236}">
                <a16:creationId xmlns:a16="http://schemas.microsoft.com/office/drawing/2014/main" id="{91A86347-6474-43EA-B33E-046D084D7579}"/>
              </a:ext>
            </a:extLst>
          </p:cNvPr>
          <p:cNvSpPr/>
          <p:nvPr/>
        </p:nvSpPr>
        <p:spPr>
          <a:xfrm>
            <a:off x="3856788" y="5832097"/>
            <a:ext cx="4485523" cy="523220"/>
          </a:xfrm>
          <a:prstGeom prst="rect">
            <a:avLst/>
          </a:prstGeom>
          <a:ln>
            <a:noFill/>
          </a:ln>
        </p:spPr>
        <p:style>
          <a:lnRef idx="3">
            <a:schemeClr val="lt1"/>
          </a:lnRef>
          <a:fillRef idx="1">
            <a:schemeClr val="accent1"/>
          </a:fillRef>
          <a:effectRef idx="1">
            <a:schemeClr val="accent1"/>
          </a:effectRef>
          <a:fontRef idx="minor">
            <a:schemeClr val="lt1"/>
          </a:fontRef>
        </p:style>
        <p:txBody>
          <a:bodyPr wrap="none">
            <a:spAutoFit/>
          </a:bodyPr>
          <a:lstStyle/>
          <a:p>
            <a:pPr algn="ctr"/>
            <a:r>
              <a:rPr lang="zh-CN" altLang="en-US" sz="2800" dirty="0">
                <a:latin typeface="微软雅黑" panose="020B0503020204020204" pitchFamily="34" charset="-122"/>
                <a:ea typeface="微软雅黑" panose="020B0503020204020204" pitchFamily="34" charset="-122"/>
              </a:rPr>
              <a:t>千人千面，用户画像精准</a:t>
            </a:r>
            <a:r>
              <a:rPr lang="en-US" altLang="zh-CN"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04896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E6BCD5-FA88-4E77-9796-5435BC1D3113}"/>
              </a:ext>
            </a:extLst>
          </p:cNvPr>
          <p:cNvSpPr>
            <a:spLocks noGrp="1"/>
          </p:cNvSpPr>
          <p:nvPr>
            <p:ph type="title"/>
          </p:nvPr>
        </p:nvSpPr>
        <p:spPr/>
        <p:txBody>
          <a:bodyPr/>
          <a:lstStyle/>
          <a:p>
            <a:r>
              <a:rPr lang="zh-CN" altLang="en-US" dirty="0"/>
              <a:t>隐私保护对产品的影响</a:t>
            </a:r>
          </a:p>
        </p:txBody>
      </p:sp>
      <p:sp>
        <p:nvSpPr>
          <p:cNvPr id="3" name="灯片编号占位符 2">
            <a:extLst>
              <a:ext uri="{FF2B5EF4-FFF2-40B4-BE49-F238E27FC236}">
                <a16:creationId xmlns:a16="http://schemas.microsoft.com/office/drawing/2014/main" id="{BF95F65A-1733-4E4C-A5E8-1C67260588FB}"/>
              </a:ext>
            </a:extLst>
          </p:cNvPr>
          <p:cNvSpPr>
            <a:spLocks noGrp="1"/>
          </p:cNvSpPr>
          <p:nvPr>
            <p:ph type="sldNum" sz="quarter" idx="10"/>
          </p:nvPr>
        </p:nvSpPr>
        <p:spPr/>
        <p:txBody>
          <a:bodyPr/>
          <a:lstStyle/>
          <a:p>
            <a:fld id="{884269F9-B5CE-EB46-8536-1F9E4423A6BA}" type="slidenum">
              <a:rPr kumimoji="1" lang="zh-CN" altLang="en-US" smtClean="0"/>
              <a:t>7</a:t>
            </a:fld>
            <a:endParaRPr kumimoji="1" lang="zh-CN" altLang="en-US" dirty="0"/>
          </a:p>
        </p:txBody>
      </p:sp>
      <p:sp>
        <p:nvSpPr>
          <p:cNvPr id="5" name="文本框 4">
            <a:extLst>
              <a:ext uri="{FF2B5EF4-FFF2-40B4-BE49-F238E27FC236}">
                <a16:creationId xmlns:a16="http://schemas.microsoft.com/office/drawing/2014/main" id="{E657883D-83D0-41C7-8B93-2E9554ABEECA}"/>
              </a:ext>
            </a:extLst>
          </p:cNvPr>
          <p:cNvSpPr txBox="1"/>
          <p:nvPr/>
        </p:nvSpPr>
        <p:spPr>
          <a:xfrm>
            <a:off x="933257" y="2149314"/>
            <a:ext cx="3013433" cy="461665"/>
          </a:xfrm>
          <a:prstGeom prst="rect">
            <a:avLst/>
          </a:prstGeom>
          <a:noFill/>
        </p:spPr>
        <p:txBody>
          <a:bodyPr wrap="square" rtlCol="0">
            <a:spAutoFit/>
          </a:bodyPr>
          <a:lstStyle/>
          <a:p>
            <a:pPr algn="ctr"/>
            <a:r>
              <a:rPr lang="zh-CN" altLang="en-US" sz="2400" dirty="0">
                <a:latin typeface="微软雅黑" panose="020B0503020204020204" pitchFamily="34" charset="-122"/>
                <a:ea typeface="微软雅黑" panose="020B0503020204020204" pitchFamily="34" charset="-122"/>
              </a:rPr>
              <a:t>披露自己的</a:t>
            </a:r>
            <a:r>
              <a:rPr lang="zh-CN" altLang="en-US" sz="2400" b="1" dirty="0">
                <a:latin typeface="微软雅黑" panose="020B0503020204020204" pitchFamily="34" charset="-122"/>
                <a:ea typeface="微软雅黑" panose="020B0503020204020204" pitchFamily="34" charset="-122"/>
              </a:rPr>
              <a:t>身份</a:t>
            </a:r>
            <a:r>
              <a:rPr lang="zh-CN" altLang="en-US" sz="2400" dirty="0">
                <a:latin typeface="微软雅黑" panose="020B0503020204020204" pitchFamily="34" charset="-122"/>
                <a:ea typeface="微软雅黑" panose="020B0503020204020204" pitchFamily="34" charset="-122"/>
              </a:rPr>
              <a:t>吗？</a:t>
            </a:r>
          </a:p>
        </p:txBody>
      </p:sp>
      <p:sp>
        <p:nvSpPr>
          <p:cNvPr id="6" name="文本框 5">
            <a:extLst>
              <a:ext uri="{FF2B5EF4-FFF2-40B4-BE49-F238E27FC236}">
                <a16:creationId xmlns:a16="http://schemas.microsoft.com/office/drawing/2014/main" id="{1C4B9B4D-01B4-4AF8-97B8-7AA26B54CB60}"/>
              </a:ext>
            </a:extLst>
          </p:cNvPr>
          <p:cNvSpPr txBox="1"/>
          <p:nvPr/>
        </p:nvSpPr>
        <p:spPr>
          <a:xfrm>
            <a:off x="4583001" y="2149314"/>
            <a:ext cx="3013433" cy="461665"/>
          </a:xfrm>
          <a:prstGeom prst="rect">
            <a:avLst/>
          </a:prstGeom>
          <a:noFill/>
        </p:spPr>
        <p:txBody>
          <a:bodyPr wrap="square" rtlCol="0">
            <a:spAutoFit/>
          </a:bodyPr>
          <a:lstStyle/>
          <a:p>
            <a:pPr algn="ctr"/>
            <a:r>
              <a:rPr lang="zh-CN" altLang="en-US" sz="2400" dirty="0">
                <a:latin typeface="微软雅黑" panose="020B0503020204020204" pitchFamily="34" charset="-122"/>
                <a:ea typeface="微软雅黑" panose="020B0503020204020204" pitchFamily="34" charset="-122"/>
              </a:rPr>
              <a:t>披露自己的</a:t>
            </a:r>
            <a:r>
              <a:rPr lang="zh-CN" altLang="en-US" sz="2400" b="1" dirty="0">
                <a:latin typeface="微软雅黑" panose="020B0503020204020204" pitchFamily="34" charset="-122"/>
                <a:ea typeface="微软雅黑" panose="020B0503020204020204" pitchFamily="34" charset="-122"/>
              </a:rPr>
              <a:t>行为</a:t>
            </a:r>
            <a:r>
              <a:rPr lang="zh-CN" altLang="en-US" sz="2400" dirty="0">
                <a:latin typeface="微软雅黑" panose="020B0503020204020204" pitchFamily="34" charset="-122"/>
                <a:ea typeface="微软雅黑" panose="020B0503020204020204" pitchFamily="34" charset="-122"/>
              </a:rPr>
              <a:t>吗？</a:t>
            </a:r>
          </a:p>
        </p:txBody>
      </p:sp>
      <p:sp>
        <p:nvSpPr>
          <p:cNvPr id="7" name="文本框 6">
            <a:extLst>
              <a:ext uri="{FF2B5EF4-FFF2-40B4-BE49-F238E27FC236}">
                <a16:creationId xmlns:a16="http://schemas.microsoft.com/office/drawing/2014/main" id="{22F95943-F014-42FA-9BA2-BEDB4B9CD30D}"/>
              </a:ext>
            </a:extLst>
          </p:cNvPr>
          <p:cNvSpPr txBox="1"/>
          <p:nvPr/>
        </p:nvSpPr>
        <p:spPr>
          <a:xfrm>
            <a:off x="8232745" y="2149313"/>
            <a:ext cx="3013433"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分享</a:t>
            </a:r>
            <a:r>
              <a:rPr lang="zh-CN" altLang="en-US" sz="2400" dirty="0">
                <a:latin typeface="微软雅黑" panose="020B0503020204020204" pitchFamily="34" charset="-122"/>
                <a:ea typeface="微软雅黑" panose="020B0503020204020204" pitchFamily="34" charset="-122"/>
              </a:rPr>
              <a:t>自己的数据吗？</a:t>
            </a:r>
          </a:p>
        </p:txBody>
      </p:sp>
      <p:sp>
        <p:nvSpPr>
          <p:cNvPr id="8" name="矩形 7">
            <a:extLst>
              <a:ext uri="{FF2B5EF4-FFF2-40B4-BE49-F238E27FC236}">
                <a16:creationId xmlns:a16="http://schemas.microsoft.com/office/drawing/2014/main" id="{D36CC071-D0B0-4312-9C23-3304991E73F6}"/>
              </a:ext>
            </a:extLst>
          </p:cNvPr>
          <p:cNvSpPr/>
          <p:nvPr/>
        </p:nvSpPr>
        <p:spPr>
          <a:xfrm>
            <a:off x="4391388" y="1340284"/>
            <a:ext cx="3416320" cy="523220"/>
          </a:xfrm>
          <a:prstGeom prst="rect">
            <a:avLst/>
          </a:prstGeom>
        </p:spPr>
        <p:txBody>
          <a:bodyPr wrap="none">
            <a:spAutoFit/>
          </a:bodyPr>
          <a:lstStyle/>
          <a:p>
            <a:pPr algn="ctr"/>
            <a:r>
              <a:rPr lang="zh-CN" altLang="en-US" sz="2800" dirty="0">
                <a:latin typeface="微软雅黑" panose="020B0503020204020204" pitchFamily="34" charset="-122"/>
                <a:ea typeface="微软雅黑" panose="020B0503020204020204" pitchFamily="34" charset="-122"/>
              </a:rPr>
              <a:t>你的用户介意。。。</a:t>
            </a:r>
          </a:p>
        </p:txBody>
      </p:sp>
      <p:sp>
        <p:nvSpPr>
          <p:cNvPr id="9" name="文本框 8">
            <a:extLst>
              <a:ext uri="{FF2B5EF4-FFF2-40B4-BE49-F238E27FC236}">
                <a16:creationId xmlns:a16="http://schemas.microsoft.com/office/drawing/2014/main" id="{7A8490D9-F360-44B9-B91A-782712A6F4D6}"/>
              </a:ext>
            </a:extLst>
          </p:cNvPr>
          <p:cNvSpPr txBox="1"/>
          <p:nvPr/>
        </p:nvSpPr>
        <p:spPr>
          <a:xfrm>
            <a:off x="860197" y="2867321"/>
            <a:ext cx="3172119" cy="2708434"/>
          </a:xfrm>
          <a:prstGeom prst="rect">
            <a:avLst/>
          </a:prstGeom>
          <a:noFill/>
        </p:spPr>
        <p:txBody>
          <a:bodyPr wrap="square" rtlCol="0">
            <a:spAutoFit/>
          </a:bodyPr>
          <a:lstStyle/>
          <a:p>
            <a:pPr algn="ctr">
              <a:spcBef>
                <a:spcPts val="1200"/>
              </a:spcBef>
            </a:pPr>
            <a:r>
              <a:rPr lang="zh-CN" altLang="en-US" sz="2000" dirty="0">
                <a:solidFill>
                  <a:srgbClr val="00B050"/>
                </a:solidFill>
                <a:latin typeface="微软雅黑" panose="020B0503020204020204" pitchFamily="34" charset="-122"/>
                <a:ea typeface="微软雅黑" panose="020B0503020204020204" pitchFamily="34" charset="-122"/>
              </a:rPr>
              <a:t>更“真实”的数据</a:t>
            </a:r>
            <a:endParaRPr lang="en-US" altLang="zh-CN" sz="2000" dirty="0">
              <a:solidFill>
                <a:srgbClr val="00B050"/>
              </a:solidFill>
              <a:latin typeface="微软雅黑" panose="020B0503020204020204" pitchFamily="34" charset="-122"/>
              <a:ea typeface="微软雅黑" panose="020B0503020204020204" pitchFamily="34" charset="-122"/>
            </a:endParaRPr>
          </a:p>
          <a:p>
            <a:pPr algn="ctr">
              <a:spcBef>
                <a:spcPts val="1200"/>
              </a:spcBef>
            </a:pPr>
            <a:r>
              <a:rPr lang="zh-CN" altLang="en-US" sz="2000" dirty="0">
                <a:solidFill>
                  <a:srgbClr val="00B050"/>
                </a:solidFill>
                <a:latin typeface="微软雅黑" panose="020B0503020204020204" pitchFamily="34" charset="-122"/>
                <a:ea typeface="微软雅黑" panose="020B0503020204020204" pitchFamily="34" charset="-122"/>
              </a:rPr>
              <a:t>更有效的防作弊</a:t>
            </a:r>
            <a:endParaRPr lang="en-US" altLang="zh-CN" sz="2000" dirty="0">
              <a:solidFill>
                <a:srgbClr val="00B050"/>
              </a:solidFill>
              <a:latin typeface="微软雅黑" panose="020B0503020204020204" pitchFamily="34" charset="-122"/>
              <a:ea typeface="微软雅黑" panose="020B0503020204020204" pitchFamily="34" charset="-122"/>
            </a:endParaRPr>
          </a:p>
          <a:p>
            <a:pPr algn="ctr">
              <a:spcBef>
                <a:spcPts val="1200"/>
              </a:spcBef>
            </a:pPr>
            <a:r>
              <a:rPr lang="zh-CN" altLang="en-US" sz="2000" dirty="0">
                <a:solidFill>
                  <a:srgbClr val="00B050"/>
                </a:solidFill>
                <a:latin typeface="微软雅黑" panose="020B0503020204020204" pitchFamily="34" charset="-122"/>
                <a:ea typeface="微软雅黑" panose="020B0503020204020204" pitchFamily="34" charset="-122"/>
              </a:rPr>
              <a:t>。。。</a:t>
            </a:r>
            <a:endParaRPr lang="en-US" altLang="zh-CN" sz="2000" dirty="0">
              <a:solidFill>
                <a:srgbClr val="00B050"/>
              </a:solidFill>
              <a:latin typeface="微软雅黑" panose="020B0503020204020204" pitchFamily="34" charset="-122"/>
              <a:ea typeface="微软雅黑" panose="020B0503020204020204" pitchFamily="34" charset="-122"/>
            </a:endParaRPr>
          </a:p>
          <a:p>
            <a:pPr algn="ctr">
              <a:spcBef>
                <a:spcPts val="1200"/>
              </a:spcBef>
            </a:pPr>
            <a:r>
              <a:rPr lang="zh-CN" altLang="en-US" sz="2000" dirty="0">
                <a:solidFill>
                  <a:srgbClr val="FF0000"/>
                </a:solidFill>
                <a:latin typeface="微软雅黑" panose="020B0503020204020204" pitchFamily="34" charset="-122"/>
                <a:ea typeface="微软雅黑" panose="020B0503020204020204" pitchFamily="34" charset="-122"/>
              </a:rPr>
              <a:t>敏感用户群体反感</a:t>
            </a:r>
            <a:endParaRPr lang="en-US" altLang="zh-CN" sz="2000" dirty="0">
              <a:solidFill>
                <a:srgbClr val="FF0000"/>
              </a:solidFill>
              <a:latin typeface="微软雅黑" panose="020B0503020204020204" pitchFamily="34" charset="-122"/>
              <a:ea typeface="微软雅黑" panose="020B0503020204020204" pitchFamily="34" charset="-122"/>
            </a:endParaRPr>
          </a:p>
          <a:p>
            <a:pPr algn="ctr">
              <a:spcBef>
                <a:spcPts val="1200"/>
              </a:spcBef>
            </a:pPr>
            <a:r>
              <a:rPr lang="zh-CN" altLang="en-US" sz="2000" dirty="0">
                <a:solidFill>
                  <a:srgbClr val="FF0000"/>
                </a:solidFill>
                <a:latin typeface="微软雅黑" panose="020B0503020204020204" pitchFamily="34" charset="-122"/>
                <a:ea typeface="微软雅黑" panose="020B0503020204020204" pitchFamily="34" charset="-122"/>
              </a:rPr>
              <a:t>数据受舆论影响</a:t>
            </a:r>
            <a:endParaRPr lang="en-US" altLang="zh-CN" sz="2000" dirty="0">
              <a:solidFill>
                <a:srgbClr val="FF0000"/>
              </a:solidFill>
              <a:latin typeface="微软雅黑" panose="020B0503020204020204" pitchFamily="34" charset="-122"/>
              <a:ea typeface="微软雅黑" panose="020B0503020204020204" pitchFamily="34" charset="-122"/>
            </a:endParaRPr>
          </a:p>
          <a:p>
            <a:pPr algn="ctr">
              <a:spcBef>
                <a:spcPts val="1200"/>
              </a:spcBef>
            </a:pPr>
            <a:r>
              <a:rPr lang="zh-CN" altLang="en-US" sz="2000" dirty="0">
                <a:solidFill>
                  <a:srgbClr val="FF0000"/>
                </a:solidFill>
                <a:latin typeface="微软雅黑" panose="020B0503020204020204" pitchFamily="34" charset="-122"/>
                <a:ea typeface="微软雅黑" panose="020B0503020204020204" pitchFamily="34" charset="-122"/>
              </a:rPr>
              <a:t>。。。</a:t>
            </a:r>
          </a:p>
        </p:txBody>
      </p:sp>
      <p:sp>
        <p:nvSpPr>
          <p:cNvPr id="10" name="文本框 9">
            <a:extLst>
              <a:ext uri="{FF2B5EF4-FFF2-40B4-BE49-F238E27FC236}">
                <a16:creationId xmlns:a16="http://schemas.microsoft.com/office/drawing/2014/main" id="{206BCE4B-2EA0-477C-A978-D1A42572EDEA}"/>
              </a:ext>
            </a:extLst>
          </p:cNvPr>
          <p:cNvSpPr txBox="1"/>
          <p:nvPr/>
        </p:nvSpPr>
        <p:spPr>
          <a:xfrm>
            <a:off x="4509941" y="2867321"/>
            <a:ext cx="3172119" cy="2708434"/>
          </a:xfrm>
          <a:prstGeom prst="rect">
            <a:avLst/>
          </a:prstGeom>
          <a:noFill/>
        </p:spPr>
        <p:txBody>
          <a:bodyPr wrap="square" rtlCol="0">
            <a:spAutoFit/>
          </a:bodyPr>
          <a:lstStyle/>
          <a:p>
            <a:pPr algn="ctr">
              <a:spcBef>
                <a:spcPts val="1200"/>
              </a:spcBef>
            </a:pPr>
            <a:r>
              <a:rPr lang="zh-CN" altLang="en-US" sz="2000" dirty="0">
                <a:solidFill>
                  <a:srgbClr val="00B050"/>
                </a:solidFill>
                <a:latin typeface="微软雅黑" panose="020B0503020204020204" pitchFamily="34" charset="-122"/>
                <a:ea typeface="微软雅黑" panose="020B0503020204020204" pitchFamily="34" charset="-122"/>
              </a:rPr>
              <a:t>更简单直接的系统实现</a:t>
            </a:r>
            <a:endParaRPr lang="en-US" altLang="zh-CN" sz="2000" dirty="0">
              <a:solidFill>
                <a:srgbClr val="00B050"/>
              </a:solidFill>
              <a:latin typeface="微软雅黑" panose="020B0503020204020204" pitchFamily="34" charset="-122"/>
              <a:ea typeface="微软雅黑" panose="020B0503020204020204" pitchFamily="34" charset="-122"/>
            </a:endParaRPr>
          </a:p>
          <a:p>
            <a:pPr algn="ctr">
              <a:spcBef>
                <a:spcPts val="1200"/>
              </a:spcBef>
            </a:pPr>
            <a:r>
              <a:rPr lang="zh-CN" altLang="en-US" sz="2000" dirty="0">
                <a:solidFill>
                  <a:srgbClr val="00B050"/>
                </a:solidFill>
                <a:latin typeface="微软雅黑" panose="020B0503020204020204" pitchFamily="34" charset="-122"/>
                <a:ea typeface="微软雅黑" panose="020B0503020204020204" pitchFamily="34" charset="-122"/>
              </a:rPr>
              <a:t>更流畅的用户体验</a:t>
            </a:r>
            <a:endParaRPr lang="en-US" altLang="zh-CN" sz="2000" dirty="0">
              <a:solidFill>
                <a:srgbClr val="00B050"/>
              </a:solidFill>
              <a:latin typeface="微软雅黑" panose="020B0503020204020204" pitchFamily="34" charset="-122"/>
              <a:ea typeface="微软雅黑" panose="020B0503020204020204" pitchFamily="34" charset="-122"/>
            </a:endParaRPr>
          </a:p>
          <a:p>
            <a:pPr algn="ctr">
              <a:spcBef>
                <a:spcPts val="1200"/>
              </a:spcBef>
            </a:pPr>
            <a:r>
              <a:rPr lang="zh-CN" altLang="en-US" sz="2000" dirty="0">
                <a:solidFill>
                  <a:srgbClr val="00B050"/>
                </a:solidFill>
                <a:latin typeface="微软雅黑" panose="020B0503020204020204" pitchFamily="34" charset="-122"/>
                <a:ea typeface="微软雅黑" panose="020B0503020204020204" pitchFamily="34" charset="-122"/>
              </a:rPr>
              <a:t>。。。</a:t>
            </a:r>
            <a:endParaRPr lang="en-US" altLang="zh-CN" sz="2000" dirty="0">
              <a:solidFill>
                <a:srgbClr val="00B050"/>
              </a:solidFill>
              <a:latin typeface="微软雅黑" panose="020B0503020204020204" pitchFamily="34" charset="-122"/>
              <a:ea typeface="微软雅黑" panose="020B0503020204020204" pitchFamily="34" charset="-122"/>
            </a:endParaRPr>
          </a:p>
          <a:p>
            <a:pPr algn="ctr">
              <a:spcBef>
                <a:spcPts val="1200"/>
              </a:spcBef>
            </a:pPr>
            <a:r>
              <a:rPr lang="zh-CN" altLang="en-US" sz="2000" dirty="0">
                <a:solidFill>
                  <a:srgbClr val="FF0000"/>
                </a:solidFill>
                <a:latin typeface="微软雅黑" panose="020B0503020204020204" pitchFamily="34" charset="-122"/>
                <a:ea typeface="微软雅黑" panose="020B0503020204020204" pitchFamily="34" charset="-122"/>
              </a:rPr>
              <a:t>敏感业务数据难跨界</a:t>
            </a:r>
            <a:endParaRPr lang="en-US" altLang="zh-CN" sz="2000" dirty="0">
              <a:solidFill>
                <a:srgbClr val="FF0000"/>
              </a:solidFill>
              <a:latin typeface="微软雅黑" panose="020B0503020204020204" pitchFamily="34" charset="-122"/>
              <a:ea typeface="微软雅黑" panose="020B0503020204020204" pitchFamily="34" charset="-122"/>
            </a:endParaRPr>
          </a:p>
          <a:p>
            <a:pPr algn="ctr">
              <a:spcBef>
                <a:spcPts val="1200"/>
              </a:spcBef>
            </a:pPr>
            <a:r>
              <a:rPr lang="zh-CN" altLang="en-US" sz="2000" dirty="0">
                <a:solidFill>
                  <a:srgbClr val="FF0000"/>
                </a:solidFill>
                <a:latin typeface="微软雅黑" panose="020B0503020204020204" pitchFamily="34" charset="-122"/>
                <a:ea typeface="微软雅黑" panose="020B0503020204020204" pitchFamily="34" charset="-122"/>
              </a:rPr>
              <a:t>行为受舆论影响</a:t>
            </a:r>
            <a:endParaRPr lang="en-US" altLang="zh-CN" sz="2000" dirty="0">
              <a:solidFill>
                <a:srgbClr val="FF0000"/>
              </a:solidFill>
              <a:latin typeface="微软雅黑" panose="020B0503020204020204" pitchFamily="34" charset="-122"/>
              <a:ea typeface="微软雅黑" panose="020B0503020204020204" pitchFamily="34" charset="-122"/>
            </a:endParaRPr>
          </a:p>
          <a:p>
            <a:pPr algn="ctr">
              <a:spcBef>
                <a:spcPts val="1200"/>
              </a:spcBef>
            </a:pPr>
            <a:r>
              <a:rPr lang="zh-CN" altLang="en-US" sz="2000" dirty="0">
                <a:solidFill>
                  <a:srgbClr val="FF0000"/>
                </a:solidFill>
                <a:latin typeface="微软雅黑" panose="020B0503020204020204" pitchFamily="34" charset="-122"/>
                <a:ea typeface="微软雅黑" panose="020B0503020204020204" pitchFamily="34" charset="-122"/>
              </a:rPr>
              <a:t>。。。</a:t>
            </a:r>
          </a:p>
        </p:txBody>
      </p:sp>
      <p:sp>
        <p:nvSpPr>
          <p:cNvPr id="11" name="文本框 10">
            <a:extLst>
              <a:ext uri="{FF2B5EF4-FFF2-40B4-BE49-F238E27FC236}">
                <a16:creationId xmlns:a16="http://schemas.microsoft.com/office/drawing/2014/main" id="{D47248A9-3034-4BCF-A5D7-933E4748FC50}"/>
              </a:ext>
            </a:extLst>
          </p:cNvPr>
          <p:cNvSpPr txBox="1"/>
          <p:nvPr/>
        </p:nvSpPr>
        <p:spPr>
          <a:xfrm>
            <a:off x="8159685" y="2863648"/>
            <a:ext cx="3172119" cy="2708434"/>
          </a:xfrm>
          <a:prstGeom prst="rect">
            <a:avLst/>
          </a:prstGeom>
          <a:noFill/>
        </p:spPr>
        <p:txBody>
          <a:bodyPr wrap="square" rtlCol="0">
            <a:spAutoFit/>
          </a:bodyPr>
          <a:lstStyle/>
          <a:p>
            <a:pPr algn="ctr">
              <a:spcBef>
                <a:spcPts val="1200"/>
              </a:spcBef>
            </a:pPr>
            <a:r>
              <a:rPr lang="zh-CN" altLang="en-US" sz="2000" dirty="0">
                <a:solidFill>
                  <a:srgbClr val="00B050"/>
                </a:solidFill>
                <a:latin typeface="微软雅黑" panose="020B0503020204020204" pitchFamily="34" charset="-122"/>
                <a:ea typeface="微软雅黑" panose="020B0503020204020204" pitchFamily="34" charset="-122"/>
              </a:rPr>
              <a:t>更有效的联合价值发掘</a:t>
            </a:r>
            <a:endParaRPr lang="en-US" altLang="zh-CN" sz="2000" dirty="0">
              <a:solidFill>
                <a:srgbClr val="00B050"/>
              </a:solidFill>
              <a:latin typeface="微软雅黑" panose="020B0503020204020204" pitchFamily="34" charset="-122"/>
              <a:ea typeface="微软雅黑" panose="020B0503020204020204" pitchFamily="34" charset="-122"/>
            </a:endParaRPr>
          </a:p>
          <a:p>
            <a:pPr algn="ctr">
              <a:spcBef>
                <a:spcPts val="1200"/>
              </a:spcBef>
            </a:pPr>
            <a:r>
              <a:rPr lang="zh-CN" altLang="en-US" sz="2000" dirty="0">
                <a:solidFill>
                  <a:srgbClr val="00B050"/>
                </a:solidFill>
                <a:latin typeface="微软雅黑" panose="020B0503020204020204" pitchFamily="34" charset="-122"/>
                <a:ea typeface="微软雅黑" panose="020B0503020204020204" pitchFamily="34" charset="-122"/>
              </a:rPr>
              <a:t>更容易的合规系统实现</a:t>
            </a:r>
            <a:endParaRPr lang="en-US" altLang="zh-CN" sz="2000" dirty="0">
              <a:solidFill>
                <a:srgbClr val="00B050"/>
              </a:solidFill>
              <a:latin typeface="微软雅黑" panose="020B0503020204020204" pitchFamily="34" charset="-122"/>
              <a:ea typeface="微软雅黑" panose="020B0503020204020204" pitchFamily="34" charset="-122"/>
            </a:endParaRPr>
          </a:p>
          <a:p>
            <a:pPr algn="ctr">
              <a:spcBef>
                <a:spcPts val="1200"/>
              </a:spcBef>
            </a:pPr>
            <a:r>
              <a:rPr lang="zh-CN" altLang="en-US" sz="2000" dirty="0">
                <a:solidFill>
                  <a:srgbClr val="00B050"/>
                </a:solidFill>
                <a:latin typeface="微软雅黑" panose="020B0503020204020204" pitchFamily="34" charset="-122"/>
                <a:ea typeface="微软雅黑" panose="020B0503020204020204" pitchFamily="34" charset="-122"/>
              </a:rPr>
              <a:t>。。。</a:t>
            </a:r>
            <a:endParaRPr lang="en-US" altLang="zh-CN" sz="2000" dirty="0">
              <a:solidFill>
                <a:srgbClr val="00B050"/>
              </a:solidFill>
              <a:latin typeface="微软雅黑" panose="020B0503020204020204" pitchFamily="34" charset="-122"/>
              <a:ea typeface="微软雅黑" panose="020B0503020204020204" pitchFamily="34" charset="-122"/>
            </a:endParaRPr>
          </a:p>
          <a:p>
            <a:pPr algn="ctr">
              <a:spcBef>
                <a:spcPts val="1200"/>
              </a:spcBef>
            </a:pPr>
            <a:r>
              <a:rPr lang="zh-CN" altLang="en-US" sz="2000" dirty="0">
                <a:solidFill>
                  <a:srgbClr val="FF0000"/>
                </a:solidFill>
                <a:latin typeface="微软雅黑" panose="020B0503020204020204" pitchFamily="34" charset="-122"/>
                <a:ea typeface="微软雅黑" panose="020B0503020204020204" pitchFamily="34" charset="-122"/>
              </a:rPr>
              <a:t>隐私法规需求难合规</a:t>
            </a:r>
            <a:endParaRPr lang="en-US" altLang="zh-CN" sz="2000" dirty="0">
              <a:solidFill>
                <a:srgbClr val="FF0000"/>
              </a:solidFill>
              <a:latin typeface="微软雅黑" panose="020B0503020204020204" pitchFamily="34" charset="-122"/>
              <a:ea typeface="微软雅黑" panose="020B0503020204020204" pitchFamily="34" charset="-122"/>
            </a:endParaRPr>
          </a:p>
          <a:p>
            <a:pPr algn="ctr">
              <a:spcBef>
                <a:spcPts val="1200"/>
              </a:spcBef>
            </a:pPr>
            <a:r>
              <a:rPr lang="zh-CN" altLang="en-US" sz="2000" dirty="0">
                <a:solidFill>
                  <a:srgbClr val="FF0000"/>
                </a:solidFill>
                <a:latin typeface="微软雅黑" panose="020B0503020204020204" pitchFamily="34" charset="-122"/>
                <a:ea typeface="微软雅黑" panose="020B0503020204020204" pitchFamily="34" charset="-122"/>
              </a:rPr>
              <a:t>多方合作难实现</a:t>
            </a:r>
            <a:endParaRPr lang="en-US" altLang="zh-CN" sz="2000" dirty="0">
              <a:solidFill>
                <a:srgbClr val="FF0000"/>
              </a:solidFill>
              <a:latin typeface="微软雅黑" panose="020B0503020204020204" pitchFamily="34" charset="-122"/>
              <a:ea typeface="微软雅黑" panose="020B0503020204020204" pitchFamily="34" charset="-122"/>
            </a:endParaRPr>
          </a:p>
          <a:p>
            <a:pPr algn="ctr">
              <a:spcBef>
                <a:spcPts val="1200"/>
              </a:spcBef>
            </a:pPr>
            <a:r>
              <a:rPr lang="zh-CN" altLang="en-US" sz="2000" dirty="0">
                <a:solidFill>
                  <a:srgbClr val="FF0000"/>
                </a:solidFill>
                <a:latin typeface="微软雅黑" panose="020B0503020204020204" pitchFamily="34" charset="-122"/>
                <a:ea typeface="微软雅黑" panose="020B0503020204020204" pitchFamily="34" charset="-122"/>
              </a:rPr>
              <a:t>。。。</a:t>
            </a:r>
          </a:p>
        </p:txBody>
      </p:sp>
      <p:sp>
        <p:nvSpPr>
          <p:cNvPr id="12" name="矩形 11">
            <a:extLst>
              <a:ext uri="{FF2B5EF4-FFF2-40B4-BE49-F238E27FC236}">
                <a16:creationId xmlns:a16="http://schemas.microsoft.com/office/drawing/2014/main" id="{AF741B5C-A985-4998-8C73-A34F38337D7D}"/>
              </a:ext>
            </a:extLst>
          </p:cNvPr>
          <p:cNvSpPr/>
          <p:nvPr/>
        </p:nvSpPr>
        <p:spPr>
          <a:xfrm>
            <a:off x="3856788" y="5832097"/>
            <a:ext cx="4485523" cy="523220"/>
          </a:xfrm>
          <a:prstGeom prst="rect">
            <a:avLst/>
          </a:prstGeom>
          <a:solidFill>
            <a:srgbClr val="00B050"/>
          </a:solidFill>
          <a:ln>
            <a:noFill/>
          </a:ln>
        </p:spPr>
        <p:style>
          <a:lnRef idx="2">
            <a:schemeClr val="dk1">
              <a:shade val="50000"/>
            </a:schemeClr>
          </a:lnRef>
          <a:fillRef idx="1">
            <a:schemeClr val="dk1"/>
          </a:fillRef>
          <a:effectRef idx="0">
            <a:schemeClr val="dk1"/>
          </a:effectRef>
          <a:fontRef idx="minor">
            <a:schemeClr val="lt1"/>
          </a:fontRef>
        </p:style>
        <p:txBody>
          <a:bodyPr wrap="none">
            <a:spAutoFit/>
          </a:bodyPr>
          <a:lstStyle/>
          <a:p>
            <a:pPr algn="ctr"/>
            <a:r>
              <a:rPr lang="zh-CN" altLang="en-US" sz="2800" dirty="0">
                <a:latin typeface="微软雅黑" panose="020B0503020204020204" pitchFamily="34" charset="-122"/>
                <a:ea typeface="微软雅黑" panose="020B0503020204020204" pitchFamily="34" charset="-122"/>
              </a:rPr>
              <a:t>千人一面，用户使用安心</a:t>
            </a:r>
            <a:r>
              <a:rPr lang="en-US" altLang="zh-CN"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15263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A69036-D339-440D-996C-D17270EB27E7}"/>
              </a:ext>
            </a:extLst>
          </p:cNvPr>
          <p:cNvSpPr>
            <a:spLocks noGrp="1"/>
          </p:cNvSpPr>
          <p:nvPr>
            <p:ph type="title"/>
          </p:nvPr>
        </p:nvSpPr>
        <p:spPr/>
        <p:txBody>
          <a:bodyPr/>
          <a:lstStyle/>
          <a:p>
            <a:r>
              <a:rPr lang="zh-CN" altLang="en-US" dirty="0"/>
              <a:t>隐私保护 </a:t>
            </a:r>
            <a:r>
              <a:rPr lang="en-US" altLang="zh-CN" dirty="0"/>
              <a:t>= </a:t>
            </a:r>
            <a:r>
              <a:rPr lang="zh-CN" altLang="en-US" dirty="0"/>
              <a:t>信息安全？</a:t>
            </a:r>
          </a:p>
        </p:txBody>
      </p:sp>
      <p:sp>
        <p:nvSpPr>
          <p:cNvPr id="3" name="灯片编号占位符 2">
            <a:extLst>
              <a:ext uri="{FF2B5EF4-FFF2-40B4-BE49-F238E27FC236}">
                <a16:creationId xmlns:a16="http://schemas.microsoft.com/office/drawing/2014/main" id="{6AD787CD-07CE-44F7-A3F5-29A9C18B34ED}"/>
              </a:ext>
            </a:extLst>
          </p:cNvPr>
          <p:cNvSpPr>
            <a:spLocks noGrp="1"/>
          </p:cNvSpPr>
          <p:nvPr>
            <p:ph type="sldNum" sz="quarter" idx="10"/>
          </p:nvPr>
        </p:nvSpPr>
        <p:spPr/>
        <p:txBody>
          <a:bodyPr/>
          <a:lstStyle/>
          <a:p>
            <a:fld id="{884269F9-B5CE-EB46-8536-1F9E4423A6BA}" type="slidenum">
              <a:rPr kumimoji="1" lang="zh-CN" altLang="en-US" smtClean="0"/>
              <a:t>8</a:t>
            </a:fld>
            <a:endParaRPr kumimoji="1" lang="zh-CN" altLang="en-US" dirty="0"/>
          </a:p>
        </p:txBody>
      </p:sp>
      <p:pic>
        <p:nvPicPr>
          <p:cNvPr id="1026" name="Picture 2" descr="Image result for security">
            <a:extLst>
              <a:ext uri="{FF2B5EF4-FFF2-40B4-BE49-F238E27FC236}">
                <a16:creationId xmlns:a16="http://schemas.microsoft.com/office/drawing/2014/main" id="{465FDA70-BF96-470E-A4DC-59E068C28805}"/>
              </a:ext>
            </a:extLst>
          </p:cNvPr>
          <p:cNvPicPr>
            <a:picLocks noChangeAspect="1" noChangeArrowheads="1"/>
          </p:cNvPicPr>
          <p:nvPr/>
        </p:nvPicPr>
        <p:blipFill>
          <a:blip r:embed="rId2">
            <a:clrChange>
              <a:clrFrom>
                <a:srgbClr val="F7F7F7"/>
              </a:clrFrom>
              <a:clrTo>
                <a:srgbClr val="F7F7F7">
                  <a:alpha val="0"/>
                </a:srgbClr>
              </a:clrTo>
            </a:clrChange>
            <a:extLst>
              <a:ext uri="{28A0092B-C50C-407E-A947-70E740481C1C}">
                <a14:useLocalDpi xmlns:a14="http://schemas.microsoft.com/office/drawing/2010/main" val="0"/>
              </a:ext>
            </a:extLst>
          </a:blip>
          <a:srcRect/>
          <a:stretch>
            <a:fillRect/>
          </a:stretch>
        </p:blipFill>
        <p:spPr bwMode="auto">
          <a:xfrm>
            <a:off x="3436427" y="2477728"/>
            <a:ext cx="1976232" cy="1961250"/>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F9B24958-481B-4CB6-9C2E-A50AE2735E90}"/>
              </a:ext>
            </a:extLst>
          </p:cNvPr>
          <p:cNvPicPr>
            <a:picLocks noChangeAspect="1"/>
          </p:cNvPicPr>
          <p:nvPr/>
        </p:nvPicPr>
        <p:blipFill rotWithShape="1">
          <a:blip r:embed="rId3">
            <a:clrChange>
              <a:clrFrom>
                <a:srgbClr val="FFFFFF"/>
              </a:clrFrom>
              <a:clrTo>
                <a:srgbClr val="FFFFFF">
                  <a:alpha val="0"/>
                </a:srgbClr>
              </a:clrTo>
            </a:clrChange>
          </a:blip>
          <a:srcRect l="21566" t="20244" r="19653" b="27623"/>
          <a:stretch/>
        </p:blipFill>
        <p:spPr>
          <a:xfrm>
            <a:off x="6710515" y="2477727"/>
            <a:ext cx="2050026" cy="1961251"/>
          </a:xfrm>
          <a:prstGeom prst="rect">
            <a:avLst/>
          </a:prstGeom>
        </p:spPr>
      </p:pic>
      <p:sp>
        <p:nvSpPr>
          <p:cNvPr id="8" name="矩形 7">
            <a:extLst>
              <a:ext uri="{FF2B5EF4-FFF2-40B4-BE49-F238E27FC236}">
                <a16:creationId xmlns:a16="http://schemas.microsoft.com/office/drawing/2014/main" id="{602794BD-3E7B-43E1-8F91-CBFD0B4E0CEA}"/>
              </a:ext>
            </a:extLst>
          </p:cNvPr>
          <p:cNvSpPr/>
          <p:nvPr/>
        </p:nvSpPr>
        <p:spPr>
          <a:xfrm>
            <a:off x="3793600" y="4438978"/>
            <a:ext cx="1261885" cy="954107"/>
          </a:xfrm>
          <a:prstGeom prst="rect">
            <a:avLst/>
          </a:prstGeom>
        </p:spPr>
        <p:txBody>
          <a:bodyPr wrap="none">
            <a:spAutoFit/>
          </a:bodyPr>
          <a:lstStyle/>
          <a:p>
            <a:pPr algn="ctr"/>
            <a:r>
              <a:rPr lang="zh-CN" altLang="en-US" sz="2800" dirty="0">
                <a:latin typeface="微软雅黑" panose="020B0503020204020204" pitchFamily="34" charset="-122"/>
                <a:ea typeface="微软雅黑" panose="020B0503020204020204" pitchFamily="34" charset="-122"/>
              </a:rPr>
              <a:t>安全</a:t>
            </a:r>
            <a:endParaRPr lang="en-US" altLang="zh-CN" sz="2800" dirty="0">
              <a:latin typeface="微软雅黑" panose="020B0503020204020204" pitchFamily="34" charset="-122"/>
              <a:ea typeface="微软雅黑" panose="020B0503020204020204" pitchFamily="34" charset="-122"/>
            </a:endParaRPr>
          </a:p>
          <a:p>
            <a:pPr algn="ctr"/>
            <a:r>
              <a:rPr lang="zh-CN" altLang="en-US" sz="2800" dirty="0">
                <a:latin typeface="微软雅黑" panose="020B0503020204020204" pitchFamily="34" charset="-122"/>
                <a:ea typeface="微软雅黑" panose="020B0503020204020204" pitchFamily="34" charset="-122"/>
              </a:rPr>
              <a:t>（物）</a:t>
            </a:r>
          </a:p>
        </p:txBody>
      </p:sp>
      <p:sp>
        <p:nvSpPr>
          <p:cNvPr id="9" name="矩形 8">
            <a:extLst>
              <a:ext uri="{FF2B5EF4-FFF2-40B4-BE49-F238E27FC236}">
                <a16:creationId xmlns:a16="http://schemas.microsoft.com/office/drawing/2014/main" id="{08F2FA4D-4CC7-4092-9964-58AE5C6C9C54}"/>
              </a:ext>
            </a:extLst>
          </p:cNvPr>
          <p:cNvSpPr/>
          <p:nvPr/>
        </p:nvSpPr>
        <p:spPr>
          <a:xfrm>
            <a:off x="7104585" y="4438978"/>
            <a:ext cx="1261885" cy="954107"/>
          </a:xfrm>
          <a:prstGeom prst="rect">
            <a:avLst/>
          </a:prstGeom>
        </p:spPr>
        <p:txBody>
          <a:bodyPr wrap="none">
            <a:spAutoFit/>
          </a:bodyPr>
          <a:lstStyle/>
          <a:p>
            <a:pPr algn="ctr"/>
            <a:r>
              <a:rPr lang="zh-CN" altLang="en-US" sz="2800" dirty="0">
                <a:solidFill>
                  <a:srgbClr val="00B050"/>
                </a:solidFill>
                <a:latin typeface="微软雅黑" panose="020B0503020204020204" pitchFamily="34" charset="-122"/>
                <a:ea typeface="微软雅黑" panose="020B0503020204020204" pitchFamily="34" charset="-122"/>
              </a:rPr>
              <a:t>隐私</a:t>
            </a:r>
            <a:endParaRPr lang="en-US" altLang="zh-CN" sz="2800" dirty="0">
              <a:solidFill>
                <a:srgbClr val="00B050"/>
              </a:solidFill>
              <a:latin typeface="微软雅黑" panose="020B0503020204020204" pitchFamily="34" charset="-122"/>
              <a:ea typeface="微软雅黑" panose="020B0503020204020204" pitchFamily="34" charset="-122"/>
            </a:endParaRPr>
          </a:p>
          <a:p>
            <a:pPr algn="ctr"/>
            <a:r>
              <a:rPr lang="zh-CN" altLang="en-US" sz="2800" dirty="0">
                <a:solidFill>
                  <a:srgbClr val="00B050"/>
                </a:solidFill>
                <a:latin typeface="微软雅黑" panose="020B0503020204020204" pitchFamily="34" charset="-122"/>
                <a:ea typeface="微软雅黑" panose="020B0503020204020204" pitchFamily="34" charset="-122"/>
              </a:rPr>
              <a:t>（人）</a:t>
            </a:r>
          </a:p>
        </p:txBody>
      </p:sp>
      <p:sp>
        <p:nvSpPr>
          <p:cNvPr id="10" name="矩形 9">
            <a:extLst>
              <a:ext uri="{FF2B5EF4-FFF2-40B4-BE49-F238E27FC236}">
                <a16:creationId xmlns:a16="http://schemas.microsoft.com/office/drawing/2014/main" id="{E6C40DCD-C452-49CF-BE54-447147ED443E}"/>
              </a:ext>
            </a:extLst>
          </p:cNvPr>
          <p:cNvSpPr/>
          <p:nvPr/>
        </p:nvSpPr>
        <p:spPr>
          <a:xfrm>
            <a:off x="5442617" y="2477727"/>
            <a:ext cx="1306768" cy="1862048"/>
          </a:xfrm>
          <a:prstGeom prst="rect">
            <a:avLst/>
          </a:prstGeom>
        </p:spPr>
        <p:txBody>
          <a:bodyPr wrap="none">
            <a:spAutoFit/>
          </a:bodyPr>
          <a:lstStyle/>
          <a:p>
            <a:pPr algn="ctr"/>
            <a:r>
              <a:rPr lang="en-US" altLang="zh-CN" sz="11500" b="1" dirty="0">
                <a:solidFill>
                  <a:srgbClr val="00B050"/>
                </a:solidFill>
                <a:latin typeface="微软雅黑" panose="020B0503020204020204" pitchFamily="34" charset="-122"/>
                <a:ea typeface="微软雅黑" panose="020B0503020204020204" pitchFamily="34" charset="-122"/>
              </a:rPr>
              <a:t>&lt;</a:t>
            </a:r>
            <a:endParaRPr lang="zh-CN" altLang="en-US" sz="11500" b="1" dirty="0">
              <a:solidFill>
                <a:srgbClr val="00B050"/>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CF9BDD39-7F9E-48CF-AF73-34274FD74CAC}"/>
              </a:ext>
            </a:extLst>
          </p:cNvPr>
          <p:cNvSpPr txBox="1"/>
          <p:nvPr/>
        </p:nvSpPr>
        <p:spPr>
          <a:xfrm>
            <a:off x="261591" y="1522854"/>
            <a:ext cx="3013433" cy="4401205"/>
          </a:xfrm>
          <a:prstGeom prst="rect">
            <a:avLst/>
          </a:prstGeom>
          <a:noFill/>
        </p:spPr>
        <p:txBody>
          <a:bodyPr wrap="square" rtlCol="0">
            <a:spAutoFit/>
          </a:bodyPr>
          <a:lstStyle/>
          <a:p>
            <a:pPr algn="ctr"/>
            <a:r>
              <a:rPr lang="zh-CN" altLang="en-US" sz="2000" dirty="0">
                <a:latin typeface="微软雅黑" panose="020B0503020204020204" pitchFamily="34" charset="-122"/>
                <a:ea typeface="微软雅黑" panose="020B0503020204020204" pitchFamily="34" charset="-122"/>
              </a:rPr>
              <a:t>系统漏洞</a:t>
            </a:r>
            <a:endParaRPr lang="en-US" altLang="zh-CN" sz="2000" dirty="0">
              <a:latin typeface="微软雅黑" panose="020B0503020204020204" pitchFamily="34" charset="-122"/>
              <a:ea typeface="微软雅黑" panose="020B0503020204020204" pitchFamily="34" charset="-122"/>
            </a:endParaRPr>
          </a:p>
          <a:p>
            <a:pPr algn="ctr"/>
            <a:r>
              <a:rPr lang="zh-CN" altLang="en-US" sz="2000" dirty="0">
                <a:latin typeface="微软雅黑" panose="020B0503020204020204" pitchFamily="34" charset="-122"/>
                <a:ea typeface="微软雅黑" panose="020B0503020204020204" pitchFamily="34" charset="-122"/>
              </a:rPr>
              <a:t>网络协议漏洞</a:t>
            </a:r>
            <a:endParaRPr lang="en-US" altLang="zh-CN" sz="2000" dirty="0">
              <a:latin typeface="微软雅黑" panose="020B0503020204020204" pitchFamily="34" charset="-122"/>
              <a:ea typeface="微软雅黑" panose="020B0503020204020204" pitchFamily="34" charset="-122"/>
            </a:endParaRPr>
          </a:p>
          <a:p>
            <a:pPr algn="ctr"/>
            <a:r>
              <a:rPr lang="zh-CN" altLang="en-US" sz="2000" dirty="0">
                <a:latin typeface="微软雅黑" panose="020B0503020204020204" pitchFamily="34" charset="-122"/>
                <a:ea typeface="微软雅黑" panose="020B0503020204020204" pitchFamily="34" charset="-122"/>
              </a:rPr>
              <a:t>防火墙漏洞</a:t>
            </a:r>
            <a:endParaRPr lang="en-US" altLang="zh-CN" sz="2000" dirty="0">
              <a:latin typeface="微软雅黑" panose="020B0503020204020204" pitchFamily="34" charset="-122"/>
              <a:ea typeface="微软雅黑" panose="020B0503020204020204" pitchFamily="34" charset="-122"/>
            </a:endParaRPr>
          </a:p>
          <a:p>
            <a:pPr algn="ctr"/>
            <a:r>
              <a:rPr lang="zh-CN" altLang="en-US" sz="2000" dirty="0">
                <a:latin typeface="微软雅黑" panose="020B0503020204020204" pitchFamily="34" charset="-122"/>
                <a:ea typeface="微软雅黑" panose="020B0503020204020204" pitchFamily="34" charset="-122"/>
              </a:rPr>
              <a:t>访问控制漏洞</a:t>
            </a:r>
            <a:endParaRPr lang="en-US" altLang="zh-CN" sz="2000" dirty="0">
              <a:latin typeface="微软雅黑" panose="020B0503020204020204" pitchFamily="34" charset="-122"/>
              <a:ea typeface="微软雅黑" panose="020B0503020204020204" pitchFamily="34" charset="-122"/>
            </a:endParaRPr>
          </a:p>
          <a:p>
            <a:pPr algn="ct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gn="ctr"/>
            <a:r>
              <a:rPr lang="zh-CN" altLang="en-US" sz="2000" dirty="0">
                <a:latin typeface="微软雅黑" panose="020B0503020204020204" pitchFamily="34" charset="-122"/>
                <a:ea typeface="微软雅黑" panose="020B0503020204020204" pitchFamily="34" charset="-122"/>
              </a:rPr>
              <a:t>未授权权限提升</a:t>
            </a:r>
            <a:endParaRPr lang="en-US" altLang="zh-CN" sz="2000" dirty="0">
              <a:latin typeface="微软雅黑" panose="020B0503020204020204" pitchFamily="34" charset="-122"/>
              <a:ea typeface="微软雅黑" panose="020B0503020204020204" pitchFamily="34" charset="-122"/>
            </a:endParaRPr>
          </a:p>
          <a:p>
            <a:pPr algn="ctr"/>
            <a:r>
              <a:rPr lang="zh-CN" altLang="en-US" sz="2000" dirty="0">
                <a:latin typeface="微软雅黑" panose="020B0503020204020204" pitchFamily="34" charset="-122"/>
                <a:ea typeface="微软雅黑" panose="020B0503020204020204" pitchFamily="34" charset="-122"/>
              </a:rPr>
              <a:t>数据窃取</a:t>
            </a:r>
            <a:endParaRPr lang="en-US" altLang="zh-CN" sz="2000" dirty="0">
              <a:latin typeface="微软雅黑" panose="020B0503020204020204" pitchFamily="34" charset="-122"/>
              <a:ea typeface="微软雅黑" panose="020B0503020204020204" pitchFamily="34" charset="-122"/>
            </a:endParaRPr>
          </a:p>
          <a:p>
            <a:pPr algn="ctr"/>
            <a:r>
              <a:rPr lang="zh-CN" altLang="en-US" sz="2000" dirty="0">
                <a:latin typeface="微软雅黑" panose="020B0503020204020204" pitchFamily="34" charset="-122"/>
                <a:ea typeface="微软雅黑" panose="020B0503020204020204" pitchFamily="34" charset="-122"/>
              </a:rPr>
              <a:t>数据篡改</a:t>
            </a:r>
            <a:endParaRPr lang="en-US" altLang="zh-CN" sz="2000" dirty="0">
              <a:latin typeface="微软雅黑" panose="020B0503020204020204" pitchFamily="34" charset="-122"/>
              <a:ea typeface="微软雅黑" panose="020B0503020204020204" pitchFamily="34" charset="-122"/>
            </a:endParaRPr>
          </a:p>
          <a:p>
            <a:pPr algn="ctr"/>
            <a:r>
              <a:rPr lang="zh-CN" altLang="en-US" sz="2000" dirty="0">
                <a:latin typeface="微软雅黑" panose="020B0503020204020204" pitchFamily="34" charset="-122"/>
                <a:ea typeface="微软雅黑" panose="020B0503020204020204" pitchFamily="34" charset="-122"/>
              </a:rPr>
              <a:t>数据破坏</a:t>
            </a:r>
            <a:endParaRPr lang="en-US" altLang="zh-CN" sz="2000" dirty="0">
              <a:latin typeface="微软雅黑" panose="020B0503020204020204" pitchFamily="34" charset="-122"/>
              <a:ea typeface="微软雅黑" panose="020B0503020204020204" pitchFamily="34" charset="-122"/>
            </a:endParaRPr>
          </a:p>
          <a:p>
            <a:pPr algn="ctr"/>
            <a:r>
              <a:rPr lang="zh-CN" altLang="en-US" sz="2000" dirty="0">
                <a:latin typeface="微软雅黑" panose="020B0503020204020204" pitchFamily="34" charset="-122"/>
                <a:ea typeface="微软雅黑" panose="020B0503020204020204" pitchFamily="34" charset="-122"/>
              </a:rPr>
              <a:t>拒绝访问攻击</a:t>
            </a:r>
            <a:endParaRPr lang="en-US" altLang="zh-CN" sz="2000" dirty="0">
              <a:latin typeface="微软雅黑" panose="020B0503020204020204" pitchFamily="34" charset="-122"/>
              <a:ea typeface="微软雅黑" panose="020B0503020204020204" pitchFamily="34" charset="-122"/>
            </a:endParaRPr>
          </a:p>
          <a:p>
            <a:pPr algn="ctr"/>
            <a:r>
              <a:rPr lang="zh-CN" altLang="en-US" sz="2000" dirty="0">
                <a:latin typeface="微软雅黑" panose="020B0503020204020204" pitchFamily="34" charset="-122"/>
                <a:ea typeface="微软雅黑" panose="020B0503020204020204" pitchFamily="34" charset="-122"/>
              </a:rPr>
              <a:t>物理攻击</a:t>
            </a:r>
            <a:endParaRPr lang="en-US" altLang="zh-CN" sz="2000" dirty="0">
              <a:latin typeface="微软雅黑" panose="020B0503020204020204" pitchFamily="34" charset="-122"/>
              <a:ea typeface="微软雅黑" panose="020B0503020204020204" pitchFamily="34" charset="-122"/>
            </a:endParaRPr>
          </a:p>
          <a:p>
            <a:pPr algn="ctr"/>
            <a:r>
              <a:rPr lang="zh-CN" altLang="en-US" sz="2000" dirty="0">
                <a:latin typeface="微软雅黑" panose="020B0503020204020204" pitchFamily="34" charset="-122"/>
                <a:ea typeface="微软雅黑" panose="020B0503020204020204" pitchFamily="34" charset="-122"/>
              </a:rPr>
              <a:t>自然灾害攻击</a:t>
            </a:r>
            <a:endParaRPr lang="en-US" altLang="zh-CN" sz="2000" dirty="0">
              <a:latin typeface="微软雅黑" panose="020B0503020204020204" pitchFamily="34" charset="-122"/>
              <a:ea typeface="微软雅黑" panose="020B0503020204020204" pitchFamily="34" charset="-122"/>
            </a:endParaRPr>
          </a:p>
          <a:p>
            <a:pPr algn="ctr"/>
            <a:r>
              <a:rPr lang="zh-CN" altLang="en-US" sz="2000" dirty="0">
                <a:latin typeface="微软雅黑" panose="020B0503020204020204" pitchFamily="34" charset="-122"/>
                <a:ea typeface="微软雅黑" panose="020B0503020204020204" pitchFamily="34" charset="-122"/>
              </a:rPr>
              <a:t>社会工程攻击</a:t>
            </a:r>
            <a:endParaRPr lang="en-US" altLang="zh-CN" sz="2000" dirty="0">
              <a:latin typeface="微软雅黑" panose="020B0503020204020204" pitchFamily="34" charset="-122"/>
              <a:ea typeface="微软雅黑" panose="020B0503020204020204" pitchFamily="34" charset="-122"/>
            </a:endParaRPr>
          </a:p>
          <a:p>
            <a:pPr algn="ctr"/>
            <a:r>
              <a:rPr lang="zh-CN" altLang="en-US" sz="2000" dirty="0">
                <a:latin typeface="微软雅黑" panose="020B0503020204020204" pitchFamily="34" charset="-122"/>
                <a:ea typeface="微软雅黑" panose="020B0503020204020204" pitchFamily="34" charset="-122"/>
              </a:rPr>
              <a:t>。。。</a:t>
            </a:r>
          </a:p>
        </p:txBody>
      </p:sp>
      <p:sp>
        <p:nvSpPr>
          <p:cNvPr id="13" name="文本框 12">
            <a:extLst>
              <a:ext uri="{FF2B5EF4-FFF2-40B4-BE49-F238E27FC236}">
                <a16:creationId xmlns:a16="http://schemas.microsoft.com/office/drawing/2014/main" id="{15A6E0E1-73BA-4CC9-A19F-E1997B8DF6F9}"/>
              </a:ext>
            </a:extLst>
          </p:cNvPr>
          <p:cNvSpPr txBox="1"/>
          <p:nvPr/>
        </p:nvSpPr>
        <p:spPr>
          <a:xfrm>
            <a:off x="8721367" y="1522854"/>
            <a:ext cx="3013433" cy="5016758"/>
          </a:xfrm>
          <a:prstGeom prst="rect">
            <a:avLst/>
          </a:prstGeom>
          <a:noFill/>
        </p:spPr>
        <p:txBody>
          <a:bodyPr wrap="square" rtlCol="0">
            <a:spAutoFit/>
          </a:bodyPr>
          <a:lstStyle/>
          <a:p>
            <a:pPr algn="ctr"/>
            <a:r>
              <a:rPr lang="zh-CN" altLang="en-US" sz="2000" dirty="0">
                <a:solidFill>
                  <a:srgbClr val="00B050"/>
                </a:solidFill>
                <a:latin typeface="微软雅黑" panose="020B0503020204020204" pitchFamily="34" charset="-122"/>
                <a:ea typeface="微软雅黑" panose="020B0503020204020204" pitchFamily="34" charset="-122"/>
              </a:rPr>
              <a:t>身份数据泄露</a:t>
            </a:r>
            <a:endParaRPr lang="en-US" altLang="zh-CN" sz="2000" dirty="0">
              <a:solidFill>
                <a:srgbClr val="00B050"/>
              </a:solidFill>
              <a:latin typeface="微软雅黑" panose="020B0503020204020204" pitchFamily="34" charset="-122"/>
              <a:ea typeface="微软雅黑" panose="020B0503020204020204" pitchFamily="34" charset="-122"/>
            </a:endParaRPr>
          </a:p>
          <a:p>
            <a:pPr algn="ctr"/>
            <a:r>
              <a:rPr lang="zh-CN" altLang="en-US" sz="2000" dirty="0">
                <a:solidFill>
                  <a:srgbClr val="00B050"/>
                </a:solidFill>
                <a:latin typeface="微软雅黑" panose="020B0503020204020204" pitchFamily="34" charset="-122"/>
                <a:ea typeface="微软雅黑" panose="020B0503020204020204" pitchFamily="34" charset="-122"/>
              </a:rPr>
              <a:t>行为数据泄露</a:t>
            </a:r>
            <a:endParaRPr lang="en-US" altLang="zh-CN" sz="2000" dirty="0">
              <a:solidFill>
                <a:srgbClr val="00B050"/>
              </a:solidFill>
              <a:latin typeface="微软雅黑" panose="020B0503020204020204" pitchFamily="34" charset="-122"/>
              <a:ea typeface="微软雅黑" panose="020B0503020204020204" pitchFamily="34" charset="-122"/>
            </a:endParaRPr>
          </a:p>
          <a:p>
            <a:pPr algn="ctr"/>
            <a:r>
              <a:rPr lang="zh-CN" altLang="en-US" sz="2000" dirty="0">
                <a:solidFill>
                  <a:srgbClr val="00B050"/>
                </a:solidFill>
                <a:latin typeface="微软雅黑" panose="020B0503020204020204" pitchFamily="34" charset="-122"/>
                <a:ea typeface="微软雅黑" panose="020B0503020204020204" pitchFamily="34" charset="-122"/>
              </a:rPr>
              <a:t>未授权敏感数据收集</a:t>
            </a:r>
            <a:endParaRPr lang="en-US" altLang="zh-CN" sz="2000" dirty="0">
              <a:solidFill>
                <a:srgbClr val="00B050"/>
              </a:solidFill>
              <a:latin typeface="微软雅黑" panose="020B0503020204020204" pitchFamily="34" charset="-122"/>
              <a:ea typeface="微软雅黑" panose="020B0503020204020204" pitchFamily="34" charset="-122"/>
            </a:endParaRPr>
          </a:p>
          <a:p>
            <a:pPr algn="ctr"/>
            <a:r>
              <a:rPr lang="zh-CN" altLang="en-US" sz="2000" dirty="0">
                <a:solidFill>
                  <a:srgbClr val="00B050"/>
                </a:solidFill>
                <a:latin typeface="微软雅黑" panose="020B0503020204020204" pitchFamily="34" charset="-122"/>
                <a:ea typeface="微软雅黑" panose="020B0503020204020204" pitchFamily="34" charset="-122"/>
              </a:rPr>
              <a:t>未授权敏感数据使用</a:t>
            </a:r>
            <a:endParaRPr lang="en-US" altLang="zh-CN" sz="2000" dirty="0">
              <a:solidFill>
                <a:srgbClr val="00B050"/>
              </a:solidFill>
              <a:latin typeface="微软雅黑" panose="020B0503020204020204" pitchFamily="34" charset="-122"/>
              <a:ea typeface="微软雅黑" panose="020B0503020204020204" pitchFamily="34" charset="-122"/>
            </a:endParaRPr>
          </a:p>
          <a:p>
            <a:pPr algn="ctr"/>
            <a:r>
              <a:rPr lang="zh-CN" altLang="en-US" sz="2000" dirty="0">
                <a:solidFill>
                  <a:srgbClr val="00B050"/>
                </a:solidFill>
                <a:latin typeface="微软雅黑" panose="020B0503020204020204" pitchFamily="34" charset="-122"/>
                <a:ea typeface="微软雅黑" panose="020B0503020204020204" pitchFamily="34" charset="-122"/>
              </a:rPr>
              <a:t>未授权敏感数据分享</a:t>
            </a:r>
            <a:endParaRPr lang="en-US" altLang="zh-CN" sz="2000" dirty="0">
              <a:solidFill>
                <a:srgbClr val="00B050"/>
              </a:solidFill>
              <a:latin typeface="微软雅黑" panose="020B0503020204020204" pitchFamily="34" charset="-122"/>
              <a:ea typeface="微软雅黑" panose="020B0503020204020204" pitchFamily="34" charset="-122"/>
            </a:endParaRPr>
          </a:p>
          <a:p>
            <a:pPr algn="ctr"/>
            <a:r>
              <a:rPr lang="zh-CN" altLang="en-US" sz="2000" dirty="0">
                <a:solidFill>
                  <a:srgbClr val="00B050"/>
                </a:solidFill>
                <a:latin typeface="微软雅黑" panose="020B0503020204020204" pitchFamily="34" charset="-122"/>
                <a:ea typeface="微软雅黑" panose="020B0503020204020204" pitchFamily="34" charset="-122"/>
              </a:rPr>
              <a:t>未授权敏感数据留存</a:t>
            </a:r>
            <a:endParaRPr lang="en-US" altLang="zh-CN" sz="2000" dirty="0">
              <a:solidFill>
                <a:srgbClr val="00B050"/>
              </a:solidFill>
              <a:latin typeface="微软雅黑" panose="020B0503020204020204" pitchFamily="34" charset="-122"/>
              <a:ea typeface="微软雅黑" panose="020B0503020204020204" pitchFamily="34" charset="-122"/>
            </a:endParaRPr>
          </a:p>
          <a:p>
            <a:pPr algn="ctr"/>
            <a:r>
              <a:rPr lang="zh-CN" altLang="en-US" sz="2000" dirty="0">
                <a:solidFill>
                  <a:srgbClr val="00B050"/>
                </a:solidFill>
                <a:latin typeface="微软雅黑" panose="020B0503020204020204" pitchFamily="34" charset="-122"/>
                <a:ea typeface="微软雅黑" panose="020B0503020204020204" pitchFamily="34" charset="-122"/>
              </a:rPr>
              <a:t>。。。</a:t>
            </a:r>
            <a:endParaRPr lang="en-US" altLang="zh-CN" sz="2000" dirty="0">
              <a:solidFill>
                <a:srgbClr val="00B050"/>
              </a:solidFill>
              <a:latin typeface="微软雅黑" panose="020B0503020204020204" pitchFamily="34" charset="-122"/>
              <a:ea typeface="微软雅黑" panose="020B0503020204020204" pitchFamily="34" charset="-122"/>
            </a:endParaRPr>
          </a:p>
          <a:p>
            <a:pPr algn="ctr"/>
            <a:r>
              <a:rPr lang="zh-CN" altLang="en-US" sz="2000" dirty="0">
                <a:solidFill>
                  <a:srgbClr val="00B050"/>
                </a:solidFill>
                <a:latin typeface="微软雅黑" panose="020B0503020204020204" pitchFamily="34" charset="-122"/>
                <a:ea typeface="微软雅黑" panose="020B0503020204020204" pitchFamily="34" charset="-122"/>
              </a:rPr>
              <a:t>有效用户感知和控制</a:t>
            </a:r>
            <a:endParaRPr lang="en-US" altLang="zh-CN" sz="2000" dirty="0">
              <a:solidFill>
                <a:srgbClr val="00B050"/>
              </a:solidFill>
              <a:latin typeface="微软雅黑" panose="020B0503020204020204" pitchFamily="34" charset="-122"/>
              <a:ea typeface="微软雅黑" panose="020B0503020204020204" pitchFamily="34" charset="-122"/>
            </a:endParaRPr>
          </a:p>
          <a:p>
            <a:pPr algn="ctr"/>
            <a:r>
              <a:rPr lang="zh-CN" altLang="en-US" sz="2000" dirty="0">
                <a:solidFill>
                  <a:srgbClr val="00B050"/>
                </a:solidFill>
                <a:latin typeface="微软雅黑" panose="020B0503020204020204" pitchFamily="34" charset="-122"/>
                <a:ea typeface="微软雅黑" panose="020B0503020204020204" pitchFamily="34" charset="-122"/>
              </a:rPr>
              <a:t>选择性披露</a:t>
            </a:r>
            <a:endParaRPr lang="en-US" altLang="zh-CN" sz="2000" dirty="0">
              <a:solidFill>
                <a:srgbClr val="00B050"/>
              </a:solidFill>
              <a:latin typeface="微软雅黑" panose="020B0503020204020204" pitchFamily="34" charset="-122"/>
              <a:ea typeface="微软雅黑" panose="020B0503020204020204" pitchFamily="34" charset="-122"/>
            </a:endParaRPr>
          </a:p>
          <a:p>
            <a:pPr algn="ctr"/>
            <a:r>
              <a:rPr lang="zh-CN" altLang="en-US" sz="2000" dirty="0">
                <a:solidFill>
                  <a:srgbClr val="00B050"/>
                </a:solidFill>
                <a:latin typeface="微软雅黑" panose="020B0503020204020204" pitchFamily="34" charset="-122"/>
                <a:ea typeface="微软雅黑" panose="020B0503020204020204" pitchFamily="34" charset="-122"/>
              </a:rPr>
              <a:t>数据歧视</a:t>
            </a:r>
            <a:endParaRPr lang="en-US" altLang="zh-CN" sz="2000" dirty="0">
              <a:solidFill>
                <a:srgbClr val="00B050"/>
              </a:solidFill>
              <a:latin typeface="微软雅黑" panose="020B0503020204020204" pitchFamily="34" charset="-122"/>
              <a:ea typeface="微软雅黑" panose="020B0503020204020204" pitchFamily="34" charset="-122"/>
            </a:endParaRPr>
          </a:p>
          <a:p>
            <a:pPr algn="ctr"/>
            <a:r>
              <a:rPr lang="zh-CN" altLang="en-US" sz="2000" dirty="0">
                <a:solidFill>
                  <a:srgbClr val="00B050"/>
                </a:solidFill>
                <a:latin typeface="微软雅黑" panose="020B0503020204020204" pitchFamily="34" charset="-122"/>
                <a:ea typeface="微软雅黑" panose="020B0503020204020204" pitchFamily="34" charset="-122"/>
              </a:rPr>
              <a:t>身份霸凌</a:t>
            </a:r>
            <a:endParaRPr lang="en-US" altLang="zh-CN" sz="2000" dirty="0">
              <a:solidFill>
                <a:srgbClr val="00B050"/>
              </a:solidFill>
              <a:latin typeface="微软雅黑" panose="020B0503020204020204" pitchFamily="34" charset="-122"/>
              <a:ea typeface="微软雅黑" panose="020B0503020204020204" pitchFamily="34" charset="-122"/>
            </a:endParaRPr>
          </a:p>
          <a:p>
            <a:pPr algn="ctr"/>
            <a:r>
              <a:rPr lang="zh-CN" altLang="en-US" sz="2000" dirty="0">
                <a:solidFill>
                  <a:srgbClr val="00B050"/>
                </a:solidFill>
                <a:latin typeface="微软雅黑" panose="020B0503020204020204" pitchFamily="34" charset="-122"/>
                <a:ea typeface="微软雅黑" panose="020B0503020204020204" pitchFamily="34" charset="-122"/>
              </a:rPr>
              <a:t>人身监视</a:t>
            </a:r>
            <a:endParaRPr lang="en-US" altLang="zh-CN" sz="2000" dirty="0">
              <a:solidFill>
                <a:srgbClr val="00B050"/>
              </a:solidFill>
              <a:latin typeface="微软雅黑" panose="020B0503020204020204" pitchFamily="34" charset="-122"/>
              <a:ea typeface="微软雅黑" panose="020B0503020204020204" pitchFamily="34" charset="-122"/>
            </a:endParaRPr>
          </a:p>
          <a:p>
            <a:pPr algn="ctr"/>
            <a:r>
              <a:rPr lang="zh-CN" altLang="en-US" sz="2000" dirty="0">
                <a:solidFill>
                  <a:srgbClr val="00B050"/>
                </a:solidFill>
                <a:latin typeface="微软雅黑" panose="020B0503020204020204" pitchFamily="34" charset="-122"/>
                <a:ea typeface="微软雅黑" panose="020B0503020204020204" pitchFamily="34" charset="-122"/>
              </a:rPr>
              <a:t>信任危机</a:t>
            </a:r>
            <a:endParaRPr lang="en-US" altLang="zh-CN" sz="2000" dirty="0">
              <a:solidFill>
                <a:srgbClr val="00B050"/>
              </a:solidFill>
              <a:latin typeface="微软雅黑" panose="020B0503020204020204" pitchFamily="34" charset="-122"/>
              <a:ea typeface="微软雅黑" panose="020B0503020204020204" pitchFamily="34" charset="-122"/>
            </a:endParaRPr>
          </a:p>
          <a:p>
            <a:pPr algn="ctr"/>
            <a:r>
              <a:rPr lang="zh-CN" altLang="en-US" sz="2000" dirty="0">
                <a:solidFill>
                  <a:srgbClr val="00B050"/>
                </a:solidFill>
                <a:latin typeface="微软雅黑" panose="020B0503020204020204" pitchFamily="34" charset="-122"/>
                <a:ea typeface="微软雅黑" panose="020B0503020204020204" pitchFamily="34" charset="-122"/>
              </a:rPr>
              <a:t>合规风险</a:t>
            </a:r>
            <a:endParaRPr lang="en-US" altLang="zh-CN" sz="2000" dirty="0">
              <a:solidFill>
                <a:srgbClr val="00B050"/>
              </a:solidFill>
              <a:latin typeface="微软雅黑" panose="020B0503020204020204" pitchFamily="34" charset="-122"/>
              <a:ea typeface="微软雅黑" panose="020B0503020204020204" pitchFamily="34" charset="-122"/>
            </a:endParaRPr>
          </a:p>
          <a:p>
            <a:pPr algn="ctr"/>
            <a:r>
              <a:rPr lang="zh-CN" altLang="en-US" sz="2000" dirty="0">
                <a:solidFill>
                  <a:srgbClr val="00B050"/>
                </a:solidFill>
                <a:latin typeface="微软雅黑" panose="020B0503020204020204" pitchFamily="34" charset="-122"/>
                <a:ea typeface="微软雅黑" panose="020B0503020204020204" pitchFamily="34" charset="-122"/>
              </a:rPr>
              <a:t>索赔</a:t>
            </a:r>
            <a:r>
              <a:rPr lang="en-US" altLang="zh-CN" sz="2000" dirty="0">
                <a:solidFill>
                  <a:srgbClr val="00B050"/>
                </a:solidFill>
                <a:latin typeface="微软雅黑" panose="020B0503020204020204" pitchFamily="34" charset="-122"/>
                <a:ea typeface="微软雅黑" panose="020B0503020204020204" pitchFamily="34" charset="-122"/>
              </a:rPr>
              <a:t>/</a:t>
            </a:r>
            <a:r>
              <a:rPr lang="zh-CN" altLang="en-US" sz="2000" dirty="0">
                <a:solidFill>
                  <a:srgbClr val="00B050"/>
                </a:solidFill>
                <a:latin typeface="微软雅黑" panose="020B0503020204020204" pitchFamily="34" charset="-122"/>
                <a:ea typeface="微软雅黑" panose="020B0503020204020204" pitchFamily="34" charset="-122"/>
              </a:rPr>
              <a:t>罚金损失</a:t>
            </a:r>
            <a:endParaRPr lang="en-US" altLang="zh-CN" sz="2000" dirty="0">
              <a:solidFill>
                <a:srgbClr val="00B050"/>
              </a:solidFill>
              <a:latin typeface="微软雅黑" panose="020B0503020204020204" pitchFamily="34" charset="-122"/>
              <a:ea typeface="微软雅黑" panose="020B0503020204020204" pitchFamily="34" charset="-122"/>
            </a:endParaRPr>
          </a:p>
          <a:p>
            <a:pPr algn="ctr"/>
            <a:r>
              <a:rPr lang="zh-CN" altLang="en-US" sz="2000" dirty="0">
                <a:solidFill>
                  <a:srgbClr val="00B05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860221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2BD5F6-35AE-4E73-8B05-E66D978BFA64}"/>
              </a:ext>
            </a:extLst>
          </p:cNvPr>
          <p:cNvSpPr>
            <a:spLocks noGrp="1"/>
          </p:cNvSpPr>
          <p:nvPr>
            <p:ph type="title"/>
          </p:nvPr>
        </p:nvSpPr>
        <p:spPr/>
        <p:txBody>
          <a:bodyPr>
            <a:normAutofit/>
          </a:bodyPr>
          <a:lstStyle/>
          <a:p>
            <a:r>
              <a:rPr lang="zh-CN" altLang="en-US" dirty="0"/>
              <a:t>隐私保护的误区</a:t>
            </a:r>
            <a:r>
              <a:rPr lang="en-US" altLang="zh-CN" dirty="0"/>
              <a:t>1</a:t>
            </a:r>
            <a:r>
              <a:rPr lang="zh-CN" altLang="en-US" dirty="0"/>
              <a:t>：数据加密了，就实现隐私保护？</a:t>
            </a:r>
          </a:p>
        </p:txBody>
      </p:sp>
      <p:sp>
        <p:nvSpPr>
          <p:cNvPr id="3" name="灯片编号占位符 2">
            <a:extLst>
              <a:ext uri="{FF2B5EF4-FFF2-40B4-BE49-F238E27FC236}">
                <a16:creationId xmlns:a16="http://schemas.microsoft.com/office/drawing/2014/main" id="{6D2A76F1-57EE-48E7-80F2-09471B19CAE9}"/>
              </a:ext>
            </a:extLst>
          </p:cNvPr>
          <p:cNvSpPr>
            <a:spLocks noGrp="1"/>
          </p:cNvSpPr>
          <p:nvPr>
            <p:ph type="sldNum" sz="quarter" idx="10"/>
          </p:nvPr>
        </p:nvSpPr>
        <p:spPr/>
        <p:txBody>
          <a:bodyPr/>
          <a:lstStyle/>
          <a:p>
            <a:fld id="{884269F9-B5CE-EB46-8536-1F9E4423A6BA}" type="slidenum">
              <a:rPr kumimoji="1" lang="zh-CN" altLang="en-US" smtClean="0"/>
              <a:t>9</a:t>
            </a:fld>
            <a:endParaRPr kumimoji="1" lang="zh-CN" altLang="en-US" dirty="0"/>
          </a:p>
        </p:txBody>
      </p:sp>
      <p:pic>
        <p:nvPicPr>
          <p:cNvPr id="7" name="图片 6">
            <a:extLst>
              <a:ext uri="{FF2B5EF4-FFF2-40B4-BE49-F238E27FC236}">
                <a16:creationId xmlns:a16="http://schemas.microsoft.com/office/drawing/2014/main" id="{AA4E7F53-3982-4BAF-9BED-1D452A369DBB}"/>
              </a:ext>
            </a:extLst>
          </p:cNvPr>
          <p:cNvPicPr>
            <a:picLocks noChangeAspect="1"/>
          </p:cNvPicPr>
          <p:nvPr/>
        </p:nvPicPr>
        <p:blipFill>
          <a:blip r:embed="rId2"/>
          <a:stretch>
            <a:fillRect/>
          </a:stretch>
        </p:blipFill>
        <p:spPr>
          <a:xfrm>
            <a:off x="7096380" y="1754466"/>
            <a:ext cx="2990309" cy="3543234"/>
          </a:xfrm>
          <a:prstGeom prst="rect">
            <a:avLst/>
          </a:prstGeom>
        </p:spPr>
      </p:pic>
      <p:pic>
        <p:nvPicPr>
          <p:cNvPr id="5" name="图片 4">
            <a:extLst>
              <a:ext uri="{FF2B5EF4-FFF2-40B4-BE49-F238E27FC236}">
                <a16:creationId xmlns:a16="http://schemas.microsoft.com/office/drawing/2014/main" id="{425E2F40-6F37-47B0-B602-B8768437FBD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726806" y="1852203"/>
            <a:ext cx="2924870" cy="3445497"/>
          </a:xfrm>
          <a:prstGeom prst="rect">
            <a:avLst/>
          </a:prstGeom>
        </p:spPr>
      </p:pic>
      <p:sp>
        <p:nvSpPr>
          <p:cNvPr id="13" name="箭头: 右 12">
            <a:extLst>
              <a:ext uri="{FF2B5EF4-FFF2-40B4-BE49-F238E27FC236}">
                <a16:creationId xmlns:a16="http://schemas.microsoft.com/office/drawing/2014/main" id="{BB6BDACA-53EC-44C1-8A3D-735FB7C89C4C}"/>
              </a:ext>
            </a:extLst>
          </p:cNvPr>
          <p:cNvSpPr/>
          <p:nvPr/>
        </p:nvSpPr>
        <p:spPr>
          <a:xfrm>
            <a:off x="5295269" y="3283767"/>
            <a:ext cx="978408" cy="484632"/>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35319DE6-FE4E-48CB-A4D4-C50050D0D421}"/>
              </a:ext>
            </a:extLst>
          </p:cNvPr>
          <p:cNvSpPr/>
          <p:nvPr/>
        </p:nvSpPr>
        <p:spPr>
          <a:xfrm>
            <a:off x="5001245" y="2662058"/>
            <a:ext cx="1566455" cy="523220"/>
          </a:xfrm>
          <a:prstGeom prst="rect">
            <a:avLst/>
          </a:prstGeom>
        </p:spPr>
        <p:txBody>
          <a:bodyPr wrap="none">
            <a:spAutoFit/>
          </a:bodyPr>
          <a:lstStyle/>
          <a:p>
            <a:pPr algn="ctr"/>
            <a:r>
              <a:rPr lang="en-US" altLang="zh-CN" sz="2800" dirty="0">
                <a:latin typeface="微软雅黑" panose="020B0503020204020204" pitchFamily="34" charset="-122"/>
                <a:ea typeface="微软雅黑" panose="020B0503020204020204" pitchFamily="34" charset="-122"/>
              </a:rPr>
              <a:t>ECB</a:t>
            </a:r>
            <a:r>
              <a:rPr lang="zh-CN" altLang="en-US" sz="2800" dirty="0">
                <a:latin typeface="微软雅黑" panose="020B0503020204020204" pitchFamily="34" charset="-122"/>
                <a:ea typeface="微软雅黑" panose="020B0503020204020204" pitchFamily="34" charset="-122"/>
              </a:rPr>
              <a:t>加密</a:t>
            </a:r>
          </a:p>
        </p:txBody>
      </p:sp>
      <p:sp>
        <p:nvSpPr>
          <p:cNvPr id="15" name="矩形 14">
            <a:extLst>
              <a:ext uri="{FF2B5EF4-FFF2-40B4-BE49-F238E27FC236}">
                <a16:creationId xmlns:a16="http://schemas.microsoft.com/office/drawing/2014/main" id="{F85B29FF-B47D-4C1A-B82B-E246417B640D}"/>
              </a:ext>
            </a:extLst>
          </p:cNvPr>
          <p:cNvSpPr/>
          <p:nvPr/>
        </p:nvSpPr>
        <p:spPr>
          <a:xfrm>
            <a:off x="2303421" y="5378549"/>
            <a:ext cx="1771639" cy="523220"/>
          </a:xfrm>
          <a:prstGeom prst="rect">
            <a:avLst/>
          </a:prstGeom>
        </p:spPr>
        <p:txBody>
          <a:bodyPr wrap="none">
            <a:spAutoFit/>
          </a:bodyPr>
          <a:lstStyle/>
          <a:p>
            <a:pPr algn="ctr"/>
            <a:r>
              <a:rPr lang="en-US" altLang="zh-CN" sz="2800" dirty="0">
                <a:latin typeface="微软雅黑" panose="020B0503020204020204" pitchFamily="34" charset="-122"/>
                <a:ea typeface="微软雅黑" panose="020B0503020204020204" pitchFamily="34" charset="-122"/>
              </a:rPr>
              <a:t>Linux Tux</a:t>
            </a:r>
            <a:endParaRPr lang="zh-CN" altLang="en-US" sz="2800" dirty="0">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5CBDCF71-E58A-45FA-9404-5F93B54C5EC7}"/>
              </a:ext>
            </a:extLst>
          </p:cNvPr>
          <p:cNvSpPr/>
          <p:nvPr/>
        </p:nvSpPr>
        <p:spPr>
          <a:xfrm>
            <a:off x="7826740" y="5378549"/>
            <a:ext cx="1529586" cy="523220"/>
          </a:xfrm>
          <a:prstGeom prst="rect">
            <a:avLst/>
          </a:prstGeom>
        </p:spPr>
        <p:txBody>
          <a:bodyPr wrap="none">
            <a:spAutoFit/>
          </a:bodyPr>
          <a:lstStyle/>
          <a:p>
            <a:pPr algn="ctr"/>
            <a:r>
              <a:rPr lang="en-US" altLang="zh-CN" sz="2800" dirty="0">
                <a:latin typeface="微软雅黑" panose="020B0503020204020204" pitchFamily="34" charset="-122"/>
                <a:ea typeface="微软雅黑" panose="020B0503020204020204" pitchFamily="34" charset="-122"/>
              </a:rPr>
              <a:t>ECB Tux</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1524944"/>
      </p:ext>
    </p:extLst>
  </p:cSld>
  <p:clrMapOvr>
    <a:masterClrMapping/>
  </p:clrMapOvr>
</p:sld>
</file>

<file path=ppt/theme/theme1.xml><?xml version="1.0" encoding="utf-8"?>
<a:theme xmlns:a="http://schemas.openxmlformats.org/drawingml/2006/main" name="WeBank">
  <a:themeElements>
    <a:clrScheme name="WeBank666">
      <a:dk1>
        <a:srgbClr val="1E53A4"/>
      </a:dk1>
      <a:lt1>
        <a:srgbClr val="FFFFFF"/>
      </a:lt1>
      <a:dk2>
        <a:srgbClr val="000000"/>
      </a:dk2>
      <a:lt2>
        <a:srgbClr val="E7E6E6"/>
      </a:lt2>
      <a:accent1>
        <a:srgbClr val="D80C18"/>
      </a:accent1>
      <a:accent2>
        <a:srgbClr val="FF5582"/>
      </a:accent2>
      <a:accent3>
        <a:srgbClr val="64CDFF"/>
      </a:accent3>
      <a:accent4>
        <a:srgbClr val="002882"/>
      </a:accent4>
      <a:accent5>
        <a:srgbClr val="EAEAEA"/>
      </a:accent5>
      <a:accent6>
        <a:srgbClr val="D5D5D5"/>
      </a:accent6>
      <a:hlink>
        <a:srgbClr val="1E53A3"/>
      </a:hlink>
      <a:folHlink>
        <a:srgbClr val="D80C18"/>
      </a:folHlink>
    </a:clrScheme>
    <a:fontScheme name="雅黑主题">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Bank_PPT_16比9.pptx" id="{DA5C2326-79CC-41D7-81F5-3111394A2932}" vid="{BD3D5D07-38D7-4D56-ADFF-E3525BA2B23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WeBank_PPT_16比9</Template>
  <TotalTime>871</TotalTime>
  <Words>2271</Words>
  <Application>Microsoft Office PowerPoint</Application>
  <PresentationFormat>宽屏</PresentationFormat>
  <Paragraphs>434</Paragraphs>
  <Slides>33</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33</vt:i4>
      </vt:variant>
    </vt:vector>
  </HeadingPairs>
  <TitlesOfParts>
    <vt:vector size="42" baseType="lpstr">
      <vt:lpstr>Facto</vt:lpstr>
      <vt:lpstr>FZZhengHeiS-R-GB</vt:lpstr>
      <vt:lpstr>Source Han Sans CN</vt:lpstr>
      <vt:lpstr>DengXian</vt:lpstr>
      <vt:lpstr>微软雅黑</vt:lpstr>
      <vt:lpstr>Arial</vt:lpstr>
      <vt:lpstr>Calibri</vt:lpstr>
      <vt:lpstr>Times New Roman</vt:lpstr>
      <vt:lpstr>WeBank</vt:lpstr>
      <vt:lpstr>GDPR与隐私保护技术解析 </vt:lpstr>
      <vt:lpstr>课程目标</vt:lpstr>
      <vt:lpstr>隐私保护是“伪”需求？</vt:lpstr>
      <vt:lpstr>隐私保护的定义</vt:lpstr>
      <vt:lpstr>提问1：隐私保护对个人或者产品有什么影响？</vt:lpstr>
      <vt:lpstr>隐私保护对个人的影响</vt:lpstr>
      <vt:lpstr>隐私保护对产品的影响</vt:lpstr>
      <vt:lpstr>隐私保护 = 信息安全？</vt:lpstr>
      <vt:lpstr>隐私保护的误区1：数据加密了，就实现隐私保护？</vt:lpstr>
      <vt:lpstr>隐私保护的误区2：滥用的“零知识”XX ？</vt:lpstr>
      <vt:lpstr>隐私保护产品化的核心目标</vt:lpstr>
      <vt:lpstr>GDPR等法规阻碍了信息产业的发展？</vt:lpstr>
      <vt:lpstr>GDPR的由来</vt:lpstr>
      <vt:lpstr>GDPR等相关法规影响公司运营的重大事件和涉事金额</vt:lpstr>
      <vt:lpstr>GDPR核心内容：用户权利</vt:lpstr>
      <vt:lpstr>谷歌的应对之道：7大隐私保护和安全保障原则</vt:lpstr>
      <vt:lpstr>提问2：我行业务发展中遇到过什么隐私保护合规问题？</vt:lpstr>
      <vt:lpstr>隐私保护如何在实战中落实？</vt:lpstr>
      <vt:lpstr>隐私保护技术具体能做什么？</vt:lpstr>
      <vt:lpstr>保护目标1：群体隐匿</vt:lpstr>
      <vt:lpstr>保护目标2：身份隐匿</vt:lpstr>
      <vt:lpstr>保护目标3：行为隐匿</vt:lpstr>
      <vt:lpstr>示例场景1：隐匿支付</vt:lpstr>
      <vt:lpstr>隐匿支付的理想效果</vt:lpstr>
      <vt:lpstr>示例场景2：匿名投票</vt:lpstr>
      <vt:lpstr>匿名投票的理想效果</vt:lpstr>
      <vt:lpstr>示例场景3：匿名竞拍</vt:lpstr>
      <vt:lpstr>匿名竞拍的理想效果</vt:lpstr>
      <vt:lpstr>提问3：我行产品设计中遇到过什么有挑战的隐私保护需求？</vt:lpstr>
      <vt:lpstr>要点回顾</vt:lpstr>
      <vt:lpstr>隐私保护的价值</vt:lpstr>
      <vt:lpstr>联系我们</vt:lpstr>
      <vt:lpstr>谢谢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GDPR与隐私保护技术解析 </dc:title>
  <dc:creator>qyan(严强)</dc:creator>
  <cp:lastModifiedBy>qyan(严强)</cp:lastModifiedBy>
  <cp:revision>262</cp:revision>
  <cp:lastPrinted>2017-06-28T06:11:00Z</cp:lastPrinted>
  <dcterms:created xsi:type="dcterms:W3CDTF">2019-10-12T05:47:07Z</dcterms:created>
  <dcterms:modified xsi:type="dcterms:W3CDTF">2019-10-14T09:42:29Z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2052-10.1.0.6391</vt:lpwstr>
  </property>
</Properties>
</file>