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 Id="DQWM86GK7RRQ05HGRKR8ZLJZ7NMMOSYREE06XJEIXF88TQCT6DBRPCJXFYRHPC8RBEMXJOLSZIAD8HJJQEFTDFFX8RFMWILBANOOPHB36DC4440A93997BD53235C0279BB767C2" Type="http://schemas.microsoft.com/office/2006/relationships/officeDocumentMain" Target="NUL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845" r:id="rId2"/>
    <p:sldId id="715" r:id="rId3"/>
    <p:sldId id="793" r:id="rId4"/>
    <p:sldId id="862" r:id="rId5"/>
    <p:sldId id="787" r:id="rId6"/>
    <p:sldId id="846" r:id="rId7"/>
    <p:sldId id="906" r:id="rId8"/>
    <p:sldId id="847" r:id="rId9"/>
    <p:sldId id="821" r:id="rId10"/>
    <p:sldId id="822" r:id="rId11"/>
    <p:sldId id="824" r:id="rId12"/>
    <p:sldId id="796" r:id="rId13"/>
    <p:sldId id="797" r:id="rId14"/>
    <p:sldId id="825" r:id="rId15"/>
    <p:sldId id="827" r:id="rId16"/>
    <p:sldId id="823" r:id="rId17"/>
    <p:sldId id="792" r:id="rId18"/>
    <p:sldId id="826" r:id="rId19"/>
    <p:sldId id="801" r:id="rId20"/>
    <p:sldId id="840" r:id="rId21"/>
    <p:sldId id="802" r:id="rId22"/>
    <p:sldId id="828" r:id="rId23"/>
    <p:sldId id="834" r:id="rId24"/>
    <p:sldId id="841" r:id="rId25"/>
    <p:sldId id="803" r:id="rId26"/>
    <p:sldId id="829" r:id="rId27"/>
    <p:sldId id="835" r:id="rId28"/>
    <p:sldId id="842" r:id="rId29"/>
    <p:sldId id="804" r:id="rId30"/>
    <p:sldId id="830" r:id="rId31"/>
    <p:sldId id="836" r:id="rId32"/>
    <p:sldId id="843" r:id="rId33"/>
    <p:sldId id="805" r:id="rId34"/>
    <p:sldId id="831" r:id="rId35"/>
    <p:sldId id="837" r:id="rId36"/>
    <p:sldId id="858" r:id="rId37"/>
    <p:sldId id="863" r:id="rId38"/>
    <p:sldId id="860" r:id="rId39"/>
    <p:sldId id="861" r:id="rId40"/>
    <p:sldId id="844" r:id="rId41"/>
    <p:sldId id="806" r:id="rId42"/>
    <p:sldId id="832" r:id="rId43"/>
    <p:sldId id="838" r:id="rId44"/>
    <p:sldId id="807" r:id="rId45"/>
    <p:sldId id="820" r:id="rId46"/>
    <p:sldId id="839" r:id="rId47"/>
    <p:sldId id="819" r:id="rId48"/>
  </p:sldIdLst>
  <p:sldSz cx="12192000" cy="6858000"/>
  <p:notesSz cx="6797675" cy="9872663"/>
  <p:defaultTextStyle>
    <a:defPPr>
      <a:defRPr lang="en-US"/>
    </a:defPPr>
    <a:lvl1pPr marL="0" algn="l" defTabSz="377825" rtl="0" eaLnBrk="1" latinLnBrk="0" hangingPunct="1">
      <a:defRPr sz="1490" kern="1200">
        <a:solidFill>
          <a:schemeClr val="tx1"/>
        </a:solidFill>
        <a:latin typeface="+mn-lt"/>
        <a:ea typeface="+mn-ea"/>
        <a:cs typeface="+mn-cs"/>
      </a:defRPr>
    </a:lvl1pPr>
    <a:lvl2pPr marL="377825" algn="l" defTabSz="377825" rtl="0" eaLnBrk="1" latinLnBrk="0" hangingPunct="1">
      <a:defRPr sz="1490" kern="1200">
        <a:solidFill>
          <a:schemeClr val="tx1"/>
        </a:solidFill>
        <a:latin typeface="+mn-lt"/>
        <a:ea typeface="+mn-ea"/>
        <a:cs typeface="+mn-cs"/>
      </a:defRPr>
    </a:lvl2pPr>
    <a:lvl3pPr marL="755650" algn="l" defTabSz="377825" rtl="0" eaLnBrk="1" latinLnBrk="0" hangingPunct="1">
      <a:defRPr sz="1490" kern="1200">
        <a:solidFill>
          <a:schemeClr val="tx1"/>
        </a:solidFill>
        <a:latin typeface="+mn-lt"/>
        <a:ea typeface="+mn-ea"/>
        <a:cs typeface="+mn-cs"/>
      </a:defRPr>
    </a:lvl3pPr>
    <a:lvl4pPr marL="1134110" algn="l" defTabSz="377825" rtl="0" eaLnBrk="1" latinLnBrk="0" hangingPunct="1">
      <a:defRPr sz="1490" kern="1200">
        <a:solidFill>
          <a:schemeClr val="tx1"/>
        </a:solidFill>
        <a:latin typeface="+mn-lt"/>
        <a:ea typeface="+mn-ea"/>
        <a:cs typeface="+mn-cs"/>
      </a:defRPr>
    </a:lvl4pPr>
    <a:lvl5pPr marL="1511935" algn="l" defTabSz="377825" rtl="0" eaLnBrk="1" latinLnBrk="0" hangingPunct="1">
      <a:defRPr sz="1490" kern="1200">
        <a:solidFill>
          <a:schemeClr val="tx1"/>
        </a:solidFill>
        <a:latin typeface="+mn-lt"/>
        <a:ea typeface="+mn-ea"/>
        <a:cs typeface="+mn-cs"/>
      </a:defRPr>
    </a:lvl5pPr>
    <a:lvl6pPr marL="1889760" algn="l" defTabSz="377825" rtl="0" eaLnBrk="1" latinLnBrk="0" hangingPunct="1">
      <a:defRPr sz="1490" kern="1200">
        <a:solidFill>
          <a:schemeClr val="tx1"/>
        </a:solidFill>
        <a:latin typeface="+mn-lt"/>
        <a:ea typeface="+mn-ea"/>
        <a:cs typeface="+mn-cs"/>
      </a:defRPr>
    </a:lvl6pPr>
    <a:lvl7pPr marL="2267585" algn="l" defTabSz="377825" rtl="0" eaLnBrk="1" latinLnBrk="0" hangingPunct="1">
      <a:defRPr sz="1490" kern="1200">
        <a:solidFill>
          <a:schemeClr val="tx1"/>
        </a:solidFill>
        <a:latin typeface="+mn-lt"/>
        <a:ea typeface="+mn-ea"/>
        <a:cs typeface="+mn-cs"/>
      </a:defRPr>
    </a:lvl7pPr>
    <a:lvl8pPr marL="2646045" algn="l" defTabSz="377825" rtl="0" eaLnBrk="1" latinLnBrk="0" hangingPunct="1">
      <a:defRPr sz="1490" kern="1200">
        <a:solidFill>
          <a:schemeClr val="tx1"/>
        </a:solidFill>
        <a:latin typeface="+mn-lt"/>
        <a:ea typeface="+mn-ea"/>
        <a:cs typeface="+mn-cs"/>
      </a:defRPr>
    </a:lvl8pPr>
    <a:lvl9pPr marL="3023870" algn="l" defTabSz="377825" rtl="0" eaLnBrk="1" latinLnBrk="0" hangingPunct="1">
      <a:defRPr sz="14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287">
          <p15:clr>
            <a:srgbClr val="A4A3A4"/>
          </p15:clr>
        </p15:guide>
        <p15:guide id="3" pos="7433">
          <p15:clr>
            <a:srgbClr val="A4A3A4"/>
          </p15:clr>
        </p15:guide>
        <p15:guide id="4" orient="horz" pos="278">
          <p15:clr>
            <a:srgbClr val="A4A3A4"/>
          </p15:clr>
        </p15:guide>
        <p15:guide id="5" pos="3866">
          <p15:clr>
            <a:srgbClr val="A4A3A4"/>
          </p15:clr>
        </p15:guide>
        <p15:guide id="6" pos="722">
          <p15:clr>
            <a:srgbClr val="A4A3A4"/>
          </p15:clr>
        </p15:guide>
        <p15:guide id="7" pos="6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5A1"/>
    <a:srgbClr val="EE8047"/>
    <a:srgbClr val="E78047"/>
    <a:srgbClr val="589AD7"/>
    <a:srgbClr val="6F92D4"/>
    <a:srgbClr val="F8EDE9"/>
    <a:srgbClr val="FF6600"/>
    <a:srgbClr val="AD7A5D"/>
    <a:srgbClr val="DFEAF9"/>
    <a:srgbClr val="E8F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824" autoAdjust="0"/>
  </p:normalViewPr>
  <p:slideViewPr>
    <p:cSldViewPr snapToGrid="0" snapToObjects="1" showGuides="1">
      <p:cViewPr varScale="1">
        <p:scale>
          <a:sx n="68" d="100"/>
          <a:sy n="68" d="100"/>
        </p:scale>
        <p:origin x="616" y="32"/>
      </p:cViewPr>
      <p:guideLst>
        <p:guide orient="horz" pos="2205"/>
        <p:guide pos="287"/>
        <p:guide pos="7433"/>
        <p:guide orient="horz" pos="278"/>
        <p:guide pos="3866"/>
        <p:guide pos="722"/>
        <p:guide pos="689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A7DD23E-7D21-479B-BB7B-D570ECB34649}" type="doc">
      <dgm:prSet loTypeId="urn:microsoft.com/office/officeart/2005/8/layout/vList3" loCatId="list" qsTypeId="urn:microsoft.com/office/officeart/2005/8/quickstyle/simple1#1" qsCatId="simple" csTypeId="urn:microsoft.com/office/officeart/2005/8/colors/colorful1#1" csCatId="colorful" phldr="1"/>
      <dgm:spPr/>
    </dgm:pt>
    <dgm:pt modelId="{025977CC-49BA-4A81-A8C1-026EFF3AC102}">
      <dgm:prSet phldrT="[文本]"/>
      <dgm:spPr>
        <a:solidFill>
          <a:srgbClr val="FF799C"/>
        </a:solidFill>
      </dgm:spPr>
      <dgm:t>
        <a:bodyPr/>
        <a:lstStyle/>
        <a:p>
          <a:r>
            <a:rPr lang="zh-CN" altLang="en-US" dirty="0"/>
            <a:t>区块链</a:t>
          </a:r>
          <a:r>
            <a:rPr lang="en-US" altLang="en-US" dirty="0"/>
            <a:t>+</a:t>
          </a:r>
          <a:r>
            <a:rPr lang="zh-CN" altLang="en-US" dirty="0"/>
            <a:t>隐私保护，</a:t>
          </a:r>
          <a:r>
            <a:rPr lang="zh-CN" altLang="en-US" b="0" dirty="0">
              <a:latin typeface="+mj-ea"/>
              <a:ea typeface="+mj-ea"/>
            </a:rPr>
            <a:t>新航标</a:t>
          </a:r>
          <a:r>
            <a:rPr lang="zh-CN" altLang="en-US" dirty="0">
              <a:latin typeface="+mj-ea"/>
              <a:ea typeface="+mj-ea"/>
            </a:rPr>
            <a:t>！</a:t>
          </a:r>
          <a:endParaRPr lang="zh-CN" altLang="en-US" dirty="0"/>
        </a:p>
      </dgm:t>
    </dgm:pt>
    <dgm:pt modelId="{59EEBCB6-1653-4D86-BEA8-79116B5B4DE2}" type="parTrans" cxnId="{AAC7C56E-D9A8-4475-90E6-EF9BD74B0A37}">
      <dgm:prSet/>
      <dgm:spPr/>
      <dgm:t>
        <a:bodyPr/>
        <a:lstStyle/>
        <a:p>
          <a:endParaRPr lang="zh-CN" altLang="en-US"/>
        </a:p>
      </dgm:t>
    </dgm:pt>
    <dgm:pt modelId="{33747B8B-D9B0-49C0-8861-6041F0DED4C0}" type="sibTrans" cxnId="{AAC7C56E-D9A8-4475-90E6-EF9BD74B0A37}">
      <dgm:prSet/>
      <dgm:spPr/>
      <dgm:t>
        <a:bodyPr/>
        <a:lstStyle/>
        <a:p>
          <a:endParaRPr lang="zh-CN" altLang="en-US"/>
        </a:p>
      </dgm:t>
    </dgm:pt>
    <dgm:pt modelId="{F28CC594-0ED4-4A24-AE65-14F06EEE7984}">
      <dgm:prSet phldrT="[文本]"/>
      <dgm:spPr>
        <a:solidFill>
          <a:srgbClr val="3FA8E9"/>
        </a:solidFill>
      </dgm:spPr>
      <dgm:t>
        <a:bodyPr/>
        <a:lstStyle/>
        <a:p>
          <a:r>
            <a:rPr lang="zh-CN" altLang="en-US" dirty="0"/>
            <a:t>“通用”隐私保护解决方案，</a:t>
          </a:r>
          <a:r>
            <a:rPr lang="zh-CN" altLang="en-US" dirty="0">
              <a:latin typeface="+mj-ea"/>
              <a:ea typeface="+mj-ea"/>
            </a:rPr>
            <a:t>真迷局！</a:t>
          </a:r>
          <a:endParaRPr lang="zh-CN" altLang="en-US" dirty="0"/>
        </a:p>
      </dgm:t>
    </dgm:pt>
    <dgm:pt modelId="{F0BEECDF-E063-490D-B6F8-6063D6CA6707}" type="parTrans" cxnId="{A7150356-D71A-46CA-8C45-1C566961F9AD}">
      <dgm:prSet/>
      <dgm:spPr/>
      <dgm:t>
        <a:bodyPr/>
        <a:lstStyle/>
        <a:p>
          <a:endParaRPr lang="zh-CN" altLang="en-US"/>
        </a:p>
      </dgm:t>
    </dgm:pt>
    <dgm:pt modelId="{AA9E6274-59A0-4450-BC8A-5FA8A56DCBB5}" type="sibTrans" cxnId="{A7150356-D71A-46CA-8C45-1C566961F9AD}">
      <dgm:prSet/>
      <dgm:spPr/>
      <dgm:t>
        <a:bodyPr/>
        <a:lstStyle/>
        <a:p>
          <a:endParaRPr lang="zh-CN" altLang="en-US"/>
        </a:p>
      </dgm:t>
    </dgm:pt>
    <dgm:pt modelId="{EC121B36-F139-412F-B07D-182464CF70F6}">
      <dgm:prSet phldrT="[文本]"/>
      <dgm:spPr>
        <a:solidFill>
          <a:srgbClr val="528BE0"/>
        </a:solidFill>
      </dgm:spPr>
      <dgm:t>
        <a:bodyPr/>
        <a:lstStyle/>
        <a:p>
          <a:r>
            <a:rPr lang="zh-CN" altLang="en-US" dirty="0"/>
            <a:t>场景式隐私保护解决方案，</a:t>
          </a:r>
          <a:r>
            <a:rPr lang="zh-CN" altLang="en-US" dirty="0">
              <a:latin typeface="+mj-ea"/>
              <a:ea typeface="+mj-ea"/>
            </a:rPr>
            <a:t>黑科技！</a:t>
          </a:r>
          <a:endParaRPr lang="zh-CN" altLang="en-US" dirty="0"/>
        </a:p>
      </dgm:t>
    </dgm:pt>
    <dgm:pt modelId="{AAFDFB10-9247-4B38-8E86-A252F5877A5C}" type="parTrans" cxnId="{835B2950-0EA8-401C-9AAF-7E8187F79A75}">
      <dgm:prSet/>
      <dgm:spPr/>
      <dgm:t>
        <a:bodyPr/>
        <a:lstStyle/>
        <a:p>
          <a:endParaRPr lang="zh-CN" altLang="en-US"/>
        </a:p>
      </dgm:t>
    </dgm:pt>
    <dgm:pt modelId="{ACCC588A-873D-44D0-B8E7-1A7531388E90}" type="sibTrans" cxnId="{835B2950-0EA8-401C-9AAF-7E8187F79A75}">
      <dgm:prSet/>
      <dgm:spPr/>
      <dgm:t>
        <a:bodyPr/>
        <a:lstStyle/>
        <a:p>
          <a:endParaRPr lang="zh-CN" altLang="en-US"/>
        </a:p>
      </dgm:t>
    </dgm:pt>
    <dgm:pt modelId="{40A21971-2E16-43AF-8413-31EF192C8701}" type="pres">
      <dgm:prSet presAssocID="{CA7DD23E-7D21-479B-BB7B-D570ECB34649}" presName="linearFlow" presStyleCnt="0">
        <dgm:presLayoutVars>
          <dgm:dir/>
          <dgm:resizeHandles val="exact"/>
        </dgm:presLayoutVars>
      </dgm:prSet>
      <dgm:spPr/>
    </dgm:pt>
    <dgm:pt modelId="{47370374-B994-4C87-9795-1D97209B03E3}" type="pres">
      <dgm:prSet presAssocID="{025977CC-49BA-4A81-A8C1-026EFF3AC102}" presName="composite" presStyleCnt="0"/>
      <dgm:spPr/>
    </dgm:pt>
    <dgm:pt modelId="{022B024C-9DDF-419A-A489-40150E22413A}" type="pres">
      <dgm:prSet presAssocID="{025977CC-49BA-4A81-A8C1-026EFF3AC102}" presName="imgShp" presStyleLbl="fgImgPlace1" presStyleIdx="0" presStyleCnt="3" custScaleX="85169" custScaleY="85169"/>
      <dgm:spPr>
        <a:solidFill>
          <a:srgbClr val="FF81A2"/>
        </a:solidFill>
      </dgm:spPr>
    </dgm:pt>
    <dgm:pt modelId="{AC11A88E-22B3-467B-87CA-D78A7E4870BC}" type="pres">
      <dgm:prSet presAssocID="{025977CC-49BA-4A81-A8C1-026EFF3AC102}" presName="txShp" presStyleLbl="node1" presStyleIdx="0" presStyleCnt="3" custScaleY="88201">
        <dgm:presLayoutVars>
          <dgm:bulletEnabled val="1"/>
        </dgm:presLayoutVars>
      </dgm:prSet>
      <dgm:spPr/>
    </dgm:pt>
    <dgm:pt modelId="{B9032109-60C8-467F-B3DE-9449AD619C24}" type="pres">
      <dgm:prSet presAssocID="{33747B8B-D9B0-49C0-8861-6041F0DED4C0}" presName="spacing" presStyleCnt="0"/>
      <dgm:spPr/>
    </dgm:pt>
    <dgm:pt modelId="{7B4302AD-785D-41D6-807C-CCD943F8D548}" type="pres">
      <dgm:prSet presAssocID="{F28CC594-0ED4-4A24-AE65-14F06EEE7984}" presName="composite" presStyleCnt="0"/>
      <dgm:spPr/>
    </dgm:pt>
    <dgm:pt modelId="{C479B587-EE15-45C1-A4DA-83153C5D3787}" type="pres">
      <dgm:prSet presAssocID="{F28CC594-0ED4-4A24-AE65-14F06EEE7984}" presName="imgShp" presStyleLbl="fgImgPlace1" presStyleIdx="1" presStyleCnt="3" custScaleX="85433" custScaleY="85433"/>
      <dgm:spPr>
        <a:solidFill>
          <a:srgbClr val="3FA8E9"/>
        </a:solidFill>
      </dgm:spPr>
    </dgm:pt>
    <dgm:pt modelId="{3D9CFE5F-AFD2-4553-9DD8-9B9E519221EC}" type="pres">
      <dgm:prSet presAssocID="{F28CC594-0ED4-4A24-AE65-14F06EEE7984}" presName="txShp" presStyleLbl="node1" presStyleIdx="1" presStyleCnt="3" custScaleY="88201">
        <dgm:presLayoutVars>
          <dgm:bulletEnabled val="1"/>
        </dgm:presLayoutVars>
      </dgm:prSet>
      <dgm:spPr/>
    </dgm:pt>
    <dgm:pt modelId="{78E0AAEE-2652-4C74-8D99-FC99AF4B5A2F}" type="pres">
      <dgm:prSet presAssocID="{AA9E6274-59A0-4450-BC8A-5FA8A56DCBB5}" presName="spacing" presStyleCnt="0"/>
      <dgm:spPr/>
    </dgm:pt>
    <dgm:pt modelId="{E02AC04F-5FDE-455F-989B-6F17829DFDF6}" type="pres">
      <dgm:prSet presAssocID="{EC121B36-F139-412F-B07D-182464CF70F6}" presName="composite" presStyleCnt="0"/>
      <dgm:spPr/>
    </dgm:pt>
    <dgm:pt modelId="{C6C8082F-7883-4119-88A3-E8C1323A2097}" type="pres">
      <dgm:prSet presAssocID="{EC121B36-F139-412F-B07D-182464CF70F6}" presName="imgShp" presStyleLbl="fgImgPlace1" presStyleIdx="2" presStyleCnt="3" custScaleX="82423" custScaleY="82423"/>
      <dgm:spPr>
        <a:solidFill>
          <a:srgbClr val="5F93E2"/>
        </a:solidFill>
      </dgm:spPr>
    </dgm:pt>
    <dgm:pt modelId="{40E6197A-DFAB-48B2-A993-5A90F748B566}" type="pres">
      <dgm:prSet presAssocID="{EC121B36-F139-412F-B07D-182464CF70F6}" presName="txShp" presStyleLbl="node1" presStyleIdx="2" presStyleCnt="3" custScaleY="88201">
        <dgm:presLayoutVars>
          <dgm:bulletEnabled val="1"/>
        </dgm:presLayoutVars>
      </dgm:prSet>
      <dgm:spPr/>
    </dgm:pt>
  </dgm:ptLst>
  <dgm:cxnLst>
    <dgm:cxn modelId="{A1D6E01E-9811-486B-8FBD-8A3D24C723F0}" type="presOf" srcId="{F28CC594-0ED4-4A24-AE65-14F06EEE7984}" destId="{3D9CFE5F-AFD2-4553-9DD8-9B9E519221EC}" srcOrd="0" destOrd="0" presId="urn:microsoft.com/office/officeart/2005/8/layout/vList3"/>
    <dgm:cxn modelId="{CFCB5769-9F6F-4804-B44E-24C3C7652556}" type="presOf" srcId="{025977CC-49BA-4A81-A8C1-026EFF3AC102}" destId="{AC11A88E-22B3-467B-87CA-D78A7E4870BC}" srcOrd="0" destOrd="0" presId="urn:microsoft.com/office/officeart/2005/8/layout/vList3"/>
    <dgm:cxn modelId="{AAC7C56E-D9A8-4475-90E6-EF9BD74B0A37}" srcId="{CA7DD23E-7D21-479B-BB7B-D570ECB34649}" destId="{025977CC-49BA-4A81-A8C1-026EFF3AC102}" srcOrd="0" destOrd="0" parTransId="{59EEBCB6-1653-4D86-BEA8-79116B5B4DE2}" sibTransId="{33747B8B-D9B0-49C0-8861-6041F0DED4C0}"/>
    <dgm:cxn modelId="{835B2950-0EA8-401C-9AAF-7E8187F79A75}" srcId="{CA7DD23E-7D21-479B-BB7B-D570ECB34649}" destId="{EC121B36-F139-412F-B07D-182464CF70F6}" srcOrd="2" destOrd="0" parTransId="{AAFDFB10-9247-4B38-8E86-A252F5877A5C}" sibTransId="{ACCC588A-873D-44D0-B8E7-1A7531388E90}"/>
    <dgm:cxn modelId="{A7150356-D71A-46CA-8C45-1C566961F9AD}" srcId="{CA7DD23E-7D21-479B-BB7B-D570ECB34649}" destId="{F28CC594-0ED4-4A24-AE65-14F06EEE7984}" srcOrd="1" destOrd="0" parTransId="{F0BEECDF-E063-490D-B6F8-6063D6CA6707}" sibTransId="{AA9E6274-59A0-4450-BC8A-5FA8A56DCBB5}"/>
    <dgm:cxn modelId="{CE7C999A-D595-467F-9DAC-370F24889E69}" type="presOf" srcId="{CA7DD23E-7D21-479B-BB7B-D570ECB34649}" destId="{40A21971-2E16-43AF-8413-31EF192C8701}" srcOrd="0" destOrd="0" presId="urn:microsoft.com/office/officeart/2005/8/layout/vList3"/>
    <dgm:cxn modelId="{D95A259F-EC68-45FA-8EAD-CDA0DCF7F988}" type="presOf" srcId="{EC121B36-F139-412F-B07D-182464CF70F6}" destId="{40E6197A-DFAB-48B2-A993-5A90F748B566}" srcOrd="0" destOrd="0" presId="urn:microsoft.com/office/officeart/2005/8/layout/vList3"/>
    <dgm:cxn modelId="{B38F27CD-9C2D-47C9-9060-5EEEC899CC98}" type="presParOf" srcId="{40A21971-2E16-43AF-8413-31EF192C8701}" destId="{47370374-B994-4C87-9795-1D97209B03E3}" srcOrd="0" destOrd="0" presId="urn:microsoft.com/office/officeart/2005/8/layout/vList3"/>
    <dgm:cxn modelId="{79190A84-DE37-4F5F-BA7C-708786BCD00A}" type="presParOf" srcId="{47370374-B994-4C87-9795-1D97209B03E3}" destId="{022B024C-9DDF-419A-A489-40150E22413A}" srcOrd="0" destOrd="0" presId="urn:microsoft.com/office/officeart/2005/8/layout/vList3"/>
    <dgm:cxn modelId="{2917C0C7-4078-4F79-BCE8-6EC8BCBFC359}" type="presParOf" srcId="{47370374-B994-4C87-9795-1D97209B03E3}" destId="{AC11A88E-22B3-467B-87CA-D78A7E4870BC}" srcOrd="1" destOrd="0" presId="urn:microsoft.com/office/officeart/2005/8/layout/vList3"/>
    <dgm:cxn modelId="{6766580E-4DD8-41EE-90F9-89480FB4A658}" type="presParOf" srcId="{40A21971-2E16-43AF-8413-31EF192C8701}" destId="{B9032109-60C8-467F-B3DE-9449AD619C24}" srcOrd="1" destOrd="0" presId="urn:microsoft.com/office/officeart/2005/8/layout/vList3"/>
    <dgm:cxn modelId="{3619239E-C6CC-46A6-9755-D47CECEAC9E9}" type="presParOf" srcId="{40A21971-2E16-43AF-8413-31EF192C8701}" destId="{7B4302AD-785D-41D6-807C-CCD943F8D548}" srcOrd="2" destOrd="0" presId="urn:microsoft.com/office/officeart/2005/8/layout/vList3"/>
    <dgm:cxn modelId="{BD017B08-AC70-4495-8E6A-6BB22327C479}" type="presParOf" srcId="{7B4302AD-785D-41D6-807C-CCD943F8D548}" destId="{C479B587-EE15-45C1-A4DA-83153C5D3787}" srcOrd="0" destOrd="0" presId="urn:microsoft.com/office/officeart/2005/8/layout/vList3"/>
    <dgm:cxn modelId="{F16468A0-2767-4ACE-991F-FCEB563E39D7}" type="presParOf" srcId="{7B4302AD-785D-41D6-807C-CCD943F8D548}" destId="{3D9CFE5F-AFD2-4553-9DD8-9B9E519221EC}" srcOrd="1" destOrd="0" presId="urn:microsoft.com/office/officeart/2005/8/layout/vList3"/>
    <dgm:cxn modelId="{E0245AC7-929D-4DC0-9F95-B9C2575A2083}" type="presParOf" srcId="{40A21971-2E16-43AF-8413-31EF192C8701}" destId="{78E0AAEE-2652-4C74-8D99-FC99AF4B5A2F}" srcOrd="3" destOrd="0" presId="urn:microsoft.com/office/officeart/2005/8/layout/vList3"/>
    <dgm:cxn modelId="{7925E1D8-C59C-4C1D-9C6B-C33E00936EC9}" type="presParOf" srcId="{40A21971-2E16-43AF-8413-31EF192C8701}" destId="{E02AC04F-5FDE-455F-989B-6F17829DFDF6}" srcOrd="4" destOrd="0" presId="urn:microsoft.com/office/officeart/2005/8/layout/vList3"/>
    <dgm:cxn modelId="{13033733-B20E-4A67-AFE4-0697E51E0555}" type="presParOf" srcId="{E02AC04F-5FDE-455F-989B-6F17829DFDF6}" destId="{C6C8082F-7883-4119-88A3-E8C1323A2097}" srcOrd="0" destOrd="0" presId="urn:microsoft.com/office/officeart/2005/8/layout/vList3"/>
    <dgm:cxn modelId="{0B0EA7D0-FC9B-417E-AC97-438F5FAD59E7}" type="presParOf" srcId="{E02AC04F-5FDE-455F-989B-6F17829DFDF6}" destId="{40E6197A-DFAB-48B2-A993-5A90F748B56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266C1E-624F-4CC9-BCCD-86FE50DB48EF}" type="doc">
      <dgm:prSet loTypeId="urn:microsoft.com/office/officeart/2005/8/layout/cycle1" loCatId="cycle" qsTypeId="urn:microsoft.com/office/officeart/2005/8/quickstyle/simple1#2" qsCatId="simple" csTypeId="urn:microsoft.com/office/officeart/2005/8/colors/accent3_2#1" csCatId="accent3" phldr="1"/>
      <dgm:spPr/>
      <dgm:t>
        <a:bodyPr/>
        <a:lstStyle/>
        <a:p>
          <a:endParaRPr lang="zh-CN" altLang="en-US"/>
        </a:p>
      </dgm:t>
    </dgm:pt>
    <dgm:pt modelId="{A06FD50E-D0F1-4690-807A-FD670DC3CAB0}">
      <dgm:prSet phldrT="[文本]"/>
      <dgm:spPr/>
      <dgm:t>
        <a:bodyPr/>
        <a:lstStyle/>
        <a:p>
          <a:r>
            <a:rPr lang="zh-CN" altLang="en-US" dirty="0"/>
            <a:t>传输</a:t>
          </a:r>
        </a:p>
      </dgm:t>
    </dgm:pt>
    <dgm:pt modelId="{786834DB-9CCD-4087-A400-DCCFEA801396}" type="parTrans" cxnId="{689A7351-B432-4B8F-A98E-0E3D5A2A062B}">
      <dgm:prSet/>
      <dgm:spPr/>
      <dgm:t>
        <a:bodyPr/>
        <a:lstStyle/>
        <a:p>
          <a:endParaRPr lang="zh-CN" altLang="en-US"/>
        </a:p>
      </dgm:t>
    </dgm:pt>
    <dgm:pt modelId="{9A5912E5-13B5-4139-B363-21220FE8F91D}" type="sibTrans" cxnId="{689A7351-B432-4B8F-A98E-0E3D5A2A062B}">
      <dgm:prSet/>
      <dgm:spPr/>
      <dgm:t>
        <a:bodyPr/>
        <a:lstStyle/>
        <a:p>
          <a:endParaRPr lang="zh-CN" altLang="en-US"/>
        </a:p>
      </dgm:t>
    </dgm:pt>
    <dgm:pt modelId="{E0600862-F0A3-4C0A-98C3-917DEBD21382}">
      <dgm:prSet phldrT="[文本]"/>
      <dgm:spPr/>
      <dgm:t>
        <a:bodyPr/>
        <a:lstStyle/>
        <a:p>
          <a:r>
            <a:rPr lang="zh-CN" altLang="en-US" dirty="0"/>
            <a:t>存储</a:t>
          </a:r>
        </a:p>
      </dgm:t>
    </dgm:pt>
    <dgm:pt modelId="{B548D73C-F515-4C52-90FA-D731CD2C21C3}" type="parTrans" cxnId="{2754A975-011F-4E21-B710-4CBD24085ABB}">
      <dgm:prSet/>
      <dgm:spPr/>
      <dgm:t>
        <a:bodyPr/>
        <a:lstStyle/>
        <a:p>
          <a:endParaRPr lang="zh-CN" altLang="en-US"/>
        </a:p>
      </dgm:t>
    </dgm:pt>
    <dgm:pt modelId="{195F4D1A-BC24-4B80-B059-615BBD1C438C}" type="sibTrans" cxnId="{2754A975-011F-4E21-B710-4CBD24085ABB}">
      <dgm:prSet/>
      <dgm:spPr/>
      <dgm:t>
        <a:bodyPr/>
        <a:lstStyle/>
        <a:p>
          <a:endParaRPr lang="zh-CN" altLang="en-US"/>
        </a:p>
      </dgm:t>
    </dgm:pt>
    <dgm:pt modelId="{5FD151C5-E145-47D1-B20E-2AC1FCE526AF}">
      <dgm:prSet phldrT="[文本]"/>
      <dgm:spPr/>
      <dgm:t>
        <a:bodyPr/>
        <a:lstStyle/>
        <a:p>
          <a:r>
            <a:rPr lang="zh-CN" altLang="en-US" dirty="0"/>
            <a:t>使用</a:t>
          </a:r>
        </a:p>
      </dgm:t>
    </dgm:pt>
    <dgm:pt modelId="{648606B5-A845-4971-8DD0-7591358290CD}" type="parTrans" cxnId="{C5F6C63D-F48E-4FC2-AE86-CE459EAA0D23}">
      <dgm:prSet/>
      <dgm:spPr/>
      <dgm:t>
        <a:bodyPr/>
        <a:lstStyle/>
        <a:p>
          <a:endParaRPr lang="zh-CN" altLang="en-US"/>
        </a:p>
      </dgm:t>
    </dgm:pt>
    <dgm:pt modelId="{919BC62C-AC65-45E8-9855-CB1C5B1075C5}" type="sibTrans" cxnId="{C5F6C63D-F48E-4FC2-AE86-CE459EAA0D23}">
      <dgm:prSet/>
      <dgm:spPr/>
      <dgm:t>
        <a:bodyPr/>
        <a:lstStyle/>
        <a:p>
          <a:endParaRPr lang="zh-CN" altLang="en-US"/>
        </a:p>
      </dgm:t>
    </dgm:pt>
    <dgm:pt modelId="{D60BF40D-0EE7-4D49-9F16-46799950CB86}">
      <dgm:prSet phldrT="[文本]"/>
      <dgm:spPr/>
      <dgm:t>
        <a:bodyPr/>
        <a:lstStyle/>
        <a:p>
          <a:r>
            <a:rPr lang="zh-CN" altLang="en-US" dirty="0"/>
            <a:t>删除</a:t>
          </a:r>
        </a:p>
      </dgm:t>
    </dgm:pt>
    <dgm:pt modelId="{7FD666CE-8F73-4CE0-8290-F98322BFCCF7}" type="parTrans" cxnId="{1ED0F8AB-3400-4E93-A9DD-4D489B16E75F}">
      <dgm:prSet/>
      <dgm:spPr/>
      <dgm:t>
        <a:bodyPr/>
        <a:lstStyle/>
        <a:p>
          <a:endParaRPr lang="zh-CN" altLang="en-US"/>
        </a:p>
      </dgm:t>
    </dgm:pt>
    <dgm:pt modelId="{D0C9CE3C-26FE-4F95-974C-04CB70E4F18C}" type="sibTrans" cxnId="{1ED0F8AB-3400-4E93-A9DD-4D489B16E75F}">
      <dgm:prSet/>
      <dgm:spPr/>
      <dgm:t>
        <a:bodyPr/>
        <a:lstStyle/>
        <a:p>
          <a:endParaRPr lang="zh-CN" altLang="en-US"/>
        </a:p>
      </dgm:t>
    </dgm:pt>
    <dgm:pt modelId="{6F376BB4-6B29-42C8-BB18-B0F4EB05B034}">
      <dgm:prSet phldrT="[文本]"/>
      <dgm:spPr/>
      <dgm:t>
        <a:bodyPr/>
        <a:lstStyle/>
        <a:p>
          <a:r>
            <a:rPr lang="zh-CN" altLang="en-US" dirty="0"/>
            <a:t>收集</a:t>
          </a:r>
        </a:p>
      </dgm:t>
    </dgm:pt>
    <dgm:pt modelId="{1A031BF9-AD6B-4524-9EEC-471889531793}" type="parTrans" cxnId="{DE56CA7C-9E5F-4EDC-92C7-134242B57712}">
      <dgm:prSet/>
      <dgm:spPr/>
      <dgm:t>
        <a:bodyPr/>
        <a:lstStyle/>
        <a:p>
          <a:endParaRPr lang="zh-CN" altLang="en-US"/>
        </a:p>
      </dgm:t>
    </dgm:pt>
    <dgm:pt modelId="{5B2F06DA-B8FF-4BE6-BE7E-CDE2BD17A1AE}" type="sibTrans" cxnId="{DE56CA7C-9E5F-4EDC-92C7-134242B57712}">
      <dgm:prSet/>
      <dgm:spPr/>
      <dgm:t>
        <a:bodyPr/>
        <a:lstStyle/>
        <a:p>
          <a:endParaRPr lang="zh-CN" altLang="en-US"/>
        </a:p>
      </dgm:t>
    </dgm:pt>
    <dgm:pt modelId="{59178154-D1E6-49FB-8443-44DD5B0B5987}">
      <dgm:prSet phldrT="[文本]"/>
      <dgm:spPr/>
      <dgm:t>
        <a:bodyPr/>
        <a:lstStyle/>
        <a:p>
          <a:r>
            <a:rPr lang="zh-CN" altLang="en-US" dirty="0"/>
            <a:t>销毁</a:t>
          </a:r>
        </a:p>
      </dgm:t>
    </dgm:pt>
    <dgm:pt modelId="{5BDF92F5-8AE6-4D8C-8F1B-387AA2F8F81D}" type="parTrans" cxnId="{C19BB8EF-0252-4BF6-83FC-9F0BA17D4113}">
      <dgm:prSet/>
      <dgm:spPr/>
      <dgm:t>
        <a:bodyPr/>
        <a:lstStyle/>
        <a:p>
          <a:endParaRPr lang="zh-CN" altLang="en-US"/>
        </a:p>
      </dgm:t>
    </dgm:pt>
    <dgm:pt modelId="{F34652DF-7FA8-4A4F-A645-C82D5B49E47F}" type="sibTrans" cxnId="{C19BB8EF-0252-4BF6-83FC-9F0BA17D4113}">
      <dgm:prSet/>
      <dgm:spPr/>
      <dgm:t>
        <a:bodyPr/>
        <a:lstStyle/>
        <a:p>
          <a:endParaRPr lang="zh-CN" altLang="en-US"/>
        </a:p>
      </dgm:t>
    </dgm:pt>
    <dgm:pt modelId="{153381BA-B0B3-43AF-B0D4-9C0DB79A40D2}" type="pres">
      <dgm:prSet presAssocID="{FB266C1E-624F-4CC9-BCCD-86FE50DB48EF}" presName="cycle" presStyleCnt="0">
        <dgm:presLayoutVars>
          <dgm:dir/>
          <dgm:resizeHandles val="exact"/>
        </dgm:presLayoutVars>
      </dgm:prSet>
      <dgm:spPr/>
    </dgm:pt>
    <dgm:pt modelId="{EC4DB687-A839-4DAA-B704-A7E5CBB76BA9}" type="pres">
      <dgm:prSet presAssocID="{A06FD50E-D0F1-4690-807A-FD670DC3CAB0}" presName="dummy" presStyleCnt="0"/>
      <dgm:spPr/>
    </dgm:pt>
    <dgm:pt modelId="{8E108AF4-C63E-4930-AA70-103466277BF6}" type="pres">
      <dgm:prSet presAssocID="{A06FD50E-D0F1-4690-807A-FD670DC3CAB0}" presName="node" presStyleLbl="revTx" presStyleIdx="0" presStyleCnt="6">
        <dgm:presLayoutVars>
          <dgm:bulletEnabled val="1"/>
        </dgm:presLayoutVars>
      </dgm:prSet>
      <dgm:spPr/>
    </dgm:pt>
    <dgm:pt modelId="{FB578F5A-7F4F-4823-B946-EB06F7160CDE}" type="pres">
      <dgm:prSet presAssocID="{9A5912E5-13B5-4139-B363-21220FE8F91D}" presName="sibTrans" presStyleLbl="node1" presStyleIdx="0" presStyleCnt="6"/>
      <dgm:spPr/>
    </dgm:pt>
    <dgm:pt modelId="{964F6A97-3A72-40B2-A7BA-C0AA177B09AE}" type="pres">
      <dgm:prSet presAssocID="{E0600862-F0A3-4C0A-98C3-917DEBD21382}" presName="dummy" presStyleCnt="0"/>
      <dgm:spPr/>
    </dgm:pt>
    <dgm:pt modelId="{E1008867-7104-4925-B0A8-8916F82AB2A0}" type="pres">
      <dgm:prSet presAssocID="{E0600862-F0A3-4C0A-98C3-917DEBD21382}" presName="node" presStyleLbl="revTx" presStyleIdx="1" presStyleCnt="6">
        <dgm:presLayoutVars>
          <dgm:bulletEnabled val="1"/>
        </dgm:presLayoutVars>
      </dgm:prSet>
      <dgm:spPr/>
    </dgm:pt>
    <dgm:pt modelId="{20384E13-EDE9-4AEA-A708-DBD63D260EA6}" type="pres">
      <dgm:prSet presAssocID="{195F4D1A-BC24-4B80-B059-615BBD1C438C}" presName="sibTrans" presStyleLbl="node1" presStyleIdx="1" presStyleCnt="6"/>
      <dgm:spPr/>
    </dgm:pt>
    <dgm:pt modelId="{0499AA09-8992-4DCA-BF96-E63A615989F9}" type="pres">
      <dgm:prSet presAssocID="{5FD151C5-E145-47D1-B20E-2AC1FCE526AF}" presName="dummy" presStyleCnt="0"/>
      <dgm:spPr/>
    </dgm:pt>
    <dgm:pt modelId="{3B735565-F88E-4EFC-9020-6248C76531DB}" type="pres">
      <dgm:prSet presAssocID="{5FD151C5-E145-47D1-B20E-2AC1FCE526AF}" presName="node" presStyleLbl="revTx" presStyleIdx="2" presStyleCnt="6">
        <dgm:presLayoutVars>
          <dgm:bulletEnabled val="1"/>
        </dgm:presLayoutVars>
      </dgm:prSet>
      <dgm:spPr/>
    </dgm:pt>
    <dgm:pt modelId="{6C0223F3-9FF1-495E-B571-CBC360701774}" type="pres">
      <dgm:prSet presAssocID="{919BC62C-AC65-45E8-9855-CB1C5B1075C5}" presName="sibTrans" presStyleLbl="node1" presStyleIdx="2" presStyleCnt="6"/>
      <dgm:spPr/>
    </dgm:pt>
    <dgm:pt modelId="{0949B1E1-6AD7-4AE7-99FF-A85267018FF8}" type="pres">
      <dgm:prSet presAssocID="{D60BF40D-0EE7-4D49-9F16-46799950CB86}" presName="dummy" presStyleCnt="0"/>
      <dgm:spPr/>
    </dgm:pt>
    <dgm:pt modelId="{69B4295D-BD74-4E1E-85CD-ED4F6C3D7FC9}" type="pres">
      <dgm:prSet presAssocID="{D60BF40D-0EE7-4D49-9F16-46799950CB86}" presName="node" presStyleLbl="revTx" presStyleIdx="3" presStyleCnt="6">
        <dgm:presLayoutVars>
          <dgm:bulletEnabled val="1"/>
        </dgm:presLayoutVars>
      </dgm:prSet>
      <dgm:spPr/>
    </dgm:pt>
    <dgm:pt modelId="{812EDB22-40F6-4A40-AB88-421E098A8E99}" type="pres">
      <dgm:prSet presAssocID="{D0C9CE3C-26FE-4F95-974C-04CB70E4F18C}" presName="sibTrans" presStyleLbl="node1" presStyleIdx="3" presStyleCnt="6"/>
      <dgm:spPr/>
    </dgm:pt>
    <dgm:pt modelId="{74DFD9DB-3F68-4567-8575-3FA899952FF9}" type="pres">
      <dgm:prSet presAssocID="{59178154-D1E6-49FB-8443-44DD5B0B5987}" presName="dummy" presStyleCnt="0"/>
      <dgm:spPr/>
    </dgm:pt>
    <dgm:pt modelId="{2C94C412-62E5-4FEC-A94C-4AF7DD1E1AFC}" type="pres">
      <dgm:prSet presAssocID="{59178154-D1E6-49FB-8443-44DD5B0B5987}" presName="node" presStyleLbl="revTx" presStyleIdx="4" presStyleCnt="6">
        <dgm:presLayoutVars>
          <dgm:bulletEnabled val="1"/>
        </dgm:presLayoutVars>
      </dgm:prSet>
      <dgm:spPr/>
    </dgm:pt>
    <dgm:pt modelId="{4AEF7E7E-71B9-493B-9816-E845574DBE3D}" type="pres">
      <dgm:prSet presAssocID="{F34652DF-7FA8-4A4F-A645-C82D5B49E47F}" presName="sibTrans" presStyleLbl="node1" presStyleIdx="4" presStyleCnt="6"/>
      <dgm:spPr/>
    </dgm:pt>
    <dgm:pt modelId="{E31DA9B6-96D6-4C24-AFC2-E9DEAAABCE3E}" type="pres">
      <dgm:prSet presAssocID="{6F376BB4-6B29-42C8-BB18-B0F4EB05B034}" presName="dummy" presStyleCnt="0"/>
      <dgm:spPr/>
    </dgm:pt>
    <dgm:pt modelId="{85F54018-E7A6-4D97-A2B2-407432773E9F}" type="pres">
      <dgm:prSet presAssocID="{6F376BB4-6B29-42C8-BB18-B0F4EB05B034}" presName="node" presStyleLbl="revTx" presStyleIdx="5" presStyleCnt="6">
        <dgm:presLayoutVars>
          <dgm:bulletEnabled val="1"/>
        </dgm:presLayoutVars>
      </dgm:prSet>
      <dgm:spPr/>
    </dgm:pt>
    <dgm:pt modelId="{FB9736DD-3ADF-427E-A225-8D31291FD6FB}" type="pres">
      <dgm:prSet presAssocID="{5B2F06DA-B8FF-4BE6-BE7E-CDE2BD17A1AE}" presName="sibTrans" presStyleLbl="node1" presStyleIdx="5" presStyleCnt="6"/>
      <dgm:spPr/>
    </dgm:pt>
  </dgm:ptLst>
  <dgm:cxnLst>
    <dgm:cxn modelId="{4E35AF25-9131-4B32-8EA5-561F0583DAA1}" type="presOf" srcId="{A06FD50E-D0F1-4690-807A-FD670DC3CAB0}" destId="{8E108AF4-C63E-4930-AA70-103466277BF6}" srcOrd="0" destOrd="0" presId="urn:microsoft.com/office/officeart/2005/8/layout/cycle1"/>
    <dgm:cxn modelId="{C5F6C63D-F48E-4FC2-AE86-CE459EAA0D23}" srcId="{FB266C1E-624F-4CC9-BCCD-86FE50DB48EF}" destId="{5FD151C5-E145-47D1-B20E-2AC1FCE526AF}" srcOrd="2" destOrd="0" parTransId="{648606B5-A845-4971-8DD0-7591358290CD}" sibTransId="{919BC62C-AC65-45E8-9855-CB1C5B1075C5}"/>
    <dgm:cxn modelId="{04D7E23D-4EB7-43B9-9AA3-1E1C46115A02}" type="presOf" srcId="{FB266C1E-624F-4CC9-BCCD-86FE50DB48EF}" destId="{153381BA-B0B3-43AF-B0D4-9C0DB79A40D2}" srcOrd="0" destOrd="0" presId="urn:microsoft.com/office/officeart/2005/8/layout/cycle1"/>
    <dgm:cxn modelId="{0C00E462-3647-4B6F-A454-92E1B30EB1A0}" type="presOf" srcId="{D0C9CE3C-26FE-4F95-974C-04CB70E4F18C}" destId="{812EDB22-40F6-4A40-AB88-421E098A8E99}" srcOrd="0" destOrd="0" presId="urn:microsoft.com/office/officeart/2005/8/layout/cycle1"/>
    <dgm:cxn modelId="{5CC6966B-D691-4C47-9E68-3C152F4F83D3}" type="presOf" srcId="{59178154-D1E6-49FB-8443-44DD5B0B5987}" destId="{2C94C412-62E5-4FEC-A94C-4AF7DD1E1AFC}" srcOrd="0" destOrd="0" presId="urn:microsoft.com/office/officeart/2005/8/layout/cycle1"/>
    <dgm:cxn modelId="{689A7351-B432-4B8F-A98E-0E3D5A2A062B}" srcId="{FB266C1E-624F-4CC9-BCCD-86FE50DB48EF}" destId="{A06FD50E-D0F1-4690-807A-FD670DC3CAB0}" srcOrd="0" destOrd="0" parTransId="{786834DB-9CCD-4087-A400-DCCFEA801396}" sibTransId="{9A5912E5-13B5-4139-B363-21220FE8F91D}"/>
    <dgm:cxn modelId="{2754A975-011F-4E21-B710-4CBD24085ABB}" srcId="{FB266C1E-624F-4CC9-BCCD-86FE50DB48EF}" destId="{E0600862-F0A3-4C0A-98C3-917DEBD21382}" srcOrd="1" destOrd="0" parTransId="{B548D73C-F515-4C52-90FA-D731CD2C21C3}" sibTransId="{195F4D1A-BC24-4B80-B059-615BBD1C438C}"/>
    <dgm:cxn modelId="{DE56CA7C-9E5F-4EDC-92C7-134242B57712}" srcId="{FB266C1E-624F-4CC9-BCCD-86FE50DB48EF}" destId="{6F376BB4-6B29-42C8-BB18-B0F4EB05B034}" srcOrd="5" destOrd="0" parTransId="{1A031BF9-AD6B-4524-9EEC-471889531793}" sibTransId="{5B2F06DA-B8FF-4BE6-BE7E-CDE2BD17A1AE}"/>
    <dgm:cxn modelId="{5C314C87-F2EA-49AA-9D66-2113D1A378B9}" type="presOf" srcId="{E0600862-F0A3-4C0A-98C3-917DEBD21382}" destId="{E1008867-7104-4925-B0A8-8916F82AB2A0}" srcOrd="0" destOrd="0" presId="urn:microsoft.com/office/officeart/2005/8/layout/cycle1"/>
    <dgm:cxn modelId="{208377A1-E930-48CD-B4D5-02DF52FF99E9}" type="presOf" srcId="{9A5912E5-13B5-4139-B363-21220FE8F91D}" destId="{FB578F5A-7F4F-4823-B946-EB06F7160CDE}" srcOrd="0" destOrd="0" presId="urn:microsoft.com/office/officeart/2005/8/layout/cycle1"/>
    <dgm:cxn modelId="{FE41E4A4-B9B8-4504-BDFF-6B58D788C8E5}" type="presOf" srcId="{F34652DF-7FA8-4A4F-A645-C82D5B49E47F}" destId="{4AEF7E7E-71B9-493B-9816-E845574DBE3D}" srcOrd="0" destOrd="0" presId="urn:microsoft.com/office/officeart/2005/8/layout/cycle1"/>
    <dgm:cxn modelId="{AE8FE1AA-4101-4990-B5F6-4CAADF574D11}" type="presOf" srcId="{919BC62C-AC65-45E8-9855-CB1C5B1075C5}" destId="{6C0223F3-9FF1-495E-B571-CBC360701774}" srcOrd="0" destOrd="0" presId="urn:microsoft.com/office/officeart/2005/8/layout/cycle1"/>
    <dgm:cxn modelId="{1ED0F8AB-3400-4E93-A9DD-4D489B16E75F}" srcId="{FB266C1E-624F-4CC9-BCCD-86FE50DB48EF}" destId="{D60BF40D-0EE7-4D49-9F16-46799950CB86}" srcOrd="3" destOrd="0" parTransId="{7FD666CE-8F73-4CE0-8290-F98322BFCCF7}" sibTransId="{D0C9CE3C-26FE-4F95-974C-04CB70E4F18C}"/>
    <dgm:cxn modelId="{2C9273B2-3477-4BCF-8A4C-E924F748998B}" type="presOf" srcId="{5FD151C5-E145-47D1-B20E-2AC1FCE526AF}" destId="{3B735565-F88E-4EFC-9020-6248C76531DB}" srcOrd="0" destOrd="0" presId="urn:microsoft.com/office/officeart/2005/8/layout/cycle1"/>
    <dgm:cxn modelId="{8EA798BC-1956-4ED2-AD5B-8AC0B14937C9}" type="presOf" srcId="{5B2F06DA-B8FF-4BE6-BE7E-CDE2BD17A1AE}" destId="{FB9736DD-3ADF-427E-A225-8D31291FD6FB}" srcOrd="0" destOrd="0" presId="urn:microsoft.com/office/officeart/2005/8/layout/cycle1"/>
    <dgm:cxn modelId="{9CD111D7-FC08-4E04-B988-526A1863E467}" type="presOf" srcId="{6F376BB4-6B29-42C8-BB18-B0F4EB05B034}" destId="{85F54018-E7A6-4D97-A2B2-407432773E9F}" srcOrd="0" destOrd="0" presId="urn:microsoft.com/office/officeart/2005/8/layout/cycle1"/>
    <dgm:cxn modelId="{C19BB8EF-0252-4BF6-83FC-9F0BA17D4113}" srcId="{FB266C1E-624F-4CC9-BCCD-86FE50DB48EF}" destId="{59178154-D1E6-49FB-8443-44DD5B0B5987}" srcOrd="4" destOrd="0" parTransId="{5BDF92F5-8AE6-4D8C-8F1B-387AA2F8F81D}" sibTransId="{F34652DF-7FA8-4A4F-A645-C82D5B49E47F}"/>
    <dgm:cxn modelId="{3C39E2F9-455C-4C53-AAD0-7FB4C2B2786C}" type="presOf" srcId="{D60BF40D-0EE7-4D49-9F16-46799950CB86}" destId="{69B4295D-BD74-4E1E-85CD-ED4F6C3D7FC9}" srcOrd="0" destOrd="0" presId="urn:microsoft.com/office/officeart/2005/8/layout/cycle1"/>
    <dgm:cxn modelId="{BF3B7AFD-E3F2-4FC0-8890-B002A68068E1}" type="presOf" srcId="{195F4D1A-BC24-4B80-B059-615BBD1C438C}" destId="{20384E13-EDE9-4AEA-A708-DBD63D260EA6}" srcOrd="0" destOrd="0" presId="urn:microsoft.com/office/officeart/2005/8/layout/cycle1"/>
    <dgm:cxn modelId="{184A7B95-4FB3-47FD-96C5-6E9E539BEC7C}" type="presParOf" srcId="{153381BA-B0B3-43AF-B0D4-9C0DB79A40D2}" destId="{EC4DB687-A839-4DAA-B704-A7E5CBB76BA9}" srcOrd="0" destOrd="0" presId="urn:microsoft.com/office/officeart/2005/8/layout/cycle1"/>
    <dgm:cxn modelId="{A2EDC28C-61CA-4973-917B-ACEF080BAC88}" type="presParOf" srcId="{153381BA-B0B3-43AF-B0D4-9C0DB79A40D2}" destId="{8E108AF4-C63E-4930-AA70-103466277BF6}" srcOrd="1" destOrd="0" presId="urn:microsoft.com/office/officeart/2005/8/layout/cycle1"/>
    <dgm:cxn modelId="{7897B54C-3F8E-4147-AF51-707BE52626B8}" type="presParOf" srcId="{153381BA-B0B3-43AF-B0D4-9C0DB79A40D2}" destId="{FB578F5A-7F4F-4823-B946-EB06F7160CDE}" srcOrd="2" destOrd="0" presId="urn:microsoft.com/office/officeart/2005/8/layout/cycle1"/>
    <dgm:cxn modelId="{7CAF38DA-B807-4CAA-9665-F9311303AF46}" type="presParOf" srcId="{153381BA-B0B3-43AF-B0D4-9C0DB79A40D2}" destId="{964F6A97-3A72-40B2-A7BA-C0AA177B09AE}" srcOrd="3" destOrd="0" presId="urn:microsoft.com/office/officeart/2005/8/layout/cycle1"/>
    <dgm:cxn modelId="{242DFE2E-00DC-4D7C-9C16-AB8608395A36}" type="presParOf" srcId="{153381BA-B0B3-43AF-B0D4-9C0DB79A40D2}" destId="{E1008867-7104-4925-B0A8-8916F82AB2A0}" srcOrd="4" destOrd="0" presId="urn:microsoft.com/office/officeart/2005/8/layout/cycle1"/>
    <dgm:cxn modelId="{AD135C0E-40AF-43DF-AD06-523CCB708F2D}" type="presParOf" srcId="{153381BA-B0B3-43AF-B0D4-9C0DB79A40D2}" destId="{20384E13-EDE9-4AEA-A708-DBD63D260EA6}" srcOrd="5" destOrd="0" presId="urn:microsoft.com/office/officeart/2005/8/layout/cycle1"/>
    <dgm:cxn modelId="{A4143248-0D5B-4D0D-9AB3-A7535BE7A11D}" type="presParOf" srcId="{153381BA-B0B3-43AF-B0D4-9C0DB79A40D2}" destId="{0499AA09-8992-4DCA-BF96-E63A615989F9}" srcOrd="6" destOrd="0" presId="urn:microsoft.com/office/officeart/2005/8/layout/cycle1"/>
    <dgm:cxn modelId="{D894E24D-AD4E-43D3-8D04-C0AA750C0E05}" type="presParOf" srcId="{153381BA-B0B3-43AF-B0D4-9C0DB79A40D2}" destId="{3B735565-F88E-4EFC-9020-6248C76531DB}" srcOrd="7" destOrd="0" presId="urn:microsoft.com/office/officeart/2005/8/layout/cycle1"/>
    <dgm:cxn modelId="{00EBD6C2-D0F7-4BE8-A494-03F5088E948A}" type="presParOf" srcId="{153381BA-B0B3-43AF-B0D4-9C0DB79A40D2}" destId="{6C0223F3-9FF1-495E-B571-CBC360701774}" srcOrd="8" destOrd="0" presId="urn:microsoft.com/office/officeart/2005/8/layout/cycle1"/>
    <dgm:cxn modelId="{B1A9DF6C-728A-48EB-931B-12A14EBA85FB}" type="presParOf" srcId="{153381BA-B0B3-43AF-B0D4-9C0DB79A40D2}" destId="{0949B1E1-6AD7-4AE7-99FF-A85267018FF8}" srcOrd="9" destOrd="0" presId="urn:microsoft.com/office/officeart/2005/8/layout/cycle1"/>
    <dgm:cxn modelId="{8020ABEE-CA13-4FF5-81A9-D050AB70A70E}" type="presParOf" srcId="{153381BA-B0B3-43AF-B0D4-9C0DB79A40D2}" destId="{69B4295D-BD74-4E1E-85CD-ED4F6C3D7FC9}" srcOrd="10" destOrd="0" presId="urn:microsoft.com/office/officeart/2005/8/layout/cycle1"/>
    <dgm:cxn modelId="{772B6949-0FAD-4AC7-B34E-F4A98A6D0EBC}" type="presParOf" srcId="{153381BA-B0B3-43AF-B0D4-9C0DB79A40D2}" destId="{812EDB22-40F6-4A40-AB88-421E098A8E99}" srcOrd="11" destOrd="0" presId="urn:microsoft.com/office/officeart/2005/8/layout/cycle1"/>
    <dgm:cxn modelId="{F98A5237-156B-45FF-86D3-94724A3ACCF1}" type="presParOf" srcId="{153381BA-B0B3-43AF-B0D4-9C0DB79A40D2}" destId="{74DFD9DB-3F68-4567-8575-3FA899952FF9}" srcOrd="12" destOrd="0" presId="urn:microsoft.com/office/officeart/2005/8/layout/cycle1"/>
    <dgm:cxn modelId="{373A6F15-5B95-4A23-86F8-2C73495AA047}" type="presParOf" srcId="{153381BA-B0B3-43AF-B0D4-9C0DB79A40D2}" destId="{2C94C412-62E5-4FEC-A94C-4AF7DD1E1AFC}" srcOrd="13" destOrd="0" presId="urn:microsoft.com/office/officeart/2005/8/layout/cycle1"/>
    <dgm:cxn modelId="{BD11E604-EE2A-4921-859F-F1CB4B0CC43B}" type="presParOf" srcId="{153381BA-B0B3-43AF-B0D4-9C0DB79A40D2}" destId="{4AEF7E7E-71B9-493B-9816-E845574DBE3D}" srcOrd="14" destOrd="0" presId="urn:microsoft.com/office/officeart/2005/8/layout/cycle1"/>
    <dgm:cxn modelId="{4663E9B2-238C-4C3C-9647-077424BCFD35}" type="presParOf" srcId="{153381BA-B0B3-43AF-B0D4-9C0DB79A40D2}" destId="{E31DA9B6-96D6-4C24-AFC2-E9DEAAABCE3E}" srcOrd="15" destOrd="0" presId="urn:microsoft.com/office/officeart/2005/8/layout/cycle1"/>
    <dgm:cxn modelId="{B062DD2F-2893-4D98-8909-785B767E0B2A}" type="presParOf" srcId="{153381BA-B0B3-43AF-B0D4-9C0DB79A40D2}" destId="{85F54018-E7A6-4D97-A2B2-407432773E9F}" srcOrd="16" destOrd="0" presId="urn:microsoft.com/office/officeart/2005/8/layout/cycle1"/>
    <dgm:cxn modelId="{1A2F2E7F-69C8-4507-B951-4FC348F53A38}" type="presParOf" srcId="{153381BA-B0B3-43AF-B0D4-9C0DB79A40D2}" destId="{FB9736DD-3ADF-427E-A225-8D31291FD6FB}"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266C1E-624F-4CC9-BCCD-86FE50DB48EF}" type="doc">
      <dgm:prSet loTypeId="urn:microsoft.com/office/officeart/2005/8/layout/cycle2" loCatId="cycle" qsTypeId="urn:microsoft.com/office/officeart/2005/8/quickstyle/simple1#3" qsCatId="simple" csTypeId="urn:microsoft.com/office/officeart/2005/8/colors/accent0_1#1" csCatId="mainScheme" phldr="1"/>
      <dgm:spPr/>
      <dgm:t>
        <a:bodyPr/>
        <a:lstStyle/>
        <a:p>
          <a:endParaRPr lang="zh-CN" altLang="en-US"/>
        </a:p>
      </dgm:t>
    </dgm:pt>
    <dgm:pt modelId="{A06FD50E-D0F1-4690-807A-FD670DC3CAB0}">
      <dgm:prSet phldrT="[文本]" custT="1"/>
      <dgm:spPr/>
      <dgm:t>
        <a:bodyPr/>
        <a:lstStyle/>
        <a:p>
          <a:r>
            <a:rPr lang="zh-CN" altLang="en-US" sz="2000" dirty="0">
              <a:latin typeface="+mj-ea"/>
              <a:ea typeface="+mj-ea"/>
            </a:rPr>
            <a:t>传输</a:t>
          </a:r>
        </a:p>
      </dgm:t>
    </dgm:pt>
    <dgm:pt modelId="{786834DB-9CCD-4087-A400-DCCFEA801396}" type="parTrans" cxnId="{689A7351-B432-4B8F-A98E-0E3D5A2A062B}">
      <dgm:prSet/>
      <dgm:spPr/>
      <dgm:t>
        <a:bodyPr/>
        <a:lstStyle/>
        <a:p>
          <a:endParaRPr lang="zh-CN" altLang="en-US">
            <a:latin typeface="+mj-ea"/>
            <a:ea typeface="+mj-ea"/>
          </a:endParaRPr>
        </a:p>
      </dgm:t>
    </dgm:pt>
    <dgm:pt modelId="{9A5912E5-13B5-4139-B363-21220FE8F91D}" type="sibTrans" cxnId="{689A7351-B432-4B8F-A98E-0E3D5A2A062B}">
      <dgm:prSet/>
      <dgm:spPr/>
      <dgm:t>
        <a:bodyPr/>
        <a:lstStyle/>
        <a:p>
          <a:endParaRPr lang="zh-CN" altLang="en-US">
            <a:latin typeface="+mj-ea"/>
            <a:ea typeface="+mj-ea"/>
          </a:endParaRPr>
        </a:p>
      </dgm:t>
    </dgm:pt>
    <dgm:pt modelId="{E0600862-F0A3-4C0A-98C3-917DEBD21382}">
      <dgm:prSet phldrT="[文本]" custT="1"/>
      <dgm:spPr/>
      <dgm:t>
        <a:bodyPr/>
        <a:lstStyle/>
        <a:p>
          <a:r>
            <a:rPr lang="zh-CN" altLang="en-US" sz="2000" dirty="0">
              <a:latin typeface="+mj-ea"/>
              <a:ea typeface="+mj-ea"/>
            </a:rPr>
            <a:t>存储</a:t>
          </a:r>
        </a:p>
      </dgm:t>
    </dgm:pt>
    <dgm:pt modelId="{B548D73C-F515-4C52-90FA-D731CD2C21C3}" type="parTrans" cxnId="{2754A975-011F-4E21-B710-4CBD24085ABB}">
      <dgm:prSet/>
      <dgm:spPr/>
      <dgm:t>
        <a:bodyPr/>
        <a:lstStyle/>
        <a:p>
          <a:endParaRPr lang="zh-CN" altLang="en-US">
            <a:latin typeface="+mj-ea"/>
            <a:ea typeface="+mj-ea"/>
          </a:endParaRPr>
        </a:p>
      </dgm:t>
    </dgm:pt>
    <dgm:pt modelId="{195F4D1A-BC24-4B80-B059-615BBD1C438C}" type="sibTrans" cxnId="{2754A975-011F-4E21-B710-4CBD24085ABB}">
      <dgm:prSet/>
      <dgm:spPr/>
      <dgm:t>
        <a:bodyPr/>
        <a:lstStyle/>
        <a:p>
          <a:endParaRPr lang="zh-CN" altLang="en-US">
            <a:latin typeface="+mj-ea"/>
            <a:ea typeface="+mj-ea"/>
          </a:endParaRPr>
        </a:p>
      </dgm:t>
    </dgm:pt>
    <dgm:pt modelId="{5FD151C5-E145-47D1-B20E-2AC1FCE526AF}">
      <dgm:prSet phldrT="[文本]" custT="1"/>
      <dgm:spPr/>
      <dgm:t>
        <a:bodyPr/>
        <a:lstStyle/>
        <a:p>
          <a:r>
            <a:rPr lang="zh-CN" altLang="en-US" sz="2000" dirty="0">
              <a:latin typeface="+mj-ea"/>
              <a:ea typeface="+mj-ea"/>
            </a:rPr>
            <a:t>使用</a:t>
          </a:r>
        </a:p>
      </dgm:t>
    </dgm:pt>
    <dgm:pt modelId="{648606B5-A845-4971-8DD0-7591358290CD}" type="parTrans" cxnId="{C5F6C63D-F48E-4FC2-AE86-CE459EAA0D23}">
      <dgm:prSet/>
      <dgm:spPr/>
      <dgm:t>
        <a:bodyPr/>
        <a:lstStyle/>
        <a:p>
          <a:endParaRPr lang="zh-CN" altLang="en-US">
            <a:latin typeface="+mj-ea"/>
            <a:ea typeface="+mj-ea"/>
          </a:endParaRPr>
        </a:p>
      </dgm:t>
    </dgm:pt>
    <dgm:pt modelId="{919BC62C-AC65-45E8-9855-CB1C5B1075C5}" type="sibTrans" cxnId="{C5F6C63D-F48E-4FC2-AE86-CE459EAA0D23}">
      <dgm:prSet/>
      <dgm:spPr/>
      <dgm:t>
        <a:bodyPr/>
        <a:lstStyle/>
        <a:p>
          <a:endParaRPr lang="zh-CN" altLang="en-US">
            <a:latin typeface="+mj-ea"/>
            <a:ea typeface="+mj-ea"/>
          </a:endParaRPr>
        </a:p>
      </dgm:t>
    </dgm:pt>
    <dgm:pt modelId="{D60BF40D-0EE7-4D49-9F16-46799950CB86}">
      <dgm:prSet phldrT="[文本]" custT="1"/>
      <dgm:spPr/>
      <dgm:t>
        <a:bodyPr/>
        <a:lstStyle/>
        <a:p>
          <a:r>
            <a:rPr lang="zh-CN" altLang="en-US" sz="1800" dirty="0">
              <a:latin typeface="+mj-ea"/>
              <a:ea typeface="+mj-ea"/>
            </a:rPr>
            <a:t>共享</a:t>
          </a:r>
        </a:p>
      </dgm:t>
    </dgm:pt>
    <dgm:pt modelId="{7FD666CE-8F73-4CE0-8290-F98322BFCCF7}" type="parTrans" cxnId="{1ED0F8AB-3400-4E93-A9DD-4D489B16E75F}">
      <dgm:prSet/>
      <dgm:spPr/>
      <dgm:t>
        <a:bodyPr/>
        <a:lstStyle/>
        <a:p>
          <a:endParaRPr lang="zh-CN" altLang="en-US">
            <a:latin typeface="+mj-ea"/>
            <a:ea typeface="+mj-ea"/>
          </a:endParaRPr>
        </a:p>
      </dgm:t>
    </dgm:pt>
    <dgm:pt modelId="{D0C9CE3C-26FE-4F95-974C-04CB70E4F18C}" type="sibTrans" cxnId="{1ED0F8AB-3400-4E93-A9DD-4D489B16E75F}">
      <dgm:prSet/>
      <dgm:spPr/>
      <dgm:t>
        <a:bodyPr/>
        <a:lstStyle/>
        <a:p>
          <a:endParaRPr lang="zh-CN" altLang="en-US">
            <a:latin typeface="+mj-ea"/>
            <a:ea typeface="+mj-ea"/>
          </a:endParaRPr>
        </a:p>
      </dgm:t>
    </dgm:pt>
    <dgm:pt modelId="{6F376BB4-6B29-42C8-BB18-B0F4EB05B034}">
      <dgm:prSet phldrT="[文本]" custT="1"/>
      <dgm:spPr/>
      <dgm:t>
        <a:bodyPr/>
        <a:lstStyle/>
        <a:p>
          <a:r>
            <a:rPr lang="zh-CN" altLang="en-US" sz="2000" dirty="0">
              <a:latin typeface="+mj-ea"/>
              <a:ea typeface="+mj-ea"/>
            </a:rPr>
            <a:t>收集</a:t>
          </a:r>
        </a:p>
      </dgm:t>
    </dgm:pt>
    <dgm:pt modelId="{1A031BF9-AD6B-4524-9EEC-471889531793}" type="parTrans" cxnId="{DE56CA7C-9E5F-4EDC-92C7-134242B57712}">
      <dgm:prSet/>
      <dgm:spPr/>
      <dgm:t>
        <a:bodyPr/>
        <a:lstStyle/>
        <a:p>
          <a:endParaRPr lang="zh-CN" altLang="en-US">
            <a:latin typeface="+mj-ea"/>
            <a:ea typeface="+mj-ea"/>
          </a:endParaRPr>
        </a:p>
      </dgm:t>
    </dgm:pt>
    <dgm:pt modelId="{5B2F06DA-B8FF-4BE6-BE7E-CDE2BD17A1AE}" type="sibTrans" cxnId="{DE56CA7C-9E5F-4EDC-92C7-134242B57712}">
      <dgm:prSet/>
      <dgm:spPr/>
      <dgm:t>
        <a:bodyPr/>
        <a:lstStyle/>
        <a:p>
          <a:endParaRPr lang="zh-CN" altLang="en-US">
            <a:latin typeface="+mj-ea"/>
            <a:ea typeface="+mj-ea"/>
          </a:endParaRPr>
        </a:p>
      </dgm:t>
    </dgm:pt>
    <dgm:pt modelId="{59178154-D1E6-49FB-8443-44DD5B0B5987}">
      <dgm:prSet phldrT="[文本]" custT="1"/>
      <dgm:spPr/>
      <dgm:t>
        <a:bodyPr/>
        <a:lstStyle/>
        <a:p>
          <a:r>
            <a:rPr lang="zh-CN" altLang="en-US" sz="2000" dirty="0">
              <a:latin typeface="+mj-ea"/>
              <a:ea typeface="+mj-ea"/>
            </a:rPr>
            <a:t>删除</a:t>
          </a:r>
        </a:p>
      </dgm:t>
    </dgm:pt>
    <dgm:pt modelId="{5BDF92F5-8AE6-4D8C-8F1B-387AA2F8F81D}" type="parTrans" cxnId="{C19BB8EF-0252-4BF6-83FC-9F0BA17D4113}">
      <dgm:prSet/>
      <dgm:spPr/>
      <dgm:t>
        <a:bodyPr/>
        <a:lstStyle/>
        <a:p>
          <a:endParaRPr lang="zh-CN" altLang="en-US">
            <a:latin typeface="+mj-ea"/>
            <a:ea typeface="+mj-ea"/>
          </a:endParaRPr>
        </a:p>
      </dgm:t>
    </dgm:pt>
    <dgm:pt modelId="{F34652DF-7FA8-4A4F-A645-C82D5B49E47F}" type="sibTrans" cxnId="{C19BB8EF-0252-4BF6-83FC-9F0BA17D4113}">
      <dgm:prSet/>
      <dgm:spPr/>
      <dgm:t>
        <a:bodyPr/>
        <a:lstStyle/>
        <a:p>
          <a:endParaRPr lang="zh-CN" altLang="en-US">
            <a:latin typeface="+mj-ea"/>
            <a:ea typeface="+mj-ea"/>
          </a:endParaRPr>
        </a:p>
      </dgm:t>
    </dgm:pt>
    <dgm:pt modelId="{D77CA61F-0A1C-4EE0-A7F0-E2AC432E6025}" type="pres">
      <dgm:prSet presAssocID="{FB266C1E-624F-4CC9-BCCD-86FE50DB48EF}" presName="cycle" presStyleCnt="0">
        <dgm:presLayoutVars>
          <dgm:dir/>
          <dgm:resizeHandles val="exact"/>
        </dgm:presLayoutVars>
      </dgm:prSet>
      <dgm:spPr/>
    </dgm:pt>
    <dgm:pt modelId="{42973885-B578-4A29-90EF-A4555B6A0DEE}" type="pres">
      <dgm:prSet presAssocID="{A06FD50E-D0F1-4690-807A-FD670DC3CAB0}" presName="node" presStyleLbl="node1" presStyleIdx="0" presStyleCnt="6">
        <dgm:presLayoutVars>
          <dgm:bulletEnabled val="1"/>
        </dgm:presLayoutVars>
      </dgm:prSet>
      <dgm:spPr/>
    </dgm:pt>
    <dgm:pt modelId="{C259710B-DF5A-4C39-B26A-641087C7D82A}" type="pres">
      <dgm:prSet presAssocID="{9A5912E5-13B5-4139-B363-21220FE8F91D}" presName="sibTrans" presStyleLbl="sibTrans2D1" presStyleIdx="0" presStyleCnt="6"/>
      <dgm:spPr/>
    </dgm:pt>
    <dgm:pt modelId="{E27E8E96-6A32-40EF-A3D2-A25FC85DD5AD}" type="pres">
      <dgm:prSet presAssocID="{9A5912E5-13B5-4139-B363-21220FE8F91D}" presName="connectorText" presStyleLbl="sibTrans2D1" presStyleIdx="0" presStyleCnt="6"/>
      <dgm:spPr/>
    </dgm:pt>
    <dgm:pt modelId="{2CAF140E-BB10-41C7-A17D-35801B40F9F7}" type="pres">
      <dgm:prSet presAssocID="{E0600862-F0A3-4C0A-98C3-917DEBD21382}" presName="node" presStyleLbl="node1" presStyleIdx="1" presStyleCnt="6">
        <dgm:presLayoutVars>
          <dgm:bulletEnabled val="1"/>
        </dgm:presLayoutVars>
      </dgm:prSet>
      <dgm:spPr/>
    </dgm:pt>
    <dgm:pt modelId="{B3A6AF6F-761D-4BDD-88D6-F1146DC0C72B}" type="pres">
      <dgm:prSet presAssocID="{195F4D1A-BC24-4B80-B059-615BBD1C438C}" presName="sibTrans" presStyleLbl="sibTrans2D1" presStyleIdx="1" presStyleCnt="6"/>
      <dgm:spPr/>
    </dgm:pt>
    <dgm:pt modelId="{C3FD9BB3-D354-4673-A99B-30A498B2777C}" type="pres">
      <dgm:prSet presAssocID="{195F4D1A-BC24-4B80-B059-615BBD1C438C}" presName="connectorText" presStyleLbl="sibTrans2D1" presStyleIdx="1" presStyleCnt="6"/>
      <dgm:spPr/>
    </dgm:pt>
    <dgm:pt modelId="{B7750CD4-5875-4FF9-AD4A-274B392A171C}" type="pres">
      <dgm:prSet presAssocID="{5FD151C5-E145-47D1-B20E-2AC1FCE526AF}" presName="node" presStyleLbl="node1" presStyleIdx="2" presStyleCnt="6">
        <dgm:presLayoutVars>
          <dgm:bulletEnabled val="1"/>
        </dgm:presLayoutVars>
      </dgm:prSet>
      <dgm:spPr/>
    </dgm:pt>
    <dgm:pt modelId="{1C4AE304-20B2-4F57-95AC-21C499AA1785}" type="pres">
      <dgm:prSet presAssocID="{919BC62C-AC65-45E8-9855-CB1C5B1075C5}" presName="sibTrans" presStyleLbl="sibTrans2D1" presStyleIdx="2" presStyleCnt="6"/>
      <dgm:spPr/>
    </dgm:pt>
    <dgm:pt modelId="{2D3489BC-F089-455F-B491-775E293B1D6F}" type="pres">
      <dgm:prSet presAssocID="{919BC62C-AC65-45E8-9855-CB1C5B1075C5}" presName="connectorText" presStyleLbl="sibTrans2D1" presStyleIdx="2" presStyleCnt="6"/>
      <dgm:spPr/>
    </dgm:pt>
    <dgm:pt modelId="{E3496726-59DF-43C9-AC4F-8818001FF671}" type="pres">
      <dgm:prSet presAssocID="{D60BF40D-0EE7-4D49-9F16-46799950CB86}" presName="node" presStyleLbl="node1" presStyleIdx="3" presStyleCnt="6">
        <dgm:presLayoutVars>
          <dgm:bulletEnabled val="1"/>
        </dgm:presLayoutVars>
      </dgm:prSet>
      <dgm:spPr/>
    </dgm:pt>
    <dgm:pt modelId="{27099515-DD76-40CC-9A17-7DE8BA12C311}" type="pres">
      <dgm:prSet presAssocID="{D0C9CE3C-26FE-4F95-974C-04CB70E4F18C}" presName="sibTrans" presStyleLbl="sibTrans2D1" presStyleIdx="3" presStyleCnt="6"/>
      <dgm:spPr/>
    </dgm:pt>
    <dgm:pt modelId="{90D39244-88C4-4D21-9CC0-7DD01E3F9F27}" type="pres">
      <dgm:prSet presAssocID="{D0C9CE3C-26FE-4F95-974C-04CB70E4F18C}" presName="connectorText" presStyleLbl="sibTrans2D1" presStyleIdx="3" presStyleCnt="6"/>
      <dgm:spPr/>
    </dgm:pt>
    <dgm:pt modelId="{B9A4EAAB-CC34-46CB-9E1F-4BF408914F1F}" type="pres">
      <dgm:prSet presAssocID="{59178154-D1E6-49FB-8443-44DD5B0B5987}" presName="node" presStyleLbl="node1" presStyleIdx="4" presStyleCnt="6">
        <dgm:presLayoutVars>
          <dgm:bulletEnabled val="1"/>
        </dgm:presLayoutVars>
      </dgm:prSet>
      <dgm:spPr/>
    </dgm:pt>
    <dgm:pt modelId="{E61B5084-378E-4563-BAD4-C8E379CDFA1A}" type="pres">
      <dgm:prSet presAssocID="{F34652DF-7FA8-4A4F-A645-C82D5B49E47F}" presName="sibTrans" presStyleLbl="sibTrans2D1" presStyleIdx="4" presStyleCnt="6"/>
      <dgm:spPr/>
    </dgm:pt>
    <dgm:pt modelId="{A453CF1E-4B3B-4CD0-A027-752866DB5DDE}" type="pres">
      <dgm:prSet presAssocID="{F34652DF-7FA8-4A4F-A645-C82D5B49E47F}" presName="connectorText" presStyleLbl="sibTrans2D1" presStyleIdx="4" presStyleCnt="6"/>
      <dgm:spPr/>
    </dgm:pt>
    <dgm:pt modelId="{9F04EBA1-BB58-40DB-9AD1-5D74AFDCC1C1}" type="pres">
      <dgm:prSet presAssocID="{6F376BB4-6B29-42C8-BB18-B0F4EB05B034}" presName="node" presStyleLbl="node1" presStyleIdx="5" presStyleCnt="6">
        <dgm:presLayoutVars>
          <dgm:bulletEnabled val="1"/>
        </dgm:presLayoutVars>
      </dgm:prSet>
      <dgm:spPr/>
    </dgm:pt>
    <dgm:pt modelId="{54BD0AB4-7C52-4368-A8C5-7A6FFA3A1166}" type="pres">
      <dgm:prSet presAssocID="{5B2F06DA-B8FF-4BE6-BE7E-CDE2BD17A1AE}" presName="sibTrans" presStyleLbl="sibTrans2D1" presStyleIdx="5" presStyleCnt="6"/>
      <dgm:spPr/>
    </dgm:pt>
    <dgm:pt modelId="{4767EBFC-A292-4B4B-BB3F-3321F9E45518}" type="pres">
      <dgm:prSet presAssocID="{5B2F06DA-B8FF-4BE6-BE7E-CDE2BD17A1AE}" presName="connectorText" presStyleLbl="sibTrans2D1" presStyleIdx="5" presStyleCnt="6"/>
      <dgm:spPr/>
    </dgm:pt>
  </dgm:ptLst>
  <dgm:cxnLst>
    <dgm:cxn modelId="{EDEAD006-6971-4CF5-802A-D814F6EFE683}" type="presOf" srcId="{9A5912E5-13B5-4139-B363-21220FE8F91D}" destId="{E27E8E96-6A32-40EF-A3D2-A25FC85DD5AD}" srcOrd="1" destOrd="0" presId="urn:microsoft.com/office/officeart/2005/8/layout/cycle2"/>
    <dgm:cxn modelId="{9E2CF210-F396-43CB-864C-8407025A4D38}" type="presOf" srcId="{919BC62C-AC65-45E8-9855-CB1C5B1075C5}" destId="{1C4AE304-20B2-4F57-95AC-21C499AA1785}" srcOrd="0" destOrd="0" presId="urn:microsoft.com/office/officeart/2005/8/layout/cycle2"/>
    <dgm:cxn modelId="{21C4BF14-E1B4-47B2-819E-544E5B1FF09C}" type="presOf" srcId="{195F4D1A-BC24-4B80-B059-615BBD1C438C}" destId="{B3A6AF6F-761D-4BDD-88D6-F1146DC0C72B}" srcOrd="0" destOrd="0" presId="urn:microsoft.com/office/officeart/2005/8/layout/cycle2"/>
    <dgm:cxn modelId="{50C5F21C-8ABB-4FFA-B653-0FECD342CA84}" type="presOf" srcId="{919BC62C-AC65-45E8-9855-CB1C5B1075C5}" destId="{2D3489BC-F089-455F-B491-775E293B1D6F}" srcOrd="1" destOrd="0" presId="urn:microsoft.com/office/officeart/2005/8/layout/cycle2"/>
    <dgm:cxn modelId="{F6BC5A28-43C3-4109-A3E8-DCBC3935C8AE}" type="presOf" srcId="{A06FD50E-D0F1-4690-807A-FD670DC3CAB0}" destId="{42973885-B578-4A29-90EF-A4555B6A0DEE}" srcOrd="0" destOrd="0" presId="urn:microsoft.com/office/officeart/2005/8/layout/cycle2"/>
    <dgm:cxn modelId="{C5F6C63D-F48E-4FC2-AE86-CE459EAA0D23}" srcId="{FB266C1E-624F-4CC9-BCCD-86FE50DB48EF}" destId="{5FD151C5-E145-47D1-B20E-2AC1FCE526AF}" srcOrd="2" destOrd="0" parTransId="{648606B5-A845-4971-8DD0-7591358290CD}" sibTransId="{919BC62C-AC65-45E8-9855-CB1C5B1075C5}"/>
    <dgm:cxn modelId="{4EDB234E-EE8B-40FB-BACE-B851E86F1AA7}" type="presOf" srcId="{195F4D1A-BC24-4B80-B059-615BBD1C438C}" destId="{C3FD9BB3-D354-4673-A99B-30A498B2777C}" srcOrd="1" destOrd="0" presId="urn:microsoft.com/office/officeart/2005/8/layout/cycle2"/>
    <dgm:cxn modelId="{689A7351-B432-4B8F-A98E-0E3D5A2A062B}" srcId="{FB266C1E-624F-4CC9-BCCD-86FE50DB48EF}" destId="{A06FD50E-D0F1-4690-807A-FD670DC3CAB0}" srcOrd="0" destOrd="0" parTransId="{786834DB-9CCD-4087-A400-DCCFEA801396}" sibTransId="{9A5912E5-13B5-4139-B363-21220FE8F91D}"/>
    <dgm:cxn modelId="{2754A975-011F-4E21-B710-4CBD24085ABB}" srcId="{FB266C1E-624F-4CC9-BCCD-86FE50DB48EF}" destId="{E0600862-F0A3-4C0A-98C3-917DEBD21382}" srcOrd="1" destOrd="0" parTransId="{B548D73C-F515-4C52-90FA-D731CD2C21C3}" sibTransId="{195F4D1A-BC24-4B80-B059-615BBD1C438C}"/>
    <dgm:cxn modelId="{85C07279-A516-4499-AFBD-72D67109BCE2}" type="presOf" srcId="{D60BF40D-0EE7-4D49-9F16-46799950CB86}" destId="{E3496726-59DF-43C9-AC4F-8818001FF671}" srcOrd="0" destOrd="0" presId="urn:microsoft.com/office/officeart/2005/8/layout/cycle2"/>
    <dgm:cxn modelId="{DE56CA7C-9E5F-4EDC-92C7-134242B57712}" srcId="{FB266C1E-624F-4CC9-BCCD-86FE50DB48EF}" destId="{6F376BB4-6B29-42C8-BB18-B0F4EB05B034}" srcOrd="5" destOrd="0" parTransId="{1A031BF9-AD6B-4524-9EEC-471889531793}" sibTransId="{5B2F06DA-B8FF-4BE6-BE7E-CDE2BD17A1AE}"/>
    <dgm:cxn modelId="{677E8A88-E1EA-4123-BA13-6B235E932614}" type="presOf" srcId="{5B2F06DA-B8FF-4BE6-BE7E-CDE2BD17A1AE}" destId="{54BD0AB4-7C52-4368-A8C5-7A6FFA3A1166}" srcOrd="0" destOrd="0" presId="urn:microsoft.com/office/officeart/2005/8/layout/cycle2"/>
    <dgm:cxn modelId="{27C4118A-ACD3-4177-9A38-5741E3BE17EC}" type="presOf" srcId="{59178154-D1E6-49FB-8443-44DD5B0B5987}" destId="{B9A4EAAB-CC34-46CB-9E1F-4BF408914F1F}" srcOrd="0" destOrd="0" presId="urn:microsoft.com/office/officeart/2005/8/layout/cycle2"/>
    <dgm:cxn modelId="{F34A8194-76B7-44AE-BA28-D062E3F1A24A}" type="presOf" srcId="{5B2F06DA-B8FF-4BE6-BE7E-CDE2BD17A1AE}" destId="{4767EBFC-A292-4B4B-BB3F-3321F9E45518}" srcOrd="1" destOrd="0" presId="urn:microsoft.com/office/officeart/2005/8/layout/cycle2"/>
    <dgm:cxn modelId="{59F6D4A5-685D-4DEC-B46C-577F434C2793}" type="presOf" srcId="{9A5912E5-13B5-4139-B363-21220FE8F91D}" destId="{C259710B-DF5A-4C39-B26A-641087C7D82A}" srcOrd="0" destOrd="0" presId="urn:microsoft.com/office/officeart/2005/8/layout/cycle2"/>
    <dgm:cxn modelId="{1ED0F8AB-3400-4E93-A9DD-4D489B16E75F}" srcId="{FB266C1E-624F-4CC9-BCCD-86FE50DB48EF}" destId="{D60BF40D-0EE7-4D49-9F16-46799950CB86}" srcOrd="3" destOrd="0" parTransId="{7FD666CE-8F73-4CE0-8290-F98322BFCCF7}" sibTransId="{D0C9CE3C-26FE-4F95-974C-04CB70E4F18C}"/>
    <dgm:cxn modelId="{84B4B2B5-DD33-426B-9ADA-F6493F2679EF}" type="presOf" srcId="{F34652DF-7FA8-4A4F-A645-C82D5B49E47F}" destId="{E61B5084-378E-4563-BAD4-C8E379CDFA1A}" srcOrd="0" destOrd="0" presId="urn:microsoft.com/office/officeart/2005/8/layout/cycle2"/>
    <dgm:cxn modelId="{BB8926B6-2D5B-4D38-BBA1-C47B090247B9}" type="presOf" srcId="{E0600862-F0A3-4C0A-98C3-917DEBD21382}" destId="{2CAF140E-BB10-41C7-A17D-35801B40F9F7}" srcOrd="0" destOrd="0" presId="urn:microsoft.com/office/officeart/2005/8/layout/cycle2"/>
    <dgm:cxn modelId="{85E5F6CC-3C82-4C2C-9DCD-DA34D5DB6541}" type="presOf" srcId="{5FD151C5-E145-47D1-B20E-2AC1FCE526AF}" destId="{B7750CD4-5875-4FF9-AD4A-274B392A171C}" srcOrd="0" destOrd="0" presId="urn:microsoft.com/office/officeart/2005/8/layout/cycle2"/>
    <dgm:cxn modelId="{F0ADB5E1-C455-4C35-A546-0E8389810D6B}" type="presOf" srcId="{FB266C1E-624F-4CC9-BCCD-86FE50DB48EF}" destId="{D77CA61F-0A1C-4EE0-A7F0-E2AC432E6025}" srcOrd="0" destOrd="0" presId="urn:microsoft.com/office/officeart/2005/8/layout/cycle2"/>
    <dgm:cxn modelId="{688FC8E2-73DC-4E21-B92D-C0FA5EF8D84F}" type="presOf" srcId="{D0C9CE3C-26FE-4F95-974C-04CB70E4F18C}" destId="{27099515-DD76-40CC-9A17-7DE8BA12C311}" srcOrd="0" destOrd="0" presId="urn:microsoft.com/office/officeart/2005/8/layout/cycle2"/>
    <dgm:cxn modelId="{DB3BC8EE-ACDE-44F0-980A-C201E55F650B}" type="presOf" srcId="{D0C9CE3C-26FE-4F95-974C-04CB70E4F18C}" destId="{90D39244-88C4-4D21-9CC0-7DD01E3F9F27}" srcOrd="1" destOrd="0" presId="urn:microsoft.com/office/officeart/2005/8/layout/cycle2"/>
    <dgm:cxn modelId="{1A3E29EF-72F3-4B29-A658-3C2077687E6A}" type="presOf" srcId="{F34652DF-7FA8-4A4F-A645-C82D5B49E47F}" destId="{A453CF1E-4B3B-4CD0-A027-752866DB5DDE}" srcOrd="1" destOrd="0" presId="urn:microsoft.com/office/officeart/2005/8/layout/cycle2"/>
    <dgm:cxn modelId="{C19BB8EF-0252-4BF6-83FC-9F0BA17D4113}" srcId="{FB266C1E-624F-4CC9-BCCD-86FE50DB48EF}" destId="{59178154-D1E6-49FB-8443-44DD5B0B5987}" srcOrd="4" destOrd="0" parTransId="{5BDF92F5-8AE6-4D8C-8F1B-387AA2F8F81D}" sibTransId="{F34652DF-7FA8-4A4F-A645-C82D5B49E47F}"/>
    <dgm:cxn modelId="{9E9E68F5-EF77-447D-AD7C-DAE584060D55}" type="presOf" srcId="{6F376BB4-6B29-42C8-BB18-B0F4EB05B034}" destId="{9F04EBA1-BB58-40DB-9AD1-5D74AFDCC1C1}" srcOrd="0" destOrd="0" presId="urn:microsoft.com/office/officeart/2005/8/layout/cycle2"/>
    <dgm:cxn modelId="{82C2C88B-22BB-4D61-9ACA-6C4E21E8B353}" type="presParOf" srcId="{D77CA61F-0A1C-4EE0-A7F0-E2AC432E6025}" destId="{42973885-B578-4A29-90EF-A4555B6A0DEE}" srcOrd="0" destOrd="0" presId="urn:microsoft.com/office/officeart/2005/8/layout/cycle2"/>
    <dgm:cxn modelId="{54A130A4-BAE9-4D4D-81A8-90EF7C845F8B}" type="presParOf" srcId="{D77CA61F-0A1C-4EE0-A7F0-E2AC432E6025}" destId="{C259710B-DF5A-4C39-B26A-641087C7D82A}" srcOrd="1" destOrd="0" presId="urn:microsoft.com/office/officeart/2005/8/layout/cycle2"/>
    <dgm:cxn modelId="{AD2EF3EB-73DD-4D95-B917-A47AFE988C9D}" type="presParOf" srcId="{C259710B-DF5A-4C39-B26A-641087C7D82A}" destId="{E27E8E96-6A32-40EF-A3D2-A25FC85DD5AD}" srcOrd="0" destOrd="0" presId="urn:microsoft.com/office/officeart/2005/8/layout/cycle2"/>
    <dgm:cxn modelId="{696CE5FE-436E-470F-BDD0-01E1BE24B56F}" type="presParOf" srcId="{D77CA61F-0A1C-4EE0-A7F0-E2AC432E6025}" destId="{2CAF140E-BB10-41C7-A17D-35801B40F9F7}" srcOrd="2" destOrd="0" presId="urn:microsoft.com/office/officeart/2005/8/layout/cycle2"/>
    <dgm:cxn modelId="{AF90E1C6-A94B-4855-892C-DD36915C93DC}" type="presParOf" srcId="{D77CA61F-0A1C-4EE0-A7F0-E2AC432E6025}" destId="{B3A6AF6F-761D-4BDD-88D6-F1146DC0C72B}" srcOrd="3" destOrd="0" presId="urn:microsoft.com/office/officeart/2005/8/layout/cycle2"/>
    <dgm:cxn modelId="{0B5DE700-85A7-4CE0-9BE9-45034430AE35}" type="presParOf" srcId="{B3A6AF6F-761D-4BDD-88D6-F1146DC0C72B}" destId="{C3FD9BB3-D354-4673-A99B-30A498B2777C}" srcOrd="0" destOrd="0" presId="urn:microsoft.com/office/officeart/2005/8/layout/cycle2"/>
    <dgm:cxn modelId="{884A7B64-B63B-409F-BD25-7BB5BDE750AE}" type="presParOf" srcId="{D77CA61F-0A1C-4EE0-A7F0-E2AC432E6025}" destId="{B7750CD4-5875-4FF9-AD4A-274B392A171C}" srcOrd="4" destOrd="0" presId="urn:microsoft.com/office/officeart/2005/8/layout/cycle2"/>
    <dgm:cxn modelId="{9C2F579C-9CCD-4626-A650-9891ACA46B06}" type="presParOf" srcId="{D77CA61F-0A1C-4EE0-A7F0-E2AC432E6025}" destId="{1C4AE304-20B2-4F57-95AC-21C499AA1785}" srcOrd="5" destOrd="0" presId="urn:microsoft.com/office/officeart/2005/8/layout/cycle2"/>
    <dgm:cxn modelId="{C7209623-D275-4ADE-80F8-DDFBB1116F08}" type="presParOf" srcId="{1C4AE304-20B2-4F57-95AC-21C499AA1785}" destId="{2D3489BC-F089-455F-B491-775E293B1D6F}" srcOrd="0" destOrd="0" presId="urn:microsoft.com/office/officeart/2005/8/layout/cycle2"/>
    <dgm:cxn modelId="{4FE1239E-AF90-417F-BC2D-5789DD7B186E}" type="presParOf" srcId="{D77CA61F-0A1C-4EE0-A7F0-E2AC432E6025}" destId="{E3496726-59DF-43C9-AC4F-8818001FF671}" srcOrd="6" destOrd="0" presId="urn:microsoft.com/office/officeart/2005/8/layout/cycle2"/>
    <dgm:cxn modelId="{F79E2CA9-6084-4BC5-B65B-273C9A3D7EB1}" type="presParOf" srcId="{D77CA61F-0A1C-4EE0-A7F0-E2AC432E6025}" destId="{27099515-DD76-40CC-9A17-7DE8BA12C311}" srcOrd="7" destOrd="0" presId="urn:microsoft.com/office/officeart/2005/8/layout/cycle2"/>
    <dgm:cxn modelId="{9F7C3936-A3F1-41B2-8811-86DC044EC9C3}" type="presParOf" srcId="{27099515-DD76-40CC-9A17-7DE8BA12C311}" destId="{90D39244-88C4-4D21-9CC0-7DD01E3F9F27}" srcOrd="0" destOrd="0" presId="urn:microsoft.com/office/officeart/2005/8/layout/cycle2"/>
    <dgm:cxn modelId="{2C8EBD36-0F8A-4159-8316-7D78AFE8E02C}" type="presParOf" srcId="{D77CA61F-0A1C-4EE0-A7F0-E2AC432E6025}" destId="{B9A4EAAB-CC34-46CB-9E1F-4BF408914F1F}" srcOrd="8" destOrd="0" presId="urn:microsoft.com/office/officeart/2005/8/layout/cycle2"/>
    <dgm:cxn modelId="{AA602872-D902-430B-9AC5-BB42F2F5FD51}" type="presParOf" srcId="{D77CA61F-0A1C-4EE0-A7F0-E2AC432E6025}" destId="{E61B5084-378E-4563-BAD4-C8E379CDFA1A}" srcOrd="9" destOrd="0" presId="urn:microsoft.com/office/officeart/2005/8/layout/cycle2"/>
    <dgm:cxn modelId="{2C550165-EEBE-4176-9FB4-324548425392}" type="presParOf" srcId="{E61B5084-378E-4563-BAD4-C8E379CDFA1A}" destId="{A453CF1E-4B3B-4CD0-A027-752866DB5DDE}" srcOrd="0" destOrd="0" presId="urn:microsoft.com/office/officeart/2005/8/layout/cycle2"/>
    <dgm:cxn modelId="{AB23A4C8-B443-495E-A2F6-8B431A43F3A1}" type="presParOf" srcId="{D77CA61F-0A1C-4EE0-A7F0-E2AC432E6025}" destId="{9F04EBA1-BB58-40DB-9AD1-5D74AFDCC1C1}" srcOrd="10" destOrd="0" presId="urn:microsoft.com/office/officeart/2005/8/layout/cycle2"/>
    <dgm:cxn modelId="{83FD8352-F8A9-42B0-BCE0-8281B2F6AF57}" type="presParOf" srcId="{D77CA61F-0A1C-4EE0-A7F0-E2AC432E6025}" destId="{54BD0AB4-7C52-4368-A8C5-7A6FFA3A1166}" srcOrd="11" destOrd="0" presId="urn:microsoft.com/office/officeart/2005/8/layout/cycle2"/>
    <dgm:cxn modelId="{D52659E6-A9B8-4FC9-A071-E6ED1473E1D8}" type="presParOf" srcId="{54BD0AB4-7C52-4368-A8C5-7A6FFA3A1166}" destId="{4767EBFC-A292-4B4B-BB3F-3321F9E4551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266C1E-624F-4CC9-BCCD-86FE50DB48EF}" type="doc">
      <dgm:prSet loTypeId="urn:microsoft.com/office/officeart/2005/8/layout/cycle2" loCatId="cycle" qsTypeId="urn:microsoft.com/office/officeart/2005/8/quickstyle/simple1#3" qsCatId="simple" csTypeId="urn:microsoft.com/office/officeart/2005/8/colors/accent0_1#2" csCatId="mainScheme" phldr="1"/>
      <dgm:spPr/>
      <dgm:t>
        <a:bodyPr/>
        <a:lstStyle/>
        <a:p>
          <a:endParaRPr lang="zh-CN" altLang="en-US"/>
        </a:p>
      </dgm:t>
    </dgm:pt>
    <dgm:pt modelId="{A06FD50E-D0F1-4690-807A-FD670DC3CAB0}">
      <dgm:prSet phldrT="[文本]" custT="1"/>
      <dgm:spPr/>
      <dgm:t>
        <a:bodyPr/>
        <a:lstStyle/>
        <a:p>
          <a:r>
            <a:rPr lang="zh-CN" altLang="en-US" sz="2000" dirty="0">
              <a:latin typeface="+mj-ea"/>
              <a:ea typeface="+mj-ea"/>
            </a:rPr>
            <a:t>密文</a:t>
          </a:r>
          <a:br>
            <a:rPr lang="en-US" altLang="zh-CN" sz="2000" dirty="0">
              <a:latin typeface="+mj-ea"/>
              <a:ea typeface="+mj-ea"/>
            </a:rPr>
          </a:br>
          <a:r>
            <a:rPr lang="zh-CN" altLang="en-US" sz="2000" dirty="0">
              <a:latin typeface="+mj-ea"/>
              <a:ea typeface="+mj-ea"/>
            </a:rPr>
            <a:t>计算</a:t>
          </a:r>
        </a:p>
      </dgm:t>
    </dgm:pt>
    <dgm:pt modelId="{786834DB-9CCD-4087-A400-DCCFEA801396}" type="parTrans" cxnId="{689A7351-B432-4B8F-A98E-0E3D5A2A062B}">
      <dgm:prSet/>
      <dgm:spPr/>
      <dgm:t>
        <a:bodyPr/>
        <a:lstStyle/>
        <a:p>
          <a:endParaRPr lang="zh-CN" altLang="en-US">
            <a:latin typeface="+mj-ea"/>
            <a:ea typeface="+mj-ea"/>
          </a:endParaRPr>
        </a:p>
      </dgm:t>
    </dgm:pt>
    <dgm:pt modelId="{9A5912E5-13B5-4139-B363-21220FE8F91D}" type="sibTrans" cxnId="{689A7351-B432-4B8F-A98E-0E3D5A2A062B}">
      <dgm:prSet/>
      <dgm:spPr/>
      <dgm:t>
        <a:bodyPr/>
        <a:lstStyle/>
        <a:p>
          <a:endParaRPr lang="zh-CN" altLang="en-US">
            <a:latin typeface="+mj-ea"/>
            <a:ea typeface="+mj-ea"/>
          </a:endParaRPr>
        </a:p>
      </dgm:t>
    </dgm:pt>
    <dgm:pt modelId="{E0600862-F0A3-4C0A-98C3-917DEBD21382}">
      <dgm:prSet phldrT="[文本]" custT="1"/>
      <dgm:spPr/>
      <dgm:t>
        <a:bodyPr/>
        <a:lstStyle/>
        <a:p>
          <a:r>
            <a:rPr lang="zh-CN" altLang="en-US" sz="2000" dirty="0">
              <a:latin typeface="+mj-ea"/>
              <a:ea typeface="+mj-ea"/>
            </a:rPr>
            <a:t>密文</a:t>
          </a:r>
          <a:br>
            <a:rPr lang="en-US" altLang="zh-CN" sz="2000" dirty="0">
              <a:latin typeface="+mj-ea"/>
              <a:ea typeface="+mj-ea"/>
            </a:rPr>
          </a:br>
          <a:r>
            <a:rPr lang="zh-CN" altLang="en-US" sz="2000" dirty="0">
              <a:latin typeface="+mj-ea"/>
              <a:ea typeface="+mj-ea"/>
            </a:rPr>
            <a:t>比较</a:t>
          </a:r>
        </a:p>
      </dgm:t>
    </dgm:pt>
    <dgm:pt modelId="{B548D73C-F515-4C52-90FA-D731CD2C21C3}" type="parTrans" cxnId="{2754A975-011F-4E21-B710-4CBD24085ABB}">
      <dgm:prSet/>
      <dgm:spPr/>
      <dgm:t>
        <a:bodyPr/>
        <a:lstStyle/>
        <a:p>
          <a:endParaRPr lang="zh-CN" altLang="en-US">
            <a:latin typeface="+mj-ea"/>
            <a:ea typeface="+mj-ea"/>
          </a:endParaRPr>
        </a:p>
      </dgm:t>
    </dgm:pt>
    <dgm:pt modelId="{195F4D1A-BC24-4B80-B059-615BBD1C438C}" type="sibTrans" cxnId="{2754A975-011F-4E21-B710-4CBD24085ABB}">
      <dgm:prSet/>
      <dgm:spPr/>
      <dgm:t>
        <a:bodyPr/>
        <a:lstStyle/>
        <a:p>
          <a:endParaRPr lang="zh-CN" altLang="en-US">
            <a:latin typeface="+mj-ea"/>
            <a:ea typeface="+mj-ea"/>
          </a:endParaRPr>
        </a:p>
      </dgm:t>
    </dgm:pt>
    <dgm:pt modelId="{5FD151C5-E145-47D1-B20E-2AC1FCE526AF}">
      <dgm:prSet phldrT="[文本]" custT="1"/>
      <dgm:spPr/>
      <dgm:t>
        <a:bodyPr/>
        <a:lstStyle/>
        <a:p>
          <a:r>
            <a:rPr lang="zh-CN" altLang="en-US" sz="2000" dirty="0">
              <a:latin typeface="+mj-ea"/>
              <a:ea typeface="+mj-ea"/>
            </a:rPr>
            <a:t>密文</a:t>
          </a:r>
          <a:br>
            <a:rPr lang="en-US" altLang="zh-CN" sz="2000" dirty="0">
              <a:latin typeface="+mj-ea"/>
              <a:ea typeface="+mj-ea"/>
            </a:rPr>
          </a:br>
          <a:r>
            <a:rPr lang="zh-CN" altLang="en-US" sz="2000" dirty="0">
              <a:latin typeface="+mj-ea"/>
              <a:ea typeface="+mj-ea"/>
            </a:rPr>
            <a:t>验证</a:t>
          </a:r>
        </a:p>
      </dgm:t>
    </dgm:pt>
    <dgm:pt modelId="{648606B5-A845-4971-8DD0-7591358290CD}" type="parTrans" cxnId="{C5F6C63D-F48E-4FC2-AE86-CE459EAA0D23}">
      <dgm:prSet/>
      <dgm:spPr/>
      <dgm:t>
        <a:bodyPr/>
        <a:lstStyle/>
        <a:p>
          <a:endParaRPr lang="zh-CN" altLang="en-US">
            <a:latin typeface="+mj-ea"/>
            <a:ea typeface="+mj-ea"/>
          </a:endParaRPr>
        </a:p>
      </dgm:t>
    </dgm:pt>
    <dgm:pt modelId="{919BC62C-AC65-45E8-9855-CB1C5B1075C5}" type="sibTrans" cxnId="{C5F6C63D-F48E-4FC2-AE86-CE459EAA0D23}">
      <dgm:prSet/>
      <dgm:spPr/>
      <dgm:t>
        <a:bodyPr/>
        <a:lstStyle/>
        <a:p>
          <a:endParaRPr lang="zh-CN" altLang="en-US">
            <a:latin typeface="+mj-ea"/>
            <a:ea typeface="+mj-ea"/>
          </a:endParaRPr>
        </a:p>
      </dgm:t>
    </dgm:pt>
    <dgm:pt modelId="{D60BF40D-0EE7-4D49-9F16-46799950CB86}">
      <dgm:prSet phldrT="[文本]" custT="1"/>
      <dgm:spPr/>
      <dgm:t>
        <a:bodyPr/>
        <a:lstStyle/>
        <a:p>
          <a:r>
            <a:rPr lang="zh-CN" altLang="en-US" sz="1800" dirty="0">
              <a:latin typeface="+mj-ea"/>
              <a:ea typeface="+mj-ea"/>
            </a:rPr>
            <a:t>随机</a:t>
          </a:r>
          <a:br>
            <a:rPr lang="en-US" altLang="zh-CN" sz="1800" dirty="0">
              <a:latin typeface="+mj-ea"/>
              <a:ea typeface="+mj-ea"/>
            </a:rPr>
          </a:br>
          <a:r>
            <a:rPr lang="zh-CN" altLang="en-US" sz="1800" dirty="0">
              <a:latin typeface="+mj-ea"/>
              <a:ea typeface="+mj-ea"/>
            </a:rPr>
            <a:t>公平</a:t>
          </a:r>
        </a:p>
      </dgm:t>
    </dgm:pt>
    <dgm:pt modelId="{7FD666CE-8F73-4CE0-8290-F98322BFCCF7}" type="parTrans" cxnId="{1ED0F8AB-3400-4E93-A9DD-4D489B16E75F}">
      <dgm:prSet/>
      <dgm:spPr/>
      <dgm:t>
        <a:bodyPr/>
        <a:lstStyle/>
        <a:p>
          <a:endParaRPr lang="zh-CN" altLang="en-US">
            <a:latin typeface="+mj-ea"/>
            <a:ea typeface="+mj-ea"/>
          </a:endParaRPr>
        </a:p>
      </dgm:t>
    </dgm:pt>
    <dgm:pt modelId="{D0C9CE3C-26FE-4F95-974C-04CB70E4F18C}" type="sibTrans" cxnId="{1ED0F8AB-3400-4E93-A9DD-4D489B16E75F}">
      <dgm:prSet/>
      <dgm:spPr/>
      <dgm:t>
        <a:bodyPr/>
        <a:lstStyle/>
        <a:p>
          <a:endParaRPr lang="zh-CN" altLang="en-US">
            <a:latin typeface="+mj-ea"/>
            <a:ea typeface="+mj-ea"/>
          </a:endParaRPr>
        </a:p>
      </dgm:t>
    </dgm:pt>
    <dgm:pt modelId="{59178154-D1E6-49FB-8443-44DD5B0B5987}">
      <dgm:prSet phldrT="[文本]" custT="1"/>
      <dgm:spPr/>
      <dgm:t>
        <a:bodyPr/>
        <a:lstStyle/>
        <a:p>
          <a:r>
            <a:rPr lang="zh-CN" altLang="en-US" sz="2000" dirty="0">
              <a:latin typeface="+mj-ea"/>
              <a:ea typeface="+mj-ea"/>
            </a:rPr>
            <a:t>密文</a:t>
          </a:r>
          <a:br>
            <a:rPr lang="en-US" altLang="zh-CN" sz="2000" dirty="0">
              <a:latin typeface="+mj-ea"/>
              <a:ea typeface="+mj-ea"/>
            </a:rPr>
          </a:br>
          <a:r>
            <a:rPr lang="zh-CN" altLang="en-US" sz="2000" dirty="0">
              <a:latin typeface="+mj-ea"/>
              <a:ea typeface="+mj-ea"/>
            </a:rPr>
            <a:t>披露</a:t>
          </a:r>
        </a:p>
      </dgm:t>
    </dgm:pt>
    <dgm:pt modelId="{5BDF92F5-8AE6-4D8C-8F1B-387AA2F8F81D}" type="parTrans" cxnId="{C19BB8EF-0252-4BF6-83FC-9F0BA17D4113}">
      <dgm:prSet/>
      <dgm:spPr/>
      <dgm:t>
        <a:bodyPr/>
        <a:lstStyle/>
        <a:p>
          <a:endParaRPr lang="zh-CN" altLang="en-US">
            <a:latin typeface="+mj-ea"/>
            <a:ea typeface="+mj-ea"/>
          </a:endParaRPr>
        </a:p>
      </dgm:t>
    </dgm:pt>
    <dgm:pt modelId="{F34652DF-7FA8-4A4F-A645-C82D5B49E47F}" type="sibTrans" cxnId="{C19BB8EF-0252-4BF6-83FC-9F0BA17D4113}">
      <dgm:prSet/>
      <dgm:spPr/>
      <dgm:t>
        <a:bodyPr/>
        <a:lstStyle/>
        <a:p>
          <a:endParaRPr lang="zh-CN" altLang="en-US">
            <a:latin typeface="+mj-ea"/>
            <a:ea typeface="+mj-ea"/>
          </a:endParaRPr>
        </a:p>
      </dgm:t>
    </dgm:pt>
    <dgm:pt modelId="{D77CA61F-0A1C-4EE0-A7F0-E2AC432E6025}" type="pres">
      <dgm:prSet presAssocID="{FB266C1E-624F-4CC9-BCCD-86FE50DB48EF}" presName="cycle" presStyleCnt="0">
        <dgm:presLayoutVars>
          <dgm:dir/>
          <dgm:resizeHandles val="exact"/>
        </dgm:presLayoutVars>
      </dgm:prSet>
      <dgm:spPr/>
    </dgm:pt>
    <dgm:pt modelId="{42973885-B578-4A29-90EF-A4555B6A0DEE}" type="pres">
      <dgm:prSet presAssocID="{A06FD50E-D0F1-4690-807A-FD670DC3CAB0}" presName="node" presStyleLbl="node1" presStyleIdx="0" presStyleCnt="5">
        <dgm:presLayoutVars>
          <dgm:bulletEnabled val="1"/>
        </dgm:presLayoutVars>
      </dgm:prSet>
      <dgm:spPr/>
    </dgm:pt>
    <dgm:pt modelId="{C259710B-DF5A-4C39-B26A-641087C7D82A}" type="pres">
      <dgm:prSet presAssocID="{9A5912E5-13B5-4139-B363-21220FE8F91D}" presName="sibTrans" presStyleLbl="sibTrans2D1" presStyleIdx="0" presStyleCnt="5"/>
      <dgm:spPr/>
    </dgm:pt>
    <dgm:pt modelId="{E27E8E96-6A32-40EF-A3D2-A25FC85DD5AD}" type="pres">
      <dgm:prSet presAssocID="{9A5912E5-13B5-4139-B363-21220FE8F91D}" presName="connectorText" presStyleLbl="sibTrans2D1" presStyleIdx="0" presStyleCnt="5"/>
      <dgm:spPr/>
    </dgm:pt>
    <dgm:pt modelId="{2CAF140E-BB10-41C7-A17D-35801B40F9F7}" type="pres">
      <dgm:prSet presAssocID="{E0600862-F0A3-4C0A-98C3-917DEBD21382}" presName="node" presStyleLbl="node1" presStyleIdx="1" presStyleCnt="5">
        <dgm:presLayoutVars>
          <dgm:bulletEnabled val="1"/>
        </dgm:presLayoutVars>
      </dgm:prSet>
      <dgm:spPr/>
    </dgm:pt>
    <dgm:pt modelId="{B3A6AF6F-761D-4BDD-88D6-F1146DC0C72B}" type="pres">
      <dgm:prSet presAssocID="{195F4D1A-BC24-4B80-B059-615BBD1C438C}" presName="sibTrans" presStyleLbl="sibTrans2D1" presStyleIdx="1" presStyleCnt="5"/>
      <dgm:spPr/>
    </dgm:pt>
    <dgm:pt modelId="{C3FD9BB3-D354-4673-A99B-30A498B2777C}" type="pres">
      <dgm:prSet presAssocID="{195F4D1A-BC24-4B80-B059-615BBD1C438C}" presName="connectorText" presStyleLbl="sibTrans2D1" presStyleIdx="1" presStyleCnt="5"/>
      <dgm:spPr/>
    </dgm:pt>
    <dgm:pt modelId="{B7750CD4-5875-4FF9-AD4A-274B392A171C}" type="pres">
      <dgm:prSet presAssocID="{5FD151C5-E145-47D1-B20E-2AC1FCE526AF}" presName="node" presStyleLbl="node1" presStyleIdx="2" presStyleCnt="5">
        <dgm:presLayoutVars>
          <dgm:bulletEnabled val="1"/>
        </dgm:presLayoutVars>
      </dgm:prSet>
      <dgm:spPr/>
    </dgm:pt>
    <dgm:pt modelId="{1C4AE304-20B2-4F57-95AC-21C499AA1785}" type="pres">
      <dgm:prSet presAssocID="{919BC62C-AC65-45E8-9855-CB1C5B1075C5}" presName="sibTrans" presStyleLbl="sibTrans2D1" presStyleIdx="2" presStyleCnt="5"/>
      <dgm:spPr/>
    </dgm:pt>
    <dgm:pt modelId="{2D3489BC-F089-455F-B491-775E293B1D6F}" type="pres">
      <dgm:prSet presAssocID="{919BC62C-AC65-45E8-9855-CB1C5B1075C5}" presName="connectorText" presStyleLbl="sibTrans2D1" presStyleIdx="2" presStyleCnt="5"/>
      <dgm:spPr/>
    </dgm:pt>
    <dgm:pt modelId="{E3496726-59DF-43C9-AC4F-8818001FF671}" type="pres">
      <dgm:prSet presAssocID="{D60BF40D-0EE7-4D49-9F16-46799950CB86}" presName="node" presStyleLbl="node1" presStyleIdx="3" presStyleCnt="5">
        <dgm:presLayoutVars>
          <dgm:bulletEnabled val="1"/>
        </dgm:presLayoutVars>
      </dgm:prSet>
      <dgm:spPr/>
    </dgm:pt>
    <dgm:pt modelId="{27099515-DD76-40CC-9A17-7DE8BA12C311}" type="pres">
      <dgm:prSet presAssocID="{D0C9CE3C-26FE-4F95-974C-04CB70E4F18C}" presName="sibTrans" presStyleLbl="sibTrans2D1" presStyleIdx="3" presStyleCnt="5"/>
      <dgm:spPr/>
    </dgm:pt>
    <dgm:pt modelId="{90D39244-88C4-4D21-9CC0-7DD01E3F9F27}" type="pres">
      <dgm:prSet presAssocID="{D0C9CE3C-26FE-4F95-974C-04CB70E4F18C}" presName="connectorText" presStyleLbl="sibTrans2D1" presStyleIdx="3" presStyleCnt="5"/>
      <dgm:spPr/>
    </dgm:pt>
    <dgm:pt modelId="{B9A4EAAB-CC34-46CB-9E1F-4BF408914F1F}" type="pres">
      <dgm:prSet presAssocID="{59178154-D1E6-49FB-8443-44DD5B0B5987}" presName="node" presStyleLbl="node1" presStyleIdx="4" presStyleCnt="5">
        <dgm:presLayoutVars>
          <dgm:bulletEnabled val="1"/>
        </dgm:presLayoutVars>
      </dgm:prSet>
      <dgm:spPr/>
    </dgm:pt>
    <dgm:pt modelId="{E61B5084-378E-4563-BAD4-C8E379CDFA1A}" type="pres">
      <dgm:prSet presAssocID="{F34652DF-7FA8-4A4F-A645-C82D5B49E47F}" presName="sibTrans" presStyleLbl="sibTrans2D1" presStyleIdx="4" presStyleCnt="5"/>
      <dgm:spPr/>
    </dgm:pt>
    <dgm:pt modelId="{A453CF1E-4B3B-4CD0-A027-752866DB5DDE}" type="pres">
      <dgm:prSet presAssocID="{F34652DF-7FA8-4A4F-A645-C82D5B49E47F}" presName="connectorText" presStyleLbl="sibTrans2D1" presStyleIdx="4" presStyleCnt="5"/>
      <dgm:spPr/>
    </dgm:pt>
  </dgm:ptLst>
  <dgm:cxnLst>
    <dgm:cxn modelId="{EDEAD006-6971-4CF5-802A-D814F6EFE683}" type="presOf" srcId="{9A5912E5-13B5-4139-B363-21220FE8F91D}" destId="{E27E8E96-6A32-40EF-A3D2-A25FC85DD5AD}" srcOrd="1" destOrd="0" presId="urn:microsoft.com/office/officeart/2005/8/layout/cycle2"/>
    <dgm:cxn modelId="{9E2CF210-F396-43CB-864C-8407025A4D38}" type="presOf" srcId="{919BC62C-AC65-45E8-9855-CB1C5B1075C5}" destId="{1C4AE304-20B2-4F57-95AC-21C499AA1785}" srcOrd="0" destOrd="0" presId="urn:microsoft.com/office/officeart/2005/8/layout/cycle2"/>
    <dgm:cxn modelId="{21C4BF14-E1B4-47B2-819E-544E5B1FF09C}" type="presOf" srcId="{195F4D1A-BC24-4B80-B059-615BBD1C438C}" destId="{B3A6AF6F-761D-4BDD-88D6-F1146DC0C72B}" srcOrd="0" destOrd="0" presId="urn:microsoft.com/office/officeart/2005/8/layout/cycle2"/>
    <dgm:cxn modelId="{50C5F21C-8ABB-4FFA-B653-0FECD342CA84}" type="presOf" srcId="{919BC62C-AC65-45E8-9855-CB1C5B1075C5}" destId="{2D3489BC-F089-455F-B491-775E293B1D6F}" srcOrd="1" destOrd="0" presId="urn:microsoft.com/office/officeart/2005/8/layout/cycle2"/>
    <dgm:cxn modelId="{F6BC5A28-43C3-4109-A3E8-DCBC3935C8AE}" type="presOf" srcId="{A06FD50E-D0F1-4690-807A-FD670DC3CAB0}" destId="{42973885-B578-4A29-90EF-A4555B6A0DEE}" srcOrd="0" destOrd="0" presId="urn:microsoft.com/office/officeart/2005/8/layout/cycle2"/>
    <dgm:cxn modelId="{C5F6C63D-F48E-4FC2-AE86-CE459EAA0D23}" srcId="{FB266C1E-624F-4CC9-BCCD-86FE50DB48EF}" destId="{5FD151C5-E145-47D1-B20E-2AC1FCE526AF}" srcOrd="2" destOrd="0" parTransId="{648606B5-A845-4971-8DD0-7591358290CD}" sibTransId="{919BC62C-AC65-45E8-9855-CB1C5B1075C5}"/>
    <dgm:cxn modelId="{4EDB234E-EE8B-40FB-BACE-B851E86F1AA7}" type="presOf" srcId="{195F4D1A-BC24-4B80-B059-615BBD1C438C}" destId="{C3FD9BB3-D354-4673-A99B-30A498B2777C}" srcOrd="1" destOrd="0" presId="urn:microsoft.com/office/officeart/2005/8/layout/cycle2"/>
    <dgm:cxn modelId="{689A7351-B432-4B8F-A98E-0E3D5A2A062B}" srcId="{FB266C1E-624F-4CC9-BCCD-86FE50DB48EF}" destId="{A06FD50E-D0F1-4690-807A-FD670DC3CAB0}" srcOrd="0" destOrd="0" parTransId="{786834DB-9CCD-4087-A400-DCCFEA801396}" sibTransId="{9A5912E5-13B5-4139-B363-21220FE8F91D}"/>
    <dgm:cxn modelId="{2754A975-011F-4E21-B710-4CBD24085ABB}" srcId="{FB266C1E-624F-4CC9-BCCD-86FE50DB48EF}" destId="{E0600862-F0A3-4C0A-98C3-917DEBD21382}" srcOrd="1" destOrd="0" parTransId="{B548D73C-F515-4C52-90FA-D731CD2C21C3}" sibTransId="{195F4D1A-BC24-4B80-B059-615BBD1C438C}"/>
    <dgm:cxn modelId="{85C07279-A516-4499-AFBD-72D67109BCE2}" type="presOf" srcId="{D60BF40D-0EE7-4D49-9F16-46799950CB86}" destId="{E3496726-59DF-43C9-AC4F-8818001FF671}" srcOrd="0" destOrd="0" presId="urn:microsoft.com/office/officeart/2005/8/layout/cycle2"/>
    <dgm:cxn modelId="{27C4118A-ACD3-4177-9A38-5741E3BE17EC}" type="presOf" srcId="{59178154-D1E6-49FB-8443-44DD5B0B5987}" destId="{B9A4EAAB-CC34-46CB-9E1F-4BF408914F1F}" srcOrd="0" destOrd="0" presId="urn:microsoft.com/office/officeart/2005/8/layout/cycle2"/>
    <dgm:cxn modelId="{59F6D4A5-685D-4DEC-B46C-577F434C2793}" type="presOf" srcId="{9A5912E5-13B5-4139-B363-21220FE8F91D}" destId="{C259710B-DF5A-4C39-B26A-641087C7D82A}" srcOrd="0" destOrd="0" presId="urn:microsoft.com/office/officeart/2005/8/layout/cycle2"/>
    <dgm:cxn modelId="{1ED0F8AB-3400-4E93-A9DD-4D489B16E75F}" srcId="{FB266C1E-624F-4CC9-BCCD-86FE50DB48EF}" destId="{D60BF40D-0EE7-4D49-9F16-46799950CB86}" srcOrd="3" destOrd="0" parTransId="{7FD666CE-8F73-4CE0-8290-F98322BFCCF7}" sibTransId="{D0C9CE3C-26FE-4F95-974C-04CB70E4F18C}"/>
    <dgm:cxn modelId="{84B4B2B5-DD33-426B-9ADA-F6493F2679EF}" type="presOf" srcId="{F34652DF-7FA8-4A4F-A645-C82D5B49E47F}" destId="{E61B5084-378E-4563-BAD4-C8E379CDFA1A}" srcOrd="0" destOrd="0" presId="urn:microsoft.com/office/officeart/2005/8/layout/cycle2"/>
    <dgm:cxn modelId="{BB8926B6-2D5B-4D38-BBA1-C47B090247B9}" type="presOf" srcId="{E0600862-F0A3-4C0A-98C3-917DEBD21382}" destId="{2CAF140E-BB10-41C7-A17D-35801B40F9F7}" srcOrd="0" destOrd="0" presId="urn:microsoft.com/office/officeart/2005/8/layout/cycle2"/>
    <dgm:cxn modelId="{85E5F6CC-3C82-4C2C-9DCD-DA34D5DB6541}" type="presOf" srcId="{5FD151C5-E145-47D1-B20E-2AC1FCE526AF}" destId="{B7750CD4-5875-4FF9-AD4A-274B392A171C}" srcOrd="0" destOrd="0" presId="urn:microsoft.com/office/officeart/2005/8/layout/cycle2"/>
    <dgm:cxn modelId="{F0ADB5E1-C455-4C35-A546-0E8389810D6B}" type="presOf" srcId="{FB266C1E-624F-4CC9-BCCD-86FE50DB48EF}" destId="{D77CA61F-0A1C-4EE0-A7F0-E2AC432E6025}" srcOrd="0" destOrd="0" presId="urn:microsoft.com/office/officeart/2005/8/layout/cycle2"/>
    <dgm:cxn modelId="{688FC8E2-73DC-4E21-B92D-C0FA5EF8D84F}" type="presOf" srcId="{D0C9CE3C-26FE-4F95-974C-04CB70E4F18C}" destId="{27099515-DD76-40CC-9A17-7DE8BA12C311}" srcOrd="0" destOrd="0" presId="urn:microsoft.com/office/officeart/2005/8/layout/cycle2"/>
    <dgm:cxn modelId="{DB3BC8EE-ACDE-44F0-980A-C201E55F650B}" type="presOf" srcId="{D0C9CE3C-26FE-4F95-974C-04CB70E4F18C}" destId="{90D39244-88C4-4D21-9CC0-7DD01E3F9F27}" srcOrd="1" destOrd="0" presId="urn:microsoft.com/office/officeart/2005/8/layout/cycle2"/>
    <dgm:cxn modelId="{1A3E29EF-72F3-4B29-A658-3C2077687E6A}" type="presOf" srcId="{F34652DF-7FA8-4A4F-A645-C82D5B49E47F}" destId="{A453CF1E-4B3B-4CD0-A027-752866DB5DDE}" srcOrd="1" destOrd="0" presId="urn:microsoft.com/office/officeart/2005/8/layout/cycle2"/>
    <dgm:cxn modelId="{C19BB8EF-0252-4BF6-83FC-9F0BA17D4113}" srcId="{FB266C1E-624F-4CC9-BCCD-86FE50DB48EF}" destId="{59178154-D1E6-49FB-8443-44DD5B0B5987}" srcOrd="4" destOrd="0" parTransId="{5BDF92F5-8AE6-4D8C-8F1B-387AA2F8F81D}" sibTransId="{F34652DF-7FA8-4A4F-A645-C82D5B49E47F}"/>
    <dgm:cxn modelId="{82C2C88B-22BB-4D61-9ACA-6C4E21E8B353}" type="presParOf" srcId="{D77CA61F-0A1C-4EE0-A7F0-E2AC432E6025}" destId="{42973885-B578-4A29-90EF-A4555B6A0DEE}" srcOrd="0" destOrd="0" presId="urn:microsoft.com/office/officeart/2005/8/layout/cycle2"/>
    <dgm:cxn modelId="{54A130A4-BAE9-4D4D-81A8-90EF7C845F8B}" type="presParOf" srcId="{D77CA61F-0A1C-4EE0-A7F0-E2AC432E6025}" destId="{C259710B-DF5A-4C39-B26A-641087C7D82A}" srcOrd="1" destOrd="0" presId="urn:microsoft.com/office/officeart/2005/8/layout/cycle2"/>
    <dgm:cxn modelId="{AD2EF3EB-73DD-4D95-B917-A47AFE988C9D}" type="presParOf" srcId="{C259710B-DF5A-4C39-B26A-641087C7D82A}" destId="{E27E8E96-6A32-40EF-A3D2-A25FC85DD5AD}" srcOrd="0" destOrd="0" presId="urn:microsoft.com/office/officeart/2005/8/layout/cycle2"/>
    <dgm:cxn modelId="{696CE5FE-436E-470F-BDD0-01E1BE24B56F}" type="presParOf" srcId="{D77CA61F-0A1C-4EE0-A7F0-E2AC432E6025}" destId="{2CAF140E-BB10-41C7-A17D-35801B40F9F7}" srcOrd="2" destOrd="0" presId="urn:microsoft.com/office/officeart/2005/8/layout/cycle2"/>
    <dgm:cxn modelId="{AF90E1C6-A94B-4855-892C-DD36915C93DC}" type="presParOf" srcId="{D77CA61F-0A1C-4EE0-A7F0-E2AC432E6025}" destId="{B3A6AF6F-761D-4BDD-88D6-F1146DC0C72B}" srcOrd="3" destOrd="0" presId="urn:microsoft.com/office/officeart/2005/8/layout/cycle2"/>
    <dgm:cxn modelId="{0B5DE700-85A7-4CE0-9BE9-45034430AE35}" type="presParOf" srcId="{B3A6AF6F-761D-4BDD-88D6-F1146DC0C72B}" destId="{C3FD9BB3-D354-4673-A99B-30A498B2777C}" srcOrd="0" destOrd="0" presId="urn:microsoft.com/office/officeart/2005/8/layout/cycle2"/>
    <dgm:cxn modelId="{884A7B64-B63B-409F-BD25-7BB5BDE750AE}" type="presParOf" srcId="{D77CA61F-0A1C-4EE0-A7F0-E2AC432E6025}" destId="{B7750CD4-5875-4FF9-AD4A-274B392A171C}" srcOrd="4" destOrd="0" presId="urn:microsoft.com/office/officeart/2005/8/layout/cycle2"/>
    <dgm:cxn modelId="{9C2F579C-9CCD-4626-A650-9891ACA46B06}" type="presParOf" srcId="{D77CA61F-0A1C-4EE0-A7F0-E2AC432E6025}" destId="{1C4AE304-20B2-4F57-95AC-21C499AA1785}" srcOrd="5" destOrd="0" presId="urn:microsoft.com/office/officeart/2005/8/layout/cycle2"/>
    <dgm:cxn modelId="{C7209623-D275-4ADE-80F8-DDFBB1116F08}" type="presParOf" srcId="{1C4AE304-20B2-4F57-95AC-21C499AA1785}" destId="{2D3489BC-F089-455F-B491-775E293B1D6F}" srcOrd="0" destOrd="0" presId="urn:microsoft.com/office/officeart/2005/8/layout/cycle2"/>
    <dgm:cxn modelId="{4FE1239E-AF90-417F-BC2D-5789DD7B186E}" type="presParOf" srcId="{D77CA61F-0A1C-4EE0-A7F0-E2AC432E6025}" destId="{E3496726-59DF-43C9-AC4F-8818001FF671}" srcOrd="6" destOrd="0" presId="urn:microsoft.com/office/officeart/2005/8/layout/cycle2"/>
    <dgm:cxn modelId="{F79E2CA9-6084-4BC5-B65B-273C9A3D7EB1}" type="presParOf" srcId="{D77CA61F-0A1C-4EE0-A7F0-E2AC432E6025}" destId="{27099515-DD76-40CC-9A17-7DE8BA12C311}" srcOrd="7" destOrd="0" presId="urn:microsoft.com/office/officeart/2005/8/layout/cycle2"/>
    <dgm:cxn modelId="{9F7C3936-A3F1-41B2-8811-86DC044EC9C3}" type="presParOf" srcId="{27099515-DD76-40CC-9A17-7DE8BA12C311}" destId="{90D39244-88C4-4D21-9CC0-7DD01E3F9F27}" srcOrd="0" destOrd="0" presId="urn:microsoft.com/office/officeart/2005/8/layout/cycle2"/>
    <dgm:cxn modelId="{2C8EBD36-0F8A-4159-8316-7D78AFE8E02C}" type="presParOf" srcId="{D77CA61F-0A1C-4EE0-A7F0-E2AC432E6025}" destId="{B9A4EAAB-CC34-46CB-9E1F-4BF408914F1F}" srcOrd="8" destOrd="0" presId="urn:microsoft.com/office/officeart/2005/8/layout/cycle2"/>
    <dgm:cxn modelId="{AA602872-D902-430B-9AC5-BB42F2F5FD51}" type="presParOf" srcId="{D77CA61F-0A1C-4EE0-A7F0-E2AC432E6025}" destId="{E61B5084-378E-4563-BAD4-C8E379CDFA1A}" srcOrd="9" destOrd="0" presId="urn:microsoft.com/office/officeart/2005/8/layout/cycle2"/>
    <dgm:cxn modelId="{2C550165-EEBE-4176-9FB4-324548425392}" type="presParOf" srcId="{E61B5084-378E-4563-BAD4-C8E379CDFA1A}" destId="{A453CF1E-4B3B-4CD0-A027-752866DB5DDE}"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1A88E-22B3-467B-87CA-D78A7E4870BC}">
      <dsp:nvSpPr>
        <dsp:cNvPr id="0" name=""/>
        <dsp:cNvSpPr/>
      </dsp:nvSpPr>
      <dsp:spPr>
        <a:xfrm rot="10800000">
          <a:off x="2079712" y="2174"/>
          <a:ext cx="7176412" cy="1127230"/>
        </a:xfrm>
        <a:prstGeom prst="homePlate">
          <a:avLst/>
        </a:prstGeom>
        <a:solidFill>
          <a:srgbClr val="FF799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357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区块链</a:t>
          </a:r>
          <a:r>
            <a:rPr lang="en-US" altLang="en-US" sz="3000" kern="1200" dirty="0"/>
            <a:t>+</a:t>
          </a:r>
          <a:r>
            <a:rPr lang="zh-CN" altLang="en-US" sz="3000" kern="1200" dirty="0"/>
            <a:t>隐私保护，</a:t>
          </a:r>
          <a:r>
            <a:rPr lang="zh-CN" altLang="en-US" sz="3000" b="0" kern="1200" dirty="0">
              <a:latin typeface="+mj-ea"/>
              <a:ea typeface="+mj-ea"/>
            </a:rPr>
            <a:t>新航标</a:t>
          </a:r>
          <a:r>
            <a:rPr lang="zh-CN" altLang="en-US" sz="3000" kern="1200" dirty="0">
              <a:latin typeface="+mj-ea"/>
              <a:ea typeface="+mj-ea"/>
            </a:rPr>
            <a:t>！</a:t>
          </a:r>
          <a:endParaRPr lang="zh-CN" altLang="en-US" sz="3000" kern="1200" dirty="0"/>
        </a:p>
      </dsp:txBody>
      <dsp:txXfrm rot="10800000">
        <a:off x="2361519" y="2174"/>
        <a:ext cx="6894605" cy="1127230"/>
      </dsp:txXfrm>
    </dsp:sp>
    <dsp:sp modelId="{022B024C-9DDF-419A-A489-40150E22413A}">
      <dsp:nvSpPr>
        <dsp:cNvPr id="0" name=""/>
        <dsp:cNvSpPr/>
      </dsp:nvSpPr>
      <dsp:spPr>
        <a:xfrm>
          <a:off x="1535472" y="21549"/>
          <a:ext cx="1088480" cy="1088480"/>
        </a:xfrm>
        <a:prstGeom prst="ellipse">
          <a:avLst/>
        </a:prstGeom>
        <a:solidFill>
          <a:srgbClr val="FF81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9CFE5F-AFD2-4553-9DD8-9B9E519221EC}">
      <dsp:nvSpPr>
        <dsp:cNvPr id="0" name=""/>
        <dsp:cNvSpPr/>
      </dsp:nvSpPr>
      <dsp:spPr>
        <a:xfrm rot="10800000">
          <a:off x="2080556" y="1492912"/>
          <a:ext cx="7176412" cy="1127230"/>
        </a:xfrm>
        <a:prstGeom prst="homePlate">
          <a:avLst/>
        </a:prstGeom>
        <a:solidFill>
          <a:srgbClr val="3FA8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357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“通用”隐私保护解决方案，</a:t>
          </a:r>
          <a:r>
            <a:rPr lang="zh-CN" altLang="en-US" sz="3000" kern="1200" dirty="0">
              <a:latin typeface="+mj-ea"/>
              <a:ea typeface="+mj-ea"/>
            </a:rPr>
            <a:t>真迷局！</a:t>
          </a:r>
          <a:endParaRPr lang="zh-CN" altLang="en-US" sz="3000" kern="1200" dirty="0"/>
        </a:p>
      </dsp:txBody>
      <dsp:txXfrm rot="10800000">
        <a:off x="2362363" y="1492912"/>
        <a:ext cx="6894605" cy="1127230"/>
      </dsp:txXfrm>
    </dsp:sp>
    <dsp:sp modelId="{C479B587-EE15-45C1-A4DA-83153C5D3787}">
      <dsp:nvSpPr>
        <dsp:cNvPr id="0" name=""/>
        <dsp:cNvSpPr/>
      </dsp:nvSpPr>
      <dsp:spPr>
        <a:xfrm>
          <a:off x="1534628" y="1510600"/>
          <a:ext cx="1091854" cy="1091854"/>
        </a:xfrm>
        <a:prstGeom prst="ellipse">
          <a:avLst/>
        </a:prstGeom>
        <a:solidFill>
          <a:srgbClr val="3FA8E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E6197A-DFAB-48B2-A993-5A90F748B566}">
      <dsp:nvSpPr>
        <dsp:cNvPr id="0" name=""/>
        <dsp:cNvSpPr/>
      </dsp:nvSpPr>
      <dsp:spPr>
        <a:xfrm rot="10800000">
          <a:off x="2070939" y="2983649"/>
          <a:ext cx="7176412" cy="1127230"/>
        </a:xfrm>
        <a:prstGeom prst="homePlate">
          <a:avLst/>
        </a:prstGeom>
        <a:solidFill>
          <a:srgbClr val="528BE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357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场景式隐私保护解决方案，</a:t>
          </a:r>
          <a:r>
            <a:rPr lang="zh-CN" altLang="en-US" sz="3000" kern="1200" dirty="0">
              <a:latin typeface="+mj-ea"/>
              <a:ea typeface="+mj-ea"/>
            </a:rPr>
            <a:t>黑科技！</a:t>
          </a:r>
          <a:endParaRPr lang="zh-CN" altLang="en-US" sz="3000" kern="1200" dirty="0"/>
        </a:p>
      </dsp:txBody>
      <dsp:txXfrm rot="10800000">
        <a:off x="2352746" y="2983649"/>
        <a:ext cx="6894605" cy="1127230"/>
      </dsp:txXfrm>
    </dsp:sp>
    <dsp:sp modelId="{C6C8082F-7883-4119-88A3-E8C1323A2097}">
      <dsp:nvSpPr>
        <dsp:cNvPr id="0" name=""/>
        <dsp:cNvSpPr/>
      </dsp:nvSpPr>
      <dsp:spPr>
        <a:xfrm>
          <a:off x="1544246" y="3020572"/>
          <a:ext cx="1053386" cy="1053386"/>
        </a:xfrm>
        <a:prstGeom prst="ellipse">
          <a:avLst/>
        </a:prstGeom>
        <a:solidFill>
          <a:srgbClr val="5F93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08AF4-C63E-4930-AA70-103466277BF6}">
      <dsp:nvSpPr>
        <dsp:cNvPr id="0" name=""/>
        <dsp:cNvSpPr/>
      </dsp:nvSpPr>
      <dsp:spPr>
        <a:xfrm>
          <a:off x="2881690" y="8431"/>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传输</a:t>
          </a:r>
        </a:p>
      </dsp:txBody>
      <dsp:txXfrm>
        <a:off x="2881690" y="8431"/>
        <a:ext cx="672190" cy="672190"/>
      </dsp:txXfrm>
    </dsp:sp>
    <dsp:sp modelId="{FB578F5A-7F4F-4823-B946-EB06F7160CDE}">
      <dsp:nvSpPr>
        <dsp:cNvPr id="0" name=""/>
        <dsp:cNvSpPr/>
      </dsp:nvSpPr>
      <dsp:spPr>
        <a:xfrm>
          <a:off x="823752" y="1383"/>
          <a:ext cx="3286711" cy="3286711"/>
        </a:xfrm>
        <a:prstGeom prst="circularArrow">
          <a:avLst>
            <a:gd name="adj1" fmla="val 3988"/>
            <a:gd name="adj2" fmla="val 250168"/>
            <a:gd name="adj3" fmla="val 20573676"/>
            <a:gd name="adj4" fmla="val 18982452"/>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08867-7104-4925-B0A8-8916F82AB2A0}">
      <dsp:nvSpPr>
        <dsp:cNvPr id="0" name=""/>
        <dsp:cNvSpPr/>
      </dsp:nvSpPr>
      <dsp:spPr>
        <a:xfrm>
          <a:off x="3632368" y="1308643"/>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存储</a:t>
          </a:r>
        </a:p>
      </dsp:txBody>
      <dsp:txXfrm>
        <a:off x="3632368" y="1308643"/>
        <a:ext cx="672190" cy="672190"/>
      </dsp:txXfrm>
    </dsp:sp>
    <dsp:sp modelId="{20384E13-EDE9-4AEA-A708-DBD63D260EA6}">
      <dsp:nvSpPr>
        <dsp:cNvPr id="0" name=""/>
        <dsp:cNvSpPr/>
      </dsp:nvSpPr>
      <dsp:spPr>
        <a:xfrm>
          <a:off x="823752" y="1383"/>
          <a:ext cx="3286711" cy="3286711"/>
        </a:xfrm>
        <a:prstGeom prst="circularArrow">
          <a:avLst>
            <a:gd name="adj1" fmla="val 3988"/>
            <a:gd name="adj2" fmla="val 250168"/>
            <a:gd name="adj3" fmla="val 2367380"/>
            <a:gd name="adj4" fmla="val 776155"/>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35565-F88E-4EFC-9020-6248C76531DB}">
      <dsp:nvSpPr>
        <dsp:cNvPr id="0" name=""/>
        <dsp:cNvSpPr/>
      </dsp:nvSpPr>
      <dsp:spPr>
        <a:xfrm>
          <a:off x="2881690" y="2608855"/>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使用</a:t>
          </a:r>
        </a:p>
      </dsp:txBody>
      <dsp:txXfrm>
        <a:off x="2881690" y="2608855"/>
        <a:ext cx="672190" cy="672190"/>
      </dsp:txXfrm>
    </dsp:sp>
    <dsp:sp modelId="{6C0223F3-9FF1-495E-B571-CBC360701774}">
      <dsp:nvSpPr>
        <dsp:cNvPr id="0" name=""/>
        <dsp:cNvSpPr/>
      </dsp:nvSpPr>
      <dsp:spPr>
        <a:xfrm>
          <a:off x="823752" y="1383"/>
          <a:ext cx="3286711" cy="3286711"/>
        </a:xfrm>
        <a:prstGeom prst="circularArrow">
          <a:avLst>
            <a:gd name="adj1" fmla="val 3988"/>
            <a:gd name="adj2" fmla="val 250168"/>
            <a:gd name="adj3" fmla="val 6111625"/>
            <a:gd name="adj4" fmla="val 4438207"/>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4295D-BD74-4E1E-85CD-ED4F6C3D7FC9}">
      <dsp:nvSpPr>
        <dsp:cNvPr id="0" name=""/>
        <dsp:cNvSpPr/>
      </dsp:nvSpPr>
      <dsp:spPr>
        <a:xfrm>
          <a:off x="1380335" y="2608855"/>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删除</a:t>
          </a:r>
        </a:p>
      </dsp:txBody>
      <dsp:txXfrm>
        <a:off x="1380335" y="2608855"/>
        <a:ext cx="672190" cy="672190"/>
      </dsp:txXfrm>
    </dsp:sp>
    <dsp:sp modelId="{812EDB22-40F6-4A40-AB88-421E098A8E99}">
      <dsp:nvSpPr>
        <dsp:cNvPr id="0" name=""/>
        <dsp:cNvSpPr/>
      </dsp:nvSpPr>
      <dsp:spPr>
        <a:xfrm>
          <a:off x="823752" y="1383"/>
          <a:ext cx="3286711" cy="3286711"/>
        </a:xfrm>
        <a:prstGeom prst="circularArrow">
          <a:avLst>
            <a:gd name="adj1" fmla="val 3988"/>
            <a:gd name="adj2" fmla="val 250168"/>
            <a:gd name="adj3" fmla="val 9773676"/>
            <a:gd name="adj4" fmla="val 8182452"/>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94C412-62E5-4FEC-A94C-4AF7DD1E1AFC}">
      <dsp:nvSpPr>
        <dsp:cNvPr id="0" name=""/>
        <dsp:cNvSpPr/>
      </dsp:nvSpPr>
      <dsp:spPr>
        <a:xfrm>
          <a:off x="629657" y="1308643"/>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销毁</a:t>
          </a:r>
        </a:p>
      </dsp:txBody>
      <dsp:txXfrm>
        <a:off x="629657" y="1308643"/>
        <a:ext cx="672190" cy="672190"/>
      </dsp:txXfrm>
    </dsp:sp>
    <dsp:sp modelId="{4AEF7E7E-71B9-493B-9816-E845574DBE3D}">
      <dsp:nvSpPr>
        <dsp:cNvPr id="0" name=""/>
        <dsp:cNvSpPr/>
      </dsp:nvSpPr>
      <dsp:spPr>
        <a:xfrm>
          <a:off x="823752" y="1383"/>
          <a:ext cx="3286711" cy="3286711"/>
        </a:xfrm>
        <a:prstGeom prst="circularArrow">
          <a:avLst>
            <a:gd name="adj1" fmla="val 3988"/>
            <a:gd name="adj2" fmla="val 250168"/>
            <a:gd name="adj3" fmla="val 13167380"/>
            <a:gd name="adj4" fmla="val 11576155"/>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54018-E7A6-4D97-A2B2-407432773E9F}">
      <dsp:nvSpPr>
        <dsp:cNvPr id="0" name=""/>
        <dsp:cNvSpPr/>
      </dsp:nvSpPr>
      <dsp:spPr>
        <a:xfrm>
          <a:off x="1380335" y="8431"/>
          <a:ext cx="672190" cy="67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收集</a:t>
          </a:r>
        </a:p>
      </dsp:txBody>
      <dsp:txXfrm>
        <a:off x="1380335" y="8431"/>
        <a:ext cx="672190" cy="672190"/>
      </dsp:txXfrm>
    </dsp:sp>
    <dsp:sp modelId="{FB9736DD-3ADF-427E-A225-8D31291FD6FB}">
      <dsp:nvSpPr>
        <dsp:cNvPr id="0" name=""/>
        <dsp:cNvSpPr/>
      </dsp:nvSpPr>
      <dsp:spPr>
        <a:xfrm>
          <a:off x="823752" y="1383"/>
          <a:ext cx="3286711" cy="3286711"/>
        </a:xfrm>
        <a:prstGeom prst="circularArrow">
          <a:avLst>
            <a:gd name="adj1" fmla="val 3988"/>
            <a:gd name="adj2" fmla="val 250168"/>
            <a:gd name="adj3" fmla="val 16911625"/>
            <a:gd name="adj4" fmla="val 15238207"/>
            <a:gd name="adj5" fmla="val 4653"/>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73885-B578-4A29-90EF-A4555B6A0DEE}">
      <dsp:nvSpPr>
        <dsp:cNvPr id="0" name=""/>
        <dsp:cNvSpPr/>
      </dsp:nvSpPr>
      <dsp:spPr>
        <a:xfrm>
          <a:off x="2317253" y="601"/>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传输</a:t>
          </a:r>
        </a:p>
      </dsp:txBody>
      <dsp:txXfrm>
        <a:off x="2452835" y="136183"/>
        <a:ext cx="654651" cy="654651"/>
      </dsp:txXfrm>
    </dsp:sp>
    <dsp:sp modelId="{C259710B-DF5A-4C39-B26A-641087C7D82A}">
      <dsp:nvSpPr>
        <dsp:cNvPr id="0" name=""/>
        <dsp:cNvSpPr/>
      </dsp:nvSpPr>
      <dsp:spPr>
        <a:xfrm rot="1800000">
          <a:off x="3252999" y="651279"/>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a:off x="3257942" y="695323"/>
        <a:ext cx="172187" cy="187478"/>
      </dsp:txXfrm>
    </dsp:sp>
    <dsp:sp modelId="{2CAF140E-BB10-41C7-A17D-35801B40F9F7}">
      <dsp:nvSpPr>
        <dsp:cNvPr id="0" name=""/>
        <dsp:cNvSpPr/>
      </dsp:nvSpPr>
      <dsp:spPr>
        <a:xfrm>
          <a:off x="3520969" y="695567"/>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存储</a:t>
          </a:r>
        </a:p>
      </dsp:txBody>
      <dsp:txXfrm>
        <a:off x="3656551" y="831149"/>
        <a:ext cx="654651" cy="654651"/>
      </dsp:txXfrm>
    </dsp:sp>
    <dsp:sp modelId="{B3A6AF6F-761D-4BDD-88D6-F1146DC0C72B}">
      <dsp:nvSpPr>
        <dsp:cNvPr id="0" name=""/>
        <dsp:cNvSpPr/>
      </dsp:nvSpPr>
      <dsp:spPr>
        <a:xfrm rot="5400000">
          <a:off x="3860886" y="1690247"/>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a:off x="3897783" y="1715842"/>
        <a:ext cx="172187" cy="187478"/>
      </dsp:txXfrm>
    </dsp:sp>
    <dsp:sp modelId="{B7750CD4-5875-4FF9-AD4A-274B392A171C}">
      <dsp:nvSpPr>
        <dsp:cNvPr id="0" name=""/>
        <dsp:cNvSpPr/>
      </dsp:nvSpPr>
      <dsp:spPr>
        <a:xfrm>
          <a:off x="3520969" y="2085498"/>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使用</a:t>
          </a:r>
        </a:p>
      </dsp:txBody>
      <dsp:txXfrm>
        <a:off x="3656551" y="2221080"/>
        <a:ext cx="654651" cy="654651"/>
      </dsp:txXfrm>
    </dsp:sp>
    <dsp:sp modelId="{1C4AE304-20B2-4F57-95AC-21C499AA1785}">
      <dsp:nvSpPr>
        <dsp:cNvPr id="0" name=""/>
        <dsp:cNvSpPr/>
      </dsp:nvSpPr>
      <dsp:spPr>
        <a:xfrm rot="9000000">
          <a:off x="3265057" y="2736176"/>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rot="10800000">
        <a:off x="3333908" y="2780220"/>
        <a:ext cx="172187" cy="187478"/>
      </dsp:txXfrm>
    </dsp:sp>
    <dsp:sp modelId="{E3496726-59DF-43C9-AC4F-8818001FF671}">
      <dsp:nvSpPr>
        <dsp:cNvPr id="0" name=""/>
        <dsp:cNvSpPr/>
      </dsp:nvSpPr>
      <dsp:spPr>
        <a:xfrm>
          <a:off x="2317253" y="2780464"/>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j-ea"/>
              <a:ea typeface="+mj-ea"/>
            </a:rPr>
            <a:t>共享</a:t>
          </a:r>
        </a:p>
      </dsp:txBody>
      <dsp:txXfrm>
        <a:off x="2452835" y="2916046"/>
        <a:ext cx="654651" cy="654651"/>
      </dsp:txXfrm>
    </dsp:sp>
    <dsp:sp modelId="{27099515-DD76-40CC-9A17-7DE8BA12C311}">
      <dsp:nvSpPr>
        <dsp:cNvPr id="0" name=""/>
        <dsp:cNvSpPr/>
      </dsp:nvSpPr>
      <dsp:spPr>
        <a:xfrm rot="12600000">
          <a:off x="2061341" y="2743138"/>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rot="10800000">
        <a:off x="2130192" y="2824079"/>
        <a:ext cx="172187" cy="187478"/>
      </dsp:txXfrm>
    </dsp:sp>
    <dsp:sp modelId="{B9A4EAAB-CC34-46CB-9E1F-4BF408914F1F}">
      <dsp:nvSpPr>
        <dsp:cNvPr id="0" name=""/>
        <dsp:cNvSpPr/>
      </dsp:nvSpPr>
      <dsp:spPr>
        <a:xfrm>
          <a:off x="1113537" y="2085498"/>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删除</a:t>
          </a:r>
        </a:p>
      </dsp:txBody>
      <dsp:txXfrm>
        <a:off x="1249119" y="2221080"/>
        <a:ext cx="654651" cy="654651"/>
      </dsp:txXfrm>
    </dsp:sp>
    <dsp:sp modelId="{E61B5084-378E-4563-BAD4-C8E379CDFA1A}">
      <dsp:nvSpPr>
        <dsp:cNvPr id="0" name=""/>
        <dsp:cNvSpPr/>
      </dsp:nvSpPr>
      <dsp:spPr>
        <a:xfrm rot="16200000">
          <a:off x="1453454" y="1704170"/>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a:off x="1490351" y="1803559"/>
        <a:ext cx="172187" cy="187478"/>
      </dsp:txXfrm>
    </dsp:sp>
    <dsp:sp modelId="{9F04EBA1-BB58-40DB-9AD1-5D74AFDCC1C1}">
      <dsp:nvSpPr>
        <dsp:cNvPr id="0" name=""/>
        <dsp:cNvSpPr/>
      </dsp:nvSpPr>
      <dsp:spPr>
        <a:xfrm>
          <a:off x="1113537" y="695567"/>
          <a:ext cx="925815" cy="925815"/>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收集</a:t>
          </a:r>
        </a:p>
      </dsp:txBody>
      <dsp:txXfrm>
        <a:off x="1249119" y="831149"/>
        <a:ext cx="654651" cy="654651"/>
      </dsp:txXfrm>
    </dsp:sp>
    <dsp:sp modelId="{54BD0AB4-7C52-4368-A8C5-7A6FFA3A1166}">
      <dsp:nvSpPr>
        <dsp:cNvPr id="0" name=""/>
        <dsp:cNvSpPr/>
      </dsp:nvSpPr>
      <dsp:spPr>
        <a:xfrm rot="19800000">
          <a:off x="2049283" y="658241"/>
          <a:ext cx="245981" cy="312462"/>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latin typeface="+mj-ea"/>
            <a:ea typeface="+mj-ea"/>
          </a:endParaRPr>
        </a:p>
      </dsp:txBody>
      <dsp:txXfrm>
        <a:off x="2054226" y="739182"/>
        <a:ext cx="172187" cy="187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73885-B578-4A29-90EF-A4555B6A0DEE}">
      <dsp:nvSpPr>
        <dsp:cNvPr id="0" name=""/>
        <dsp:cNvSpPr/>
      </dsp:nvSpPr>
      <dsp:spPr>
        <a:xfrm>
          <a:off x="2658217" y="437"/>
          <a:ext cx="1338857" cy="13388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密文</a:t>
          </a:r>
          <a:br>
            <a:rPr lang="en-US" altLang="zh-CN" sz="2000" kern="1200" dirty="0">
              <a:latin typeface="+mj-ea"/>
              <a:ea typeface="+mj-ea"/>
            </a:rPr>
          </a:br>
          <a:r>
            <a:rPr lang="zh-CN" altLang="en-US" sz="2000" kern="1200" dirty="0">
              <a:latin typeface="+mj-ea"/>
              <a:ea typeface="+mj-ea"/>
            </a:rPr>
            <a:t>计算</a:t>
          </a:r>
        </a:p>
      </dsp:txBody>
      <dsp:txXfrm>
        <a:off x="2854288" y="196508"/>
        <a:ext cx="946715" cy="946715"/>
      </dsp:txXfrm>
    </dsp:sp>
    <dsp:sp modelId="{C259710B-DF5A-4C39-B26A-641087C7D82A}">
      <dsp:nvSpPr>
        <dsp:cNvPr id="0" name=""/>
        <dsp:cNvSpPr/>
      </dsp:nvSpPr>
      <dsp:spPr>
        <a:xfrm rot="2160000">
          <a:off x="3955047" y="1029492"/>
          <a:ext cx="357102" cy="4518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j-ea"/>
            <a:ea typeface="+mj-ea"/>
          </a:endParaRPr>
        </a:p>
      </dsp:txBody>
      <dsp:txXfrm>
        <a:off x="3965277" y="1088380"/>
        <a:ext cx="249971" cy="271118"/>
      </dsp:txXfrm>
    </dsp:sp>
    <dsp:sp modelId="{2CAF140E-BB10-41C7-A17D-35801B40F9F7}">
      <dsp:nvSpPr>
        <dsp:cNvPr id="0" name=""/>
        <dsp:cNvSpPr/>
      </dsp:nvSpPr>
      <dsp:spPr>
        <a:xfrm>
          <a:off x="4286474" y="1183435"/>
          <a:ext cx="1338857" cy="13388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密文</a:t>
          </a:r>
          <a:br>
            <a:rPr lang="en-US" altLang="zh-CN" sz="2000" kern="1200" dirty="0">
              <a:latin typeface="+mj-ea"/>
              <a:ea typeface="+mj-ea"/>
            </a:rPr>
          </a:br>
          <a:r>
            <a:rPr lang="zh-CN" altLang="en-US" sz="2000" kern="1200" dirty="0">
              <a:latin typeface="+mj-ea"/>
              <a:ea typeface="+mj-ea"/>
            </a:rPr>
            <a:t>比较</a:t>
          </a:r>
        </a:p>
      </dsp:txBody>
      <dsp:txXfrm>
        <a:off x="4482545" y="1379506"/>
        <a:ext cx="946715" cy="946715"/>
      </dsp:txXfrm>
    </dsp:sp>
    <dsp:sp modelId="{B3A6AF6F-761D-4BDD-88D6-F1146DC0C72B}">
      <dsp:nvSpPr>
        <dsp:cNvPr id="0" name=""/>
        <dsp:cNvSpPr/>
      </dsp:nvSpPr>
      <dsp:spPr>
        <a:xfrm rot="6480000">
          <a:off x="4469505" y="2574385"/>
          <a:ext cx="357102" cy="4518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j-ea"/>
            <a:ea typeface="+mj-ea"/>
          </a:endParaRPr>
        </a:p>
      </dsp:txBody>
      <dsp:txXfrm rot="10800000">
        <a:off x="4539623" y="2613814"/>
        <a:ext cx="249971" cy="271118"/>
      </dsp:txXfrm>
    </dsp:sp>
    <dsp:sp modelId="{B7750CD4-5875-4FF9-AD4A-274B392A171C}">
      <dsp:nvSpPr>
        <dsp:cNvPr id="0" name=""/>
        <dsp:cNvSpPr/>
      </dsp:nvSpPr>
      <dsp:spPr>
        <a:xfrm>
          <a:off x="3664535" y="3097566"/>
          <a:ext cx="1338857" cy="13388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密文</a:t>
          </a:r>
          <a:br>
            <a:rPr lang="en-US" altLang="zh-CN" sz="2000" kern="1200" dirty="0">
              <a:latin typeface="+mj-ea"/>
              <a:ea typeface="+mj-ea"/>
            </a:rPr>
          </a:br>
          <a:r>
            <a:rPr lang="zh-CN" altLang="en-US" sz="2000" kern="1200" dirty="0">
              <a:latin typeface="+mj-ea"/>
              <a:ea typeface="+mj-ea"/>
            </a:rPr>
            <a:t>验证</a:t>
          </a:r>
        </a:p>
      </dsp:txBody>
      <dsp:txXfrm>
        <a:off x="3860606" y="3293637"/>
        <a:ext cx="946715" cy="946715"/>
      </dsp:txXfrm>
    </dsp:sp>
    <dsp:sp modelId="{1C4AE304-20B2-4F57-95AC-21C499AA1785}">
      <dsp:nvSpPr>
        <dsp:cNvPr id="0" name=""/>
        <dsp:cNvSpPr/>
      </dsp:nvSpPr>
      <dsp:spPr>
        <a:xfrm rot="10800000">
          <a:off x="3159201" y="3541063"/>
          <a:ext cx="357102" cy="4518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j-ea"/>
            <a:ea typeface="+mj-ea"/>
          </a:endParaRPr>
        </a:p>
      </dsp:txBody>
      <dsp:txXfrm rot="10800000">
        <a:off x="3266332" y="3631436"/>
        <a:ext cx="249971" cy="271118"/>
      </dsp:txXfrm>
    </dsp:sp>
    <dsp:sp modelId="{E3496726-59DF-43C9-AC4F-8818001FF671}">
      <dsp:nvSpPr>
        <dsp:cNvPr id="0" name=""/>
        <dsp:cNvSpPr/>
      </dsp:nvSpPr>
      <dsp:spPr>
        <a:xfrm>
          <a:off x="1651899" y="3097566"/>
          <a:ext cx="1338857" cy="13388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j-ea"/>
              <a:ea typeface="+mj-ea"/>
            </a:rPr>
            <a:t>随机</a:t>
          </a:r>
          <a:br>
            <a:rPr lang="en-US" altLang="zh-CN" sz="1800" kern="1200" dirty="0">
              <a:latin typeface="+mj-ea"/>
              <a:ea typeface="+mj-ea"/>
            </a:rPr>
          </a:br>
          <a:r>
            <a:rPr lang="zh-CN" altLang="en-US" sz="1800" kern="1200" dirty="0">
              <a:latin typeface="+mj-ea"/>
              <a:ea typeface="+mj-ea"/>
            </a:rPr>
            <a:t>公平</a:t>
          </a:r>
        </a:p>
      </dsp:txBody>
      <dsp:txXfrm>
        <a:off x="1847970" y="3293637"/>
        <a:ext cx="946715" cy="946715"/>
      </dsp:txXfrm>
    </dsp:sp>
    <dsp:sp modelId="{27099515-DD76-40CC-9A17-7DE8BA12C311}">
      <dsp:nvSpPr>
        <dsp:cNvPr id="0" name=""/>
        <dsp:cNvSpPr/>
      </dsp:nvSpPr>
      <dsp:spPr>
        <a:xfrm rot="15120000">
          <a:off x="1834930" y="2593609"/>
          <a:ext cx="357102" cy="4518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j-ea"/>
            <a:ea typeface="+mj-ea"/>
          </a:endParaRPr>
        </a:p>
      </dsp:txBody>
      <dsp:txXfrm rot="10800000">
        <a:off x="1905048" y="2734926"/>
        <a:ext cx="249971" cy="271118"/>
      </dsp:txXfrm>
    </dsp:sp>
    <dsp:sp modelId="{B9A4EAAB-CC34-46CB-9E1F-4BF408914F1F}">
      <dsp:nvSpPr>
        <dsp:cNvPr id="0" name=""/>
        <dsp:cNvSpPr/>
      </dsp:nvSpPr>
      <dsp:spPr>
        <a:xfrm>
          <a:off x="1029960" y="1183435"/>
          <a:ext cx="1338857" cy="1338857"/>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j-ea"/>
              <a:ea typeface="+mj-ea"/>
            </a:rPr>
            <a:t>密文</a:t>
          </a:r>
          <a:br>
            <a:rPr lang="en-US" altLang="zh-CN" sz="2000" kern="1200" dirty="0">
              <a:latin typeface="+mj-ea"/>
              <a:ea typeface="+mj-ea"/>
            </a:rPr>
          </a:br>
          <a:r>
            <a:rPr lang="zh-CN" altLang="en-US" sz="2000" kern="1200" dirty="0">
              <a:latin typeface="+mj-ea"/>
              <a:ea typeface="+mj-ea"/>
            </a:rPr>
            <a:t>披露</a:t>
          </a:r>
        </a:p>
      </dsp:txBody>
      <dsp:txXfrm>
        <a:off x="1226031" y="1379506"/>
        <a:ext cx="946715" cy="946715"/>
      </dsp:txXfrm>
    </dsp:sp>
    <dsp:sp modelId="{E61B5084-378E-4563-BAD4-C8E379CDFA1A}">
      <dsp:nvSpPr>
        <dsp:cNvPr id="0" name=""/>
        <dsp:cNvSpPr/>
      </dsp:nvSpPr>
      <dsp:spPr>
        <a:xfrm rot="19440000">
          <a:off x="2326790" y="1041373"/>
          <a:ext cx="357102" cy="45186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j-ea"/>
            <a:ea typeface="+mj-ea"/>
          </a:endParaRPr>
        </a:p>
      </dsp:txBody>
      <dsp:txXfrm>
        <a:off x="2337020" y="1163231"/>
        <a:ext cx="249971" cy="27111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zh-CN" altLang="en-US">
              <a:latin typeface="Arial" panose="020B0604020202090204" pitchFamily="34" charset="0"/>
            </a:endParaRPr>
          </a:p>
        </p:txBody>
      </p:sp>
      <p:sp>
        <p:nvSpPr>
          <p:cNvPr id="3" name="日期占位符 2"/>
          <p:cNvSpPr>
            <a:spLocks noGrp="1"/>
          </p:cNvSpPr>
          <p:nvPr>
            <p:ph type="dt" sz="quarter" idx="1"/>
          </p:nvPr>
        </p:nvSpPr>
        <p:spPr>
          <a:xfrm>
            <a:off x="3850443" y="0"/>
            <a:ext cx="2945659" cy="49534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90204" pitchFamily="34" charset="0"/>
              </a:rPr>
              <a:t>2020/7/1</a:t>
            </a:fld>
            <a:endParaRPr lang="zh-CN" altLang="en-US">
              <a:latin typeface="Arial" panose="020B0604020202090204" pitchFamily="34" charset="0"/>
            </a:endParaRPr>
          </a:p>
        </p:txBody>
      </p:sp>
      <p:sp>
        <p:nvSpPr>
          <p:cNvPr id="4" name="页脚占位符 3"/>
          <p:cNvSpPr>
            <a:spLocks noGrp="1"/>
          </p:cNvSpPr>
          <p:nvPr>
            <p:ph type="ftr" sz="quarter" idx="2"/>
          </p:nvPr>
        </p:nvSpPr>
        <p:spPr>
          <a:xfrm>
            <a:off x="0" y="9377317"/>
            <a:ext cx="2945659" cy="495347"/>
          </a:xfrm>
          <a:prstGeom prst="rect">
            <a:avLst/>
          </a:prstGeom>
        </p:spPr>
        <p:txBody>
          <a:bodyPr vert="horz" lIns="91440" tIns="45720" rIns="91440" bIns="45720" rtlCol="0" anchor="b"/>
          <a:lstStyle>
            <a:lvl1pPr algn="l">
              <a:defRPr sz="1200"/>
            </a:lvl1pPr>
          </a:lstStyle>
          <a:p>
            <a:endParaRPr lang="zh-CN" altLang="en-US">
              <a:latin typeface="Arial" panose="020B0604020202090204" pitchFamily="34" charset="0"/>
            </a:endParaRPr>
          </a:p>
        </p:txBody>
      </p:sp>
      <p:sp>
        <p:nvSpPr>
          <p:cNvPr id="5" name="灯片编号占位符 4"/>
          <p:cNvSpPr>
            <a:spLocks noGrp="1"/>
          </p:cNvSpPr>
          <p:nvPr>
            <p:ph type="sldNum" sz="quarter" idx="3"/>
          </p:nvPr>
        </p:nvSpPr>
        <p:spPr>
          <a:xfrm>
            <a:off x="3850443" y="9377317"/>
            <a:ext cx="2945659" cy="49534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90204" pitchFamily="34" charset="0"/>
              </a:rPr>
              <a:t>‹#›</a:t>
            </a:fld>
            <a:endParaRPr lang="zh-CN" altLang="en-US">
              <a:latin typeface="Arial" panose="020B060402020209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1" y="0"/>
            <a:ext cx="2944086" cy="49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90204" pitchFamily="34" charset="0"/>
              <a:buNone/>
              <a:defRPr sz="1200">
                <a:latin typeface="Arial" panose="020B0604020202090204" pitchFamily="34" charset="0"/>
                <a:ea typeface="MS PGothic" panose="020B0600070205080204" charset="-128"/>
              </a:defRPr>
            </a:lvl1pPr>
          </a:lstStyle>
          <a:p>
            <a:pPr defTabSz="457200" eaLnBrk="0" fontAlgn="base" hangingPunct="0">
              <a:spcBef>
                <a:spcPct val="0"/>
              </a:spcBef>
              <a:spcAft>
                <a:spcPct val="0"/>
              </a:spcAft>
              <a:defRPr/>
            </a:pPr>
            <a:endParaRPr lang="zh-CN" altLang="en-US">
              <a:sym typeface="MS PGothic" panose="020B0600070205080204" charset="-128"/>
            </a:endParaRPr>
          </a:p>
        </p:txBody>
      </p:sp>
      <p:sp>
        <p:nvSpPr>
          <p:cNvPr id="3075" name="日期占位符 2"/>
          <p:cNvSpPr>
            <a:spLocks noGrp="1" noChangeArrowheads="1"/>
          </p:cNvSpPr>
          <p:nvPr>
            <p:ph type="dt" idx="1"/>
          </p:nvPr>
        </p:nvSpPr>
        <p:spPr bwMode="auto">
          <a:xfrm>
            <a:off x="3848869" y="0"/>
            <a:ext cx="2947233" cy="49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90204" pitchFamily="34" charset="0"/>
              <a:buNone/>
              <a:defRPr>
                <a:latin typeface="Arial" panose="020B0604020202090204" pitchFamily="34" charset="0"/>
                <a:ea typeface="MS PGothic" panose="020B0600070205080204" charset="-128"/>
              </a:defRPr>
            </a:lvl1pPr>
          </a:lstStyle>
          <a:p>
            <a:pPr defTabSz="457200" eaLnBrk="0" fontAlgn="base" hangingPunct="0">
              <a:spcBef>
                <a:spcPct val="0"/>
              </a:spcBef>
              <a:spcAft>
                <a:spcPct val="0"/>
              </a:spcAft>
              <a:defRPr/>
            </a:pPr>
            <a:fld id="{9A25C020-4514-466A-9B9E-7D41CCDD4C29}" type="datetime1">
              <a:rPr lang="zh-CN" altLang="en-US" sz="1800" smtClean="0">
                <a:sym typeface="MS PGothic" panose="020B0600070205080204" charset="-128"/>
              </a:rPr>
              <a:t>2020/7/1</a:t>
            </a:fld>
            <a:endParaRPr lang="zh-CN" altLang="en-US" sz="1200">
              <a:sym typeface="MS PGothic" panose="020B0600070205080204" charset="-128"/>
            </a:endParaRPr>
          </a:p>
        </p:txBody>
      </p:sp>
      <p:sp>
        <p:nvSpPr>
          <p:cNvPr id="3076" name="幻灯片图像占位符 3"/>
          <p:cNvSpPr>
            <a:spLocks noGrp="1" noRot="1" noChangeAspect="1"/>
          </p:cNvSpPr>
          <p:nvPr>
            <p:ph type="sldImg" idx="2"/>
          </p:nvPr>
        </p:nvSpPr>
        <p:spPr>
          <a:xfrm>
            <a:off x="436563" y="1233488"/>
            <a:ext cx="5924550" cy="3332162"/>
          </a:xfrm>
          <a:prstGeom prst="rect">
            <a:avLst/>
          </a:prstGeom>
          <a:noFill/>
          <a:ln w="9525">
            <a:noFill/>
          </a:ln>
        </p:spPr>
        <p:txBody>
          <a:bodyPr/>
          <a:lstStyle/>
          <a:p>
            <a:endParaRPr lang="zh-CN" altLang="en-US"/>
          </a:p>
        </p:txBody>
      </p:sp>
      <p:sp>
        <p:nvSpPr>
          <p:cNvPr id="3077" name="备注占位符 4"/>
          <p:cNvSpPr>
            <a:spLocks noGrp="1" noRot="1" noChangeAspect="1" noChangeArrowheads="1"/>
          </p:cNvSpPr>
          <p:nvPr/>
        </p:nvSpPr>
        <p:spPr bwMode="auto">
          <a:xfrm>
            <a:off x="679768" y="4751219"/>
            <a:ext cx="5438140" cy="3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sym typeface="MS PGothic" panose="020B0600070205080204" charset="-128"/>
              </a:defRPr>
            </a:lvl1pPr>
            <a:lvl2pPr marL="742950" indent="-285750">
              <a:defRPr>
                <a:solidFill>
                  <a:schemeClr val="tx1"/>
                </a:solidFill>
                <a:latin typeface="Calibri" panose="020F0502020204030204" charset="0"/>
                <a:ea typeface="宋体" panose="02010600030101010101" pitchFamily="2" charset="-122"/>
                <a:sym typeface="MS PGothic" panose="020B0600070205080204" charset="-128"/>
              </a:defRPr>
            </a:lvl2pPr>
            <a:lvl3pPr marL="1143000" indent="-228600">
              <a:defRPr>
                <a:solidFill>
                  <a:schemeClr val="tx1"/>
                </a:solidFill>
                <a:latin typeface="Calibri" panose="020F0502020204030204" charset="0"/>
                <a:ea typeface="宋体" panose="02010600030101010101" pitchFamily="2" charset="-122"/>
                <a:sym typeface="MS PGothic" panose="020B0600070205080204" charset="-128"/>
              </a:defRPr>
            </a:lvl3pPr>
            <a:lvl4pPr marL="1600200" indent="-228600">
              <a:defRPr>
                <a:solidFill>
                  <a:schemeClr val="tx1"/>
                </a:solidFill>
                <a:latin typeface="Calibri" panose="020F0502020204030204" charset="0"/>
                <a:ea typeface="宋体" panose="02010600030101010101" pitchFamily="2" charset="-122"/>
                <a:sym typeface="MS PGothic" panose="020B0600070205080204" charset="-128"/>
              </a:defRPr>
            </a:lvl4pPr>
            <a:lvl5pPr marL="2057400" indent="-228600">
              <a:defRPr>
                <a:solidFill>
                  <a:schemeClr val="tx1"/>
                </a:solidFill>
                <a:latin typeface="Calibri" panose="020F0502020204030204" charset="0"/>
                <a:ea typeface="宋体" panose="02010600030101010101" pitchFamily="2" charset="-122"/>
                <a:sym typeface="MS PGothic" panose="020B0600070205080204" charset="-128"/>
              </a:defRPr>
            </a:lvl5pPr>
            <a:lvl6pPr marL="2514600" indent="-228600" defTabSz="457200" eaLnBrk="0" fontAlgn="base" hangingPunct="0">
              <a:spcBef>
                <a:spcPct val="0"/>
              </a:spcBef>
              <a:spcAft>
                <a:spcPct val="0"/>
              </a:spcAft>
              <a:buFont typeface="Arial" panose="020B0604020202090204" pitchFamily="34" charset="0"/>
              <a:defRPr>
                <a:solidFill>
                  <a:schemeClr val="tx1"/>
                </a:solidFill>
                <a:latin typeface="Calibri" panose="020F0502020204030204" charset="0"/>
                <a:ea typeface="宋体" panose="02010600030101010101" pitchFamily="2" charset="-122"/>
                <a:sym typeface="MS PGothic" panose="020B0600070205080204" charset="-128"/>
              </a:defRPr>
            </a:lvl6pPr>
            <a:lvl7pPr marL="2971800" indent="-228600" defTabSz="457200" eaLnBrk="0" fontAlgn="base" hangingPunct="0">
              <a:spcBef>
                <a:spcPct val="0"/>
              </a:spcBef>
              <a:spcAft>
                <a:spcPct val="0"/>
              </a:spcAft>
              <a:buFont typeface="Arial" panose="020B0604020202090204" pitchFamily="34" charset="0"/>
              <a:defRPr>
                <a:solidFill>
                  <a:schemeClr val="tx1"/>
                </a:solidFill>
                <a:latin typeface="Calibri" panose="020F0502020204030204" charset="0"/>
                <a:ea typeface="宋体" panose="02010600030101010101" pitchFamily="2" charset="-122"/>
                <a:sym typeface="MS PGothic" panose="020B0600070205080204" charset="-128"/>
              </a:defRPr>
            </a:lvl7pPr>
            <a:lvl8pPr marL="3429000" indent="-228600" defTabSz="457200" eaLnBrk="0" fontAlgn="base" hangingPunct="0">
              <a:spcBef>
                <a:spcPct val="0"/>
              </a:spcBef>
              <a:spcAft>
                <a:spcPct val="0"/>
              </a:spcAft>
              <a:buFont typeface="Arial" panose="020B0604020202090204" pitchFamily="34" charset="0"/>
              <a:defRPr>
                <a:solidFill>
                  <a:schemeClr val="tx1"/>
                </a:solidFill>
                <a:latin typeface="Calibri" panose="020F0502020204030204" charset="0"/>
                <a:ea typeface="宋体" panose="02010600030101010101" pitchFamily="2" charset="-122"/>
                <a:sym typeface="MS PGothic" panose="020B0600070205080204" charset="-128"/>
              </a:defRPr>
            </a:lvl8pPr>
            <a:lvl9pPr marL="3886200" indent="-228600" defTabSz="457200" eaLnBrk="0" fontAlgn="base" hangingPunct="0">
              <a:spcBef>
                <a:spcPct val="0"/>
              </a:spcBef>
              <a:spcAft>
                <a:spcPct val="0"/>
              </a:spcAft>
              <a:buFont typeface="Arial" panose="020B0604020202090204" pitchFamily="34" charset="0"/>
              <a:defRPr>
                <a:solidFill>
                  <a:schemeClr val="tx1"/>
                </a:solidFill>
                <a:latin typeface="Calibri" panose="020F0502020204030204" charset="0"/>
                <a:ea typeface="宋体" panose="02010600030101010101" pitchFamily="2" charset="-122"/>
                <a:sym typeface="MS PGothic" panose="020B0600070205080204" charset="-128"/>
              </a:defRPr>
            </a:lvl9pPr>
          </a:lstStyle>
          <a:p>
            <a:pPr marL="0" marR="0" lvl="0" indent="0" algn="l" defTabSz="457200"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sym typeface="MS PGothic" panose="020B0600070205080204" charset="-128"/>
              </a:rPr>
              <a:t>单击此处编辑母版文本样式</a:t>
            </a:r>
          </a:p>
          <a:p>
            <a:pPr marL="0" marR="0" lvl="0" indent="0" algn="l" defTabSz="457200"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sym typeface="MS PGothic" panose="020B0600070205080204" charset="-128"/>
              </a:rPr>
              <a:t>第二级</a:t>
            </a:r>
          </a:p>
          <a:p>
            <a:pPr marL="0" marR="0" lvl="0" indent="0" algn="l" defTabSz="457200"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sym typeface="MS PGothic" panose="020B0600070205080204" charset="-128"/>
              </a:rPr>
              <a:t>第三级</a:t>
            </a:r>
          </a:p>
          <a:p>
            <a:pPr marL="0" marR="0" lvl="0" indent="0" algn="l" defTabSz="457200"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sym typeface="MS PGothic" panose="020B0600070205080204" charset="-128"/>
              </a:rPr>
              <a:t>第四级</a:t>
            </a:r>
          </a:p>
          <a:p>
            <a:pPr marL="0" marR="0" lvl="0" indent="0" algn="l" defTabSz="457200" rtl="0" eaLnBrk="0" fontAlgn="base" latinLnBrk="0" hangingPunct="0">
              <a:lnSpc>
                <a:spcPct val="100000"/>
              </a:lnSpc>
              <a:spcBef>
                <a:spcPct val="30000"/>
              </a:spcBef>
              <a:spcAft>
                <a:spcPct val="0"/>
              </a:spcAft>
              <a:buClrTx/>
              <a:buSzTx/>
              <a:buFont typeface="Arial" panose="020B0604020202090204" pitchFamily="34" charset="0"/>
              <a:buNone/>
              <a:defRPr/>
            </a:pPr>
            <a:r>
              <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sym typeface="MS PGothic" panose="020B0600070205080204" charset="-128"/>
              </a:rPr>
              <a:t>第五级</a:t>
            </a:r>
          </a:p>
        </p:txBody>
      </p:sp>
      <p:sp>
        <p:nvSpPr>
          <p:cNvPr id="3078" name="页脚占位符 5"/>
          <p:cNvSpPr>
            <a:spLocks noGrp="1" noChangeArrowheads="1"/>
          </p:cNvSpPr>
          <p:nvPr>
            <p:ph type="ftr" sz="quarter" idx="4"/>
          </p:nvPr>
        </p:nvSpPr>
        <p:spPr bwMode="auto">
          <a:xfrm>
            <a:off x="1" y="9377316"/>
            <a:ext cx="2944086" cy="49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90204" pitchFamily="34" charset="0"/>
              <a:buNone/>
              <a:defRPr sz="1200">
                <a:latin typeface="Arial" panose="020B0604020202090204" pitchFamily="34" charset="0"/>
                <a:ea typeface="MS PGothic" panose="020B0600070205080204" charset="-128"/>
              </a:defRPr>
            </a:lvl1pPr>
          </a:lstStyle>
          <a:p>
            <a:pPr defTabSz="457200" eaLnBrk="0" fontAlgn="base" hangingPunct="0">
              <a:spcBef>
                <a:spcPct val="0"/>
              </a:spcBef>
              <a:spcAft>
                <a:spcPct val="0"/>
              </a:spcAft>
              <a:defRPr/>
            </a:pPr>
            <a:endParaRPr lang="zh-CN" altLang="en-US">
              <a:sym typeface="MS PGothic" panose="020B0600070205080204" charset="-128"/>
            </a:endParaRPr>
          </a:p>
        </p:txBody>
      </p:sp>
      <p:sp>
        <p:nvSpPr>
          <p:cNvPr id="3079" name="灯片编号占位符 6"/>
          <p:cNvSpPr>
            <a:spLocks noGrp="1" noChangeArrowheads="1"/>
          </p:cNvSpPr>
          <p:nvPr>
            <p:ph type="sldNum" sz="quarter" idx="5"/>
          </p:nvPr>
        </p:nvSpPr>
        <p:spPr bwMode="auto">
          <a:xfrm>
            <a:off x="3848869" y="9377316"/>
            <a:ext cx="2947233" cy="49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90204" pitchFamily="34" charset="0"/>
              <a:buNone/>
              <a:defRPr>
                <a:latin typeface="Arial" panose="020B0604020202090204" pitchFamily="34" charset="0"/>
                <a:ea typeface="MS PGothic" panose="020B0600070205080204" charset="-128"/>
              </a:defRPr>
            </a:lvl1pPr>
          </a:lstStyle>
          <a:p>
            <a:pPr defTabSz="457200" eaLnBrk="0" fontAlgn="base" hangingPunct="0">
              <a:spcBef>
                <a:spcPct val="0"/>
              </a:spcBef>
              <a:spcAft>
                <a:spcPct val="0"/>
              </a:spcAft>
              <a:defRPr/>
            </a:pPr>
            <a:fld id="{736FDFD0-D77B-4638-A87A-287EB8E555BE}" type="slidenum">
              <a:rPr lang="zh-CN" altLang="en-US" sz="1800" smtClean="0">
                <a:sym typeface="MS PGothic" panose="020B0600070205080204" charset="-128"/>
              </a:rPr>
              <a:t>‹#›</a:t>
            </a:fld>
            <a:endParaRPr lang="zh-CN" altLang="en-US" sz="1200">
              <a:sym typeface="MS PGothic" panose="020B0600070205080204" charset="-128"/>
            </a:endParaRPr>
          </a:p>
        </p:txBody>
      </p:sp>
    </p:spTree>
  </p:cSld>
  <p:clrMap bg1="lt1" tx1="dk1" bg2="lt2" tx2="dk2" accent1="accent1" accent2="accent2" accent3="accent3" accent4="accent4" accent5="accent5" accent6="accent6" hlink="hlink" folHlink="folHlink"/>
  <p:hf hdr="0" ftr="0" dt="0"/>
  <p:notesStyle>
    <a:lvl1pPr algn="l" defTabSz="0" rtl="0" eaLnBrk="0" fontAlgn="base" hangingPunct="0">
      <a:spcBef>
        <a:spcPct val="30000"/>
      </a:spcBef>
      <a:spcAft>
        <a:spcPct val="0"/>
      </a:spcAft>
      <a:defRPr sz="990" kern="1200">
        <a:solidFill>
          <a:schemeClr val="tx1"/>
        </a:solidFill>
        <a:latin typeface="Arial" panose="020B0604020202090204" pitchFamily="34" charset="0"/>
        <a:ea typeface="宋体" panose="02010600030101010101" pitchFamily="2" charset="-122"/>
        <a:cs typeface="+mn-cs"/>
      </a:defRPr>
    </a:lvl1pPr>
    <a:lvl2pPr algn="l" defTabSz="0" rtl="0" eaLnBrk="0" fontAlgn="base" hangingPunct="0">
      <a:spcBef>
        <a:spcPct val="30000"/>
      </a:spcBef>
      <a:spcAft>
        <a:spcPct val="0"/>
      </a:spcAft>
      <a:defRPr sz="990" kern="1200">
        <a:solidFill>
          <a:schemeClr val="tx1"/>
        </a:solidFill>
        <a:latin typeface="Arial" panose="020B0604020202090204" pitchFamily="34" charset="0"/>
        <a:ea typeface="宋体" panose="02010600030101010101" pitchFamily="2" charset="-122"/>
        <a:cs typeface="+mn-cs"/>
      </a:defRPr>
    </a:lvl2pPr>
    <a:lvl3pPr algn="l" defTabSz="0" rtl="0" eaLnBrk="0" fontAlgn="base" hangingPunct="0">
      <a:spcBef>
        <a:spcPct val="30000"/>
      </a:spcBef>
      <a:spcAft>
        <a:spcPct val="0"/>
      </a:spcAft>
      <a:defRPr sz="990" kern="1200">
        <a:solidFill>
          <a:schemeClr val="tx1"/>
        </a:solidFill>
        <a:latin typeface="Arial" panose="020B0604020202090204" pitchFamily="34" charset="0"/>
        <a:ea typeface="宋体" panose="02010600030101010101" pitchFamily="2" charset="-122"/>
        <a:cs typeface="+mn-cs"/>
      </a:defRPr>
    </a:lvl3pPr>
    <a:lvl4pPr algn="l" defTabSz="0" rtl="0" eaLnBrk="0" fontAlgn="base" hangingPunct="0">
      <a:spcBef>
        <a:spcPct val="30000"/>
      </a:spcBef>
      <a:spcAft>
        <a:spcPct val="0"/>
      </a:spcAft>
      <a:defRPr sz="990" kern="1200">
        <a:solidFill>
          <a:schemeClr val="tx1"/>
        </a:solidFill>
        <a:latin typeface="Arial" panose="020B0604020202090204" pitchFamily="34" charset="0"/>
        <a:ea typeface="宋体" panose="02010600030101010101" pitchFamily="2" charset="-122"/>
        <a:cs typeface="+mn-cs"/>
      </a:defRPr>
    </a:lvl4pPr>
    <a:lvl5pPr algn="l" defTabSz="0" rtl="0" eaLnBrk="0" fontAlgn="base" hangingPunct="0">
      <a:spcBef>
        <a:spcPct val="30000"/>
      </a:spcBef>
      <a:spcAft>
        <a:spcPct val="0"/>
      </a:spcAft>
      <a:defRPr sz="990" kern="1200">
        <a:solidFill>
          <a:schemeClr val="tx1"/>
        </a:solidFill>
        <a:latin typeface="Arial" panose="020B0604020202090204" pitchFamily="34" charset="0"/>
        <a:ea typeface="宋体" panose="02010600030101010101" pitchFamily="2" charset="-122"/>
        <a:cs typeface="+mn-cs"/>
      </a:defRPr>
    </a:lvl5pPr>
    <a:lvl6pPr marL="1889760" algn="l" defTabSz="755650" rtl="0" eaLnBrk="1" latinLnBrk="0" hangingPunct="1">
      <a:defRPr sz="990" kern="1200">
        <a:solidFill>
          <a:schemeClr val="tx1"/>
        </a:solidFill>
        <a:latin typeface="+mn-lt"/>
        <a:ea typeface="+mn-ea"/>
        <a:cs typeface="+mn-cs"/>
      </a:defRPr>
    </a:lvl6pPr>
    <a:lvl7pPr marL="2267585" algn="l" defTabSz="755650" rtl="0" eaLnBrk="1" latinLnBrk="0" hangingPunct="1">
      <a:defRPr sz="990" kern="1200">
        <a:solidFill>
          <a:schemeClr val="tx1"/>
        </a:solidFill>
        <a:latin typeface="+mn-lt"/>
        <a:ea typeface="+mn-ea"/>
        <a:cs typeface="+mn-cs"/>
      </a:defRPr>
    </a:lvl7pPr>
    <a:lvl8pPr marL="2646045" algn="l" defTabSz="755650" rtl="0" eaLnBrk="1" latinLnBrk="0" hangingPunct="1">
      <a:defRPr sz="990" kern="1200">
        <a:solidFill>
          <a:schemeClr val="tx1"/>
        </a:solidFill>
        <a:latin typeface="+mn-lt"/>
        <a:ea typeface="+mn-ea"/>
        <a:cs typeface="+mn-cs"/>
      </a:defRPr>
    </a:lvl8pPr>
    <a:lvl9pPr marL="3023870" algn="l" defTabSz="755650" rtl="0" eaLnBrk="1" latinLnBrk="0" hangingPunct="1">
      <a:defRPr sz="99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6563" y="1233488"/>
            <a:ext cx="5924550" cy="3332162"/>
          </a:xfrm>
        </p:spPr>
      </p:sp>
      <p:sp>
        <p:nvSpPr>
          <p:cNvPr id="3" name="备注占位符 2"/>
          <p:cNvSpPr>
            <a:spLocks noGrp="1"/>
          </p:cNvSpPr>
          <p:nvPr>
            <p:ph type="body" idx="1"/>
          </p:nvPr>
        </p:nvSpPr>
        <p:spPr>
          <a:xfrm>
            <a:off x="679450" y="4751388"/>
            <a:ext cx="5438775" cy="3887787"/>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0" fontAlgn="base" latinLnBrk="0" hangingPunct="0">
              <a:lnSpc>
                <a:spcPct val="100000"/>
              </a:lnSpc>
              <a:spcBef>
                <a:spcPct val="0"/>
              </a:spcBef>
              <a:spcAft>
                <a:spcPct val="0"/>
              </a:spcAft>
              <a:buClrTx/>
              <a:buSzTx/>
              <a:buFont typeface="Arial" panose="020B0604020202090204" pitchFamily="34" charset="0"/>
              <a:buNone/>
              <a:defRPr/>
            </a:pPr>
            <a:fld id="{736FDFD0-D77B-4638-A87A-287EB8E555BE}" type="slidenum">
              <a:rPr kumimoji="0" lang="zh-CN" altLang="en-US" sz="1800" b="0" i="0" u="none" strike="noStrike" kern="1200" cap="none" spc="0" normalizeH="0" baseline="0" noProof="0" smtClean="0">
                <a:ln>
                  <a:noFill/>
                </a:ln>
                <a:solidFill>
                  <a:schemeClr val="tx1"/>
                </a:solidFill>
                <a:effectLst/>
                <a:uLnTx/>
                <a:uFillTx/>
                <a:ea typeface="MS PGothic" panose="020B0600070205080204" charset="-128"/>
                <a:cs typeface="+mn-cs"/>
                <a:sym typeface="MS PGothic" panose="020B0600070205080204" charset="-128"/>
              </a:rPr>
              <a:t>2</a:t>
            </a:fld>
            <a:endParaRPr kumimoji="0" lang="zh-CN" altLang="en-US" sz="1200" b="0" i="0" u="none" strike="noStrike" kern="1200" cap="none" spc="0" normalizeH="0" baseline="0" noProof="0">
              <a:ln>
                <a:noFill/>
              </a:ln>
              <a:solidFill>
                <a:schemeClr val="tx1"/>
              </a:solidFill>
              <a:effectLst/>
              <a:uLnTx/>
              <a:uFillTx/>
              <a:ea typeface="MS PGothic" panose="020B0600070205080204" charset="-128"/>
              <a:cs typeface="+mn-cs"/>
              <a:sym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3444" y="2686017"/>
            <a:ext cx="8441218" cy="845906"/>
          </a:xfrm>
        </p:spPr>
        <p:txBody>
          <a:bodyPr anchor="b">
            <a:noAutofit/>
          </a:bodyPr>
          <a:lstStyle>
            <a:lvl1pPr>
              <a:lnSpc>
                <a:spcPct val="120000"/>
              </a:lnSpc>
              <a:defRPr sz="4800" b="0" baseline="0">
                <a:solidFill>
                  <a:schemeClr val="tx1"/>
                </a:solidFill>
                <a:latin typeface="方正正粗黑简体" panose="02000000000000000000" charset="-122"/>
                <a:ea typeface="方正正粗黑简体" panose="02000000000000000000" charset="-122"/>
              </a:defRPr>
            </a:lvl1pPr>
          </a:lstStyle>
          <a:p>
            <a:r>
              <a:rPr lang="zh-CN" altLang="en-US" dirty="0"/>
              <a:t>点击修改标题</a:t>
            </a:r>
            <a:endParaRPr lang="en-US" dirty="0"/>
          </a:p>
        </p:txBody>
      </p:sp>
      <p:sp>
        <p:nvSpPr>
          <p:cNvPr id="7" name="Text Placeholder 5"/>
          <p:cNvSpPr>
            <a:spLocks noGrp="1"/>
          </p:cNvSpPr>
          <p:nvPr>
            <p:ph type="body" sz="quarter" idx="11" hasCustomPrompt="1"/>
          </p:nvPr>
        </p:nvSpPr>
        <p:spPr>
          <a:xfrm>
            <a:off x="683444" y="3904994"/>
            <a:ext cx="6535271" cy="833811"/>
          </a:xfrm>
        </p:spPr>
        <p:txBody>
          <a:bodyPr>
            <a:normAutofit/>
          </a:bodyPr>
          <a:lstStyle>
            <a:lvl1pPr marL="0" indent="0">
              <a:spcBef>
                <a:spcPts val="0"/>
              </a:spcBef>
              <a:buNone/>
              <a:defRPr sz="2000" b="0" baseline="0">
                <a:solidFill>
                  <a:schemeClr val="tx1"/>
                </a:solidFill>
                <a:latin typeface="(使用中文字体)"/>
                <a:ea typeface="方正正粗黑简体" panose="02000000000000000000" charset="-122"/>
              </a:defRPr>
            </a:lvl1pPr>
            <a:lvl2pPr marL="553085" indent="0">
              <a:buNone/>
              <a:defRPr>
                <a:solidFill>
                  <a:srgbClr val="FF0000"/>
                </a:solidFill>
              </a:defRPr>
            </a:lvl2pPr>
            <a:lvl3pPr marL="1105535" indent="0">
              <a:buNone/>
              <a:defRPr>
                <a:solidFill>
                  <a:srgbClr val="FF0000"/>
                </a:solidFill>
              </a:defRPr>
            </a:lvl3pPr>
            <a:lvl4pPr marL="1658620" indent="0">
              <a:buNone/>
              <a:defRPr>
                <a:solidFill>
                  <a:srgbClr val="FF0000"/>
                </a:solidFill>
              </a:defRPr>
            </a:lvl4pPr>
            <a:lvl5pPr marL="2211705" indent="0">
              <a:buNone/>
              <a:defRPr>
                <a:solidFill>
                  <a:srgbClr val="FF0000"/>
                </a:solidFill>
              </a:defRPr>
            </a:lvl5pPr>
          </a:lstStyle>
          <a:p>
            <a:pPr lvl="0"/>
            <a:r>
              <a:rPr lang="zh-CN" altLang="en-US"/>
              <a:t>编辑母版文本样式</a:t>
            </a:r>
          </a:p>
        </p:txBody>
      </p:sp>
      <p:pic>
        <p:nvPicPr>
          <p:cNvPr id="2" name="图片 1"/>
          <p:cNvPicPr>
            <a:picLocks noChangeAspect="1"/>
          </p:cNvPicPr>
          <p:nvPr userDrawn="1"/>
        </p:nvPicPr>
        <p:blipFill>
          <a:blip r:embed="rId2"/>
          <a:stretch>
            <a:fillRect/>
          </a:stretch>
        </p:blipFill>
        <p:spPr>
          <a:xfrm>
            <a:off x="9382521" y="-7408"/>
            <a:ext cx="2809481" cy="6871014"/>
          </a:xfrm>
          <a:prstGeom prst="rect">
            <a:avLst/>
          </a:prstGeom>
        </p:spPr>
      </p:pic>
      <p:pic>
        <p:nvPicPr>
          <p:cNvPr id="9" name="图片 8"/>
          <p:cNvPicPr>
            <a:picLocks noChangeAspect="1"/>
          </p:cNvPicPr>
          <p:nvPr userDrawn="1"/>
        </p:nvPicPr>
        <p:blipFill>
          <a:blip r:embed="rId2"/>
          <a:stretch>
            <a:fillRect/>
          </a:stretch>
        </p:blipFill>
        <p:spPr>
          <a:xfrm>
            <a:off x="9382521" y="-7408"/>
            <a:ext cx="2809481" cy="6871014"/>
          </a:xfrm>
          <a:prstGeom prst="rect">
            <a:avLst/>
          </a:prstGeom>
        </p:spPr>
      </p:pic>
      <p:pic>
        <p:nvPicPr>
          <p:cNvPr id="11" name="图片 10"/>
          <p:cNvPicPr>
            <a:picLocks noChangeAspect="1"/>
          </p:cNvPicPr>
          <p:nvPr userDrawn="1"/>
        </p:nvPicPr>
        <p:blipFill>
          <a:blip r:embed="rId2"/>
          <a:stretch>
            <a:fillRect/>
          </a:stretch>
        </p:blipFill>
        <p:spPr>
          <a:xfrm>
            <a:off x="9382521" y="-7408"/>
            <a:ext cx="2809481" cy="6871014"/>
          </a:xfrm>
          <a:prstGeom prst="rect">
            <a:avLst/>
          </a:prstGeom>
        </p:spPr>
      </p:pic>
      <p:pic>
        <p:nvPicPr>
          <p:cNvPr id="4" name="图片 3" descr="webank-logo"/>
          <p:cNvPicPr>
            <a:picLocks noChangeAspect="1"/>
          </p:cNvPicPr>
          <p:nvPr userDrawn="1"/>
        </p:nvPicPr>
        <p:blipFill>
          <a:blip r:embed="rId3"/>
          <a:stretch>
            <a:fillRect/>
          </a:stretch>
        </p:blipFill>
        <p:spPr>
          <a:xfrm>
            <a:off x="607060" y="431798"/>
            <a:ext cx="1615440" cy="318135"/>
          </a:xfrm>
          <a:prstGeom prst="rect">
            <a:avLst/>
          </a:prstGeom>
        </p:spPr>
      </p:pic>
      <p:cxnSp>
        <p:nvCxnSpPr>
          <p:cNvPr id="10" name="直接连接符 9"/>
          <p:cNvCxnSpPr/>
          <p:nvPr userDrawn="1"/>
        </p:nvCxnSpPr>
        <p:spPr>
          <a:xfrm>
            <a:off x="2396596" y="431798"/>
            <a:ext cx="0" cy="318135"/>
          </a:xfrm>
          <a:prstGeom prst="line">
            <a:avLst/>
          </a:prstGeom>
          <a:ln w="12700">
            <a:solidFill>
              <a:srgbClr val="194EA0"/>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70692" y="415027"/>
            <a:ext cx="941729" cy="3516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页">
    <p:bg>
      <p:bgPr>
        <a:solidFill>
          <a:schemeClr val="tx1"/>
        </a:solidFill>
        <a:effectLst/>
      </p:bgPr>
    </p:bg>
    <p:spTree>
      <p:nvGrpSpPr>
        <p:cNvPr id="1" name=""/>
        <p:cNvGrpSpPr/>
        <p:nvPr/>
      </p:nvGrpSpPr>
      <p:grpSpPr>
        <a:xfrm>
          <a:off x="0" y="0"/>
          <a:ext cx="0" cy="0"/>
          <a:chOff x="0" y="0"/>
          <a:chExt cx="0" cy="0"/>
        </a:xfrm>
      </p:grpSpPr>
      <p:sp>
        <p:nvSpPr>
          <p:cNvPr id="6" name="Text Placeholder 2"/>
          <p:cNvSpPr>
            <a:spLocks noGrp="1"/>
          </p:cNvSpPr>
          <p:nvPr>
            <p:ph type="body" sz="quarter" idx="11" hasCustomPrompt="1"/>
          </p:nvPr>
        </p:nvSpPr>
        <p:spPr>
          <a:xfrm>
            <a:off x="1215685" y="1633057"/>
            <a:ext cx="4238437" cy="1402374"/>
          </a:xfrm>
        </p:spPr>
        <p:txBody>
          <a:bodyPr anchor="ctr">
            <a:noAutofit/>
          </a:bodyPr>
          <a:lstStyle>
            <a:lvl1pPr marL="0" indent="0">
              <a:buNone/>
              <a:defRPr sz="12000" b="0" i="0" baseline="0">
                <a:solidFill>
                  <a:schemeClr val="bg1"/>
                </a:solidFill>
                <a:latin typeface="+mj-lt"/>
                <a:ea typeface="+mj-ea"/>
                <a:cs typeface="Facto Bold" panose="00000400000000000000" pitchFamily="50" charset="0"/>
              </a:defRPr>
            </a:lvl1pPr>
          </a:lstStyle>
          <a:p>
            <a:pPr lvl="0"/>
            <a:r>
              <a:rPr lang="en-US" altLang="zh-CN" dirty="0"/>
              <a:t>00</a:t>
            </a:r>
            <a:endParaRPr lang="en-US" dirty="0"/>
          </a:p>
        </p:txBody>
      </p:sp>
      <p:sp>
        <p:nvSpPr>
          <p:cNvPr id="7" name="Title 8"/>
          <p:cNvSpPr>
            <a:spLocks noGrp="1"/>
          </p:cNvSpPr>
          <p:nvPr>
            <p:ph type="title" hasCustomPrompt="1"/>
          </p:nvPr>
        </p:nvSpPr>
        <p:spPr>
          <a:xfrm>
            <a:off x="1215685" y="3448274"/>
            <a:ext cx="6379029" cy="699940"/>
          </a:xfrm>
        </p:spPr>
        <p:txBody>
          <a:bodyPr anchor="ctr">
            <a:noAutofit/>
          </a:bodyPr>
          <a:lstStyle>
            <a:lvl1pPr marL="0" marR="0" indent="0" algn="l" defTabSz="1105535" rtl="0" eaLnBrk="1" fontAlgn="auto" latinLnBrk="0" hangingPunct="1">
              <a:lnSpc>
                <a:spcPct val="120000"/>
              </a:lnSpc>
              <a:spcBef>
                <a:spcPct val="0"/>
              </a:spcBef>
              <a:spcAft>
                <a:spcPts val="0"/>
              </a:spcAft>
              <a:buClrTx/>
              <a:buSzTx/>
              <a:buFontTx/>
              <a:buNone/>
              <a:defRPr sz="3600" baseline="0">
                <a:solidFill>
                  <a:schemeClr val="bg1"/>
                </a:solidFill>
                <a:latin typeface="方正正粗黑简体" panose="02000000000000000000" charset="-122"/>
                <a:ea typeface="方正正粗黑简体" panose="02000000000000000000" charset="-122"/>
              </a:defRPr>
            </a:lvl1pPr>
          </a:lstStyle>
          <a:p>
            <a:r>
              <a:rPr lang="zh-CN" altLang="en-US" dirty="0"/>
              <a:t>章节页标题</a:t>
            </a:r>
            <a:endParaRPr lang="en-US" altLang="zh-CN" dirty="0"/>
          </a:p>
        </p:txBody>
      </p:sp>
      <p:grpSp>
        <p:nvGrpSpPr>
          <p:cNvPr id="13" name="组合 12"/>
          <p:cNvGrpSpPr/>
          <p:nvPr userDrawn="1"/>
        </p:nvGrpSpPr>
        <p:grpSpPr>
          <a:xfrm>
            <a:off x="561600" y="6393600"/>
            <a:ext cx="1717593" cy="284249"/>
            <a:chOff x="561600" y="6321958"/>
            <a:chExt cx="1717593" cy="284249"/>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600" y="6328800"/>
              <a:ext cx="713372" cy="2664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08400" y="6382800"/>
              <a:ext cx="770793" cy="165600"/>
            </a:xfrm>
            <a:prstGeom prst="rect">
              <a:avLst/>
            </a:prstGeom>
          </p:spPr>
        </p:pic>
        <p:cxnSp>
          <p:nvCxnSpPr>
            <p:cNvPr id="12" name="直接连接符 11"/>
            <p:cNvCxnSpPr/>
            <p:nvPr userDrawn="1"/>
          </p:nvCxnSpPr>
          <p:spPr>
            <a:xfrm>
              <a:off x="1388225" y="6321958"/>
              <a:ext cx="0" cy="2842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灯片编号占位符 30"/>
          <p:cNvSpPr>
            <a:spLocks noGrp="1"/>
          </p:cNvSpPr>
          <p:nvPr>
            <p:ph type="sldNum" sz="quarter" idx="10"/>
          </p:nvPr>
        </p:nvSpPr>
        <p:spPr>
          <a:xfrm>
            <a:off x="10292316" y="6356350"/>
            <a:ext cx="1061484" cy="365125"/>
          </a:xfrm>
        </p:spPr>
        <p:txBody>
          <a:bodyPr/>
          <a:lstStyle/>
          <a:p>
            <a:fld id="{C8307BB2-4EC6-465E-B539-599D40C8A19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789152">
            <a:off x="549813" y="1708248"/>
            <a:ext cx="3455999" cy="1919932"/>
          </a:xfrm>
          <a:prstGeom prst="rect">
            <a:avLst/>
          </a:prstGeom>
        </p:spPr>
      </p:pic>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789152">
            <a:off x="2681959" y="2515427"/>
            <a:ext cx="3455999" cy="1919932"/>
          </a:xfrm>
          <a:prstGeom prst="rect">
            <a:avLst/>
          </a:prstGeom>
        </p:spPr>
      </p:pic>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789152">
            <a:off x="5730423" y="2850868"/>
            <a:ext cx="3455999" cy="1919932"/>
          </a:xfrm>
          <a:prstGeom prst="rect">
            <a:avLst/>
          </a:prstGeom>
        </p:spPr>
      </p:pic>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9789152">
            <a:off x="8178489" y="3406770"/>
            <a:ext cx="3455999" cy="1919932"/>
          </a:xfrm>
          <a:prstGeom prst="rect">
            <a:avLst/>
          </a:prstGeom>
        </p:spPr>
      </p:pic>
      <p:grpSp>
        <p:nvGrpSpPr>
          <p:cNvPr id="16" name="Group 3"/>
          <p:cNvGrpSpPr/>
          <p:nvPr userDrawn="1"/>
        </p:nvGrpSpPr>
        <p:grpSpPr bwMode="auto">
          <a:xfrm>
            <a:off x="422911" y="426164"/>
            <a:ext cx="696753" cy="411107"/>
            <a:chOff x="374" y="148"/>
            <a:chExt cx="1639" cy="1043"/>
          </a:xfrm>
        </p:grpSpPr>
        <p:sp>
          <p:nvSpPr>
            <p:cNvPr id="19" name="AutoShape 4"/>
            <p:cNvSpPr>
              <a:spLocks noChangeArrowheads="1"/>
            </p:cNvSpPr>
            <p:nvPr/>
          </p:nvSpPr>
          <p:spPr bwMode="auto">
            <a:xfrm>
              <a:off x="970" y="148"/>
              <a:ext cx="1043" cy="1043"/>
            </a:xfrm>
            <a:prstGeom prst="diamond">
              <a:avLst/>
            </a:prstGeom>
            <a:solidFill>
              <a:srgbClr val="1E53A4"/>
            </a:solidFill>
            <a:ln w="9525">
              <a:solidFill>
                <a:srgbClr val="00447E"/>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a:latin typeface="+mn-lt"/>
                <a:ea typeface="思源黑体 CN Regular" panose="020B0200000000000000" pitchFamily="34" charset="-122"/>
                <a:cs typeface="+mn-ea"/>
                <a:sym typeface="+mn-lt"/>
              </a:endParaRPr>
            </a:p>
          </p:txBody>
        </p:sp>
        <p:sp>
          <p:nvSpPr>
            <p:cNvPr id="20" name="AutoShape 5"/>
            <p:cNvSpPr>
              <a:spLocks noChangeArrowheads="1"/>
            </p:cNvSpPr>
            <p:nvPr/>
          </p:nvSpPr>
          <p:spPr bwMode="auto">
            <a:xfrm>
              <a:off x="374" y="148"/>
              <a:ext cx="1043" cy="1043"/>
            </a:xfrm>
            <a:prstGeom prst="diamond">
              <a:avLst/>
            </a:prstGeom>
            <a:solidFill>
              <a:srgbClr val="3399FF"/>
            </a:solidFill>
            <a:ln w="9525">
              <a:solidFill>
                <a:srgbClr val="3399FF"/>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a:latin typeface="+mn-lt"/>
                <a:ea typeface="思源黑体 CN Regular" panose="020B0200000000000000" pitchFamily="34" charset="-122"/>
                <a:cs typeface="+mn-ea"/>
                <a:sym typeface="+mn-lt"/>
              </a:endParaRPr>
            </a:p>
          </p:txBody>
        </p:sp>
      </p:grpSp>
      <p:sp>
        <p:nvSpPr>
          <p:cNvPr id="4" name="标题 3"/>
          <p:cNvSpPr>
            <a:spLocks noGrp="1"/>
          </p:cNvSpPr>
          <p:nvPr>
            <p:ph type="title"/>
          </p:nvPr>
        </p:nvSpPr>
        <p:spPr>
          <a:xfrm>
            <a:off x="1284128" y="442498"/>
            <a:ext cx="8393272" cy="450962"/>
          </a:xfrm>
        </p:spPr>
        <p:txBody>
          <a:bodyPr anchor="ctr">
            <a:normAutofit/>
          </a:bodyPr>
          <a:lstStyle>
            <a:lvl1pPr>
              <a:defRPr sz="3200" b="0" baseline="0">
                <a:solidFill>
                  <a:schemeClr val="tx1"/>
                </a:solidFill>
                <a:latin typeface="+mj-lt"/>
                <a:ea typeface="+mj-ea"/>
              </a:defRPr>
            </a:lvl1pPr>
          </a:lstStyle>
          <a:p>
            <a:r>
              <a:rPr lang="zh-CN" altLang="en-US"/>
              <a:t>单击此处编辑母版标题样式</a:t>
            </a:r>
            <a:endParaRPr lang="zh-CN" altLang="en-US" dirty="0"/>
          </a:p>
        </p:txBody>
      </p:sp>
      <p:sp>
        <p:nvSpPr>
          <p:cNvPr id="31" name="灯片编号占位符 30"/>
          <p:cNvSpPr>
            <a:spLocks noGrp="1"/>
          </p:cNvSpPr>
          <p:nvPr>
            <p:ph type="sldNum" sz="quarter" idx="10"/>
          </p:nvPr>
        </p:nvSpPr>
        <p:spPr>
          <a:xfrm>
            <a:off x="10292316" y="6356350"/>
            <a:ext cx="1061484" cy="365125"/>
          </a:xfrm>
        </p:spPr>
        <p:txBody>
          <a:bodyPr/>
          <a:lstStyle/>
          <a:p>
            <a:fld id="{C8307BB2-4EC6-465E-B539-599D40C8A195}" type="slidenum">
              <a:rPr lang="zh-CN" altLang="en-US" smtClean="0"/>
              <a:t>‹#›</a:t>
            </a:fld>
            <a:endParaRPr lang="zh-CN" altLang="en-US"/>
          </a:p>
        </p:txBody>
      </p:sp>
      <p:sp>
        <p:nvSpPr>
          <p:cNvPr id="2" name="文本框 1"/>
          <p:cNvSpPr txBox="1"/>
          <p:nvPr userDrawn="1"/>
        </p:nvSpPr>
        <p:spPr>
          <a:xfrm>
            <a:off x="3140159" y="6396392"/>
            <a:ext cx="5911683" cy="276999"/>
          </a:xfrm>
          <a:prstGeom prst="rect">
            <a:avLst/>
          </a:prstGeom>
          <a:noFill/>
        </p:spPr>
        <p:txBody>
          <a:bodyPr wrap="none" rtlCol="0">
            <a:spAutoFit/>
          </a:bodyPr>
          <a:lstStyle/>
          <a:p>
            <a:pPr marL="0" marR="0" lvl="0" indent="0" algn="ctr" defTabSz="377825" rtl="0" eaLnBrk="1" fontAlgn="auto" latinLnBrk="0" hangingPunct="1">
              <a:lnSpc>
                <a:spcPct val="100000"/>
              </a:lnSpc>
              <a:spcBef>
                <a:spcPts val="0"/>
              </a:spcBef>
              <a:spcAft>
                <a:spcPts val="0"/>
              </a:spcAft>
              <a:buClrTx/>
              <a:buSzTx/>
              <a:buFontTx/>
              <a:buNone/>
              <a:defRPr/>
            </a:pPr>
            <a:r>
              <a:rPr lang="en-US" altLang="zh-CN" sz="1200" b="0" dirty="0">
                <a:solidFill>
                  <a:schemeClr val="bg1">
                    <a:lumMod val="75000"/>
                  </a:schemeClr>
                </a:solidFill>
                <a:latin typeface="+mn-ea"/>
                <a:cs typeface="+mn-ea"/>
              </a:rPr>
              <a:t>Copyright ©2015-2020 WeBank. All Rights Reserved - Confidential &amp; Proprietary </a:t>
            </a:r>
            <a:endParaRPr lang="zh-CN" altLang="en-US" sz="1200" dirty="0">
              <a:solidFill>
                <a:schemeClr val="bg1">
                  <a:lumMod val="75000"/>
                </a:schemeClr>
              </a:solidFill>
              <a:latin typeface="思源黑体 CN Regular" panose="020B0200000000000000" pitchFamily="34" charset="-122"/>
              <a:ea typeface="思源黑体 CN Regular" panose="020B0200000000000000" pitchFamily="34" charset="-122"/>
            </a:endParaRPr>
          </a:p>
        </p:txBody>
      </p:sp>
      <p:grpSp>
        <p:nvGrpSpPr>
          <p:cNvPr id="22" name="组合 21"/>
          <p:cNvGrpSpPr/>
          <p:nvPr userDrawn="1"/>
        </p:nvGrpSpPr>
        <p:grpSpPr>
          <a:xfrm>
            <a:off x="559659" y="6392767"/>
            <a:ext cx="1718153" cy="284249"/>
            <a:chOff x="559659" y="6392767"/>
            <a:chExt cx="1718153" cy="284249"/>
          </a:xfrm>
        </p:grpSpPr>
        <p:cxnSp>
          <p:nvCxnSpPr>
            <p:cNvPr id="7" name="直接连接符 6"/>
            <p:cNvCxnSpPr/>
            <p:nvPr userDrawn="1"/>
          </p:nvCxnSpPr>
          <p:spPr>
            <a:xfrm>
              <a:off x="1388225" y="6392767"/>
              <a:ext cx="0" cy="284249"/>
            </a:xfrm>
            <a:prstGeom prst="line">
              <a:avLst/>
            </a:prstGeom>
            <a:ln>
              <a:solidFill>
                <a:srgbClr val="1E53A4"/>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9659" y="6400947"/>
              <a:ext cx="717357" cy="267888"/>
            </a:xfrm>
            <a:prstGeom prst="rect">
              <a:avLst/>
            </a:prstGeom>
          </p:spPr>
        </p:pic>
        <p:pic>
          <p:nvPicPr>
            <p:cNvPr id="17" name="图片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507019" y="6452091"/>
              <a:ext cx="770793" cy="1656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正文">
    <p:spTree>
      <p:nvGrpSpPr>
        <p:cNvPr id="1" name=""/>
        <p:cNvGrpSpPr/>
        <p:nvPr/>
      </p:nvGrpSpPr>
      <p:grpSpPr>
        <a:xfrm>
          <a:off x="0" y="0"/>
          <a:ext cx="0" cy="0"/>
          <a:chOff x="0" y="0"/>
          <a:chExt cx="0" cy="0"/>
        </a:xfrm>
      </p:grpSpPr>
      <p:grpSp>
        <p:nvGrpSpPr>
          <p:cNvPr id="16" name="Group 3"/>
          <p:cNvGrpSpPr/>
          <p:nvPr/>
        </p:nvGrpSpPr>
        <p:grpSpPr bwMode="auto">
          <a:xfrm>
            <a:off x="422911" y="426164"/>
            <a:ext cx="696753" cy="411107"/>
            <a:chOff x="374" y="148"/>
            <a:chExt cx="1639" cy="1043"/>
          </a:xfrm>
        </p:grpSpPr>
        <p:sp>
          <p:nvSpPr>
            <p:cNvPr id="19" name="AutoShape 4"/>
            <p:cNvSpPr>
              <a:spLocks noChangeArrowheads="1"/>
            </p:cNvSpPr>
            <p:nvPr/>
          </p:nvSpPr>
          <p:spPr bwMode="auto">
            <a:xfrm>
              <a:off x="970" y="148"/>
              <a:ext cx="1043" cy="1043"/>
            </a:xfrm>
            <a:prstGeom prst="diamond">
              <a:avLst/>
            </a:prstGeom>
            <a:solidFill>
              <a:srgbClr val="1E53A4"/>
            </a:solidFill>
            <a:ln w="9525">
              <a:solidFill>
                <a:srgbClr val="00447E"/>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a:latin typeface="+mn-lt"/>
                <a:ea typeface="思源黑体 CN Regular" panose="020B0200000000000000" pitchFamily="34" charset="-122"/>
                <a:cs typeface="+mn-ea"/>
                <a:sym typeface="+mn-lt"/>
              </a:endParaRPr>
            </a:p>
          </p:txBody>
        </p:sp>
        <p:sp>
          <p:nvSpPr>
            <p:cNvPr id="20" name="AutoShape 5"/>
            <p:cNvSpPr>
              <a:spLocks noChangeArrowheads="1"/>
            </p:cNvSpPr>
            <p:nvPr/>
          </p:nvSpPr>
          <p:spPr bwMode="auto">
            <a:xfrm>
              <a:off x="374" y="148"/>
              <a:ext cx="1043" cy="1043"/>
            </a:xfrm>
            <a:prstGeom prst="diamond">
              <a:avLst/>
            </a:prstGeom>
            <a:solidFill>
              <a:srgbClr val="3399FF"/>
            </a:solidFill>
            <a:ln w="9525">
              <a:solidFill>
                <a:srgbClr val="3399FF"/>
              </a:solidFill>
              <a:miter lim="800000"/>
            </a:ln>
          </p:spPr>
          <p:txBody>
            <a:bodyPr anchor="ctr"/>
            <a:lstStyle>
              <a:lvl1pPr>
                <a:defRPr sz="1900">
                  <a:solidFill>
                    <a:schemeClr val="tx1"/>
                  </a:solidFill>
                  <a:latin typeface="Arial" panose="020B0604020202090204" pitchFamily="34" charset="0"/>
                  <a:ea typeface="宋体" panose="02010600030101010101" pitchFamily="2" charset="-122"/>
                </a:defRPr>
              </a:lvl1pPr>
              <a:lvl2pPr marL="742950" indent="-285750">
                <a:defRPr sz="1900">
                  <a:solidFill>
                    <a:schemeClr val="tx1"/>
                  </a:solidFill>
                  <a:latin typeface="Arial" panose="020B0604020202090204" pitchFamily="34" charset="0"/>
                  <a:ea typeface="宋体" panose="02010600030101010101" pitchFamily="2" charset="-122"/>
                </a:defRPr>
              </a:lvl2pPr>
              <a:lvl3pPr marL="1143000" indent="-228600">
                <a:defRPr sz="1900">
                  <a:solidFill>
                    <a:schemeClr val="tx1"/>
                  </a:solidFill>
                  <a:latin typeface="Arial" panose="020B0604020202090204" pitchFamily="34" charset="0"/>
                  <a:ea typeface="宋体" panose="02010600030101010101" pitchFamily="2" charset="-122"/>
                </a:defRPr>
              </a:lvl3pPr>
              <a:lvl4pPr marL="1600200" indent="-228600">
                <a:defRPr sz="1900">
                  <a:solidFill>
                    <a:schemeClr val="tx1"/>
                  </a:solidFill>
                  <a:latin typeface="Arial" panose="020B0604020202090204" pitchFamily="34" charset="0"/>
                  <a:ea typeface="宋体" panose="02010600030101010101" pitchFamily="2" charset="-122"/>
                </a:defRPr>
              </a:lvl4pPr>
              <a:lvl5pPr marL="2057400" indent="-228600">
                <a:defRPr sz="1900">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sz="1900">
                  <a:solidFill>
                    <a:schemeClr val="tx1"/>
                  </a:solidFill>
                  <a:latin typeface="Arial" panose="020B0604020202090204" pitchFamily="34" charset="0"/>
                  <a:ea typeface="宋体" panose="02010600030101010101" pitchFamily="2" charset="-122"/>
                </a:defRPr>
              </a:lvl9pPr>
            </a:lstStyle>
            <a:p>
              <a:pPr eaLnBrk="1" hangingPunct="1">
                <a:buFont typeface="Arial" panose="020B0604020202090204" pitchFamily="34" charset="0"/>
                <a:buNone/>
              </a:pPr>
              <a:endParaRPr lang="zh-CN" altLang="en-US" sz="2430">
                <a:latin typeface="+mn-lt"/>
                <a:ea typeface="思源黑体 CN Regular" panose="020B0200000000000000" pitchFamily="34" charset="-122"/>
                <a:cs typeface="+mn-ea"/>
                <a:sym typeface="+mn-lt"/>
              </a:endParaRPr>
            </a:p>
          </p:txBody>
        </p:sp>
      </p:grpSp>
      <p:sp>
        <p:nvSpPr>
          <p:cNvPr id="4" name="标题 3"/>
          <p:cNvSpPr>
            <a:spLocks noGrp="1"/>
          </p:cNvSpPr>
          <p:nvPr>
            <p:ph type="title"/>
          </p:nvPr>
        </p:nvSpPr>
        <p:spPr>
          <a:xfrm>
            <a:off x="1284128" y="442498"/>
            <a:ext cx="8393272" cy="450962"/>
          </a:xfrm>
        </p:spPr>
        <p:txBody>
          <a:bodyPr anchor="ctr">
            <a:normAutofit/>
          </a:bodyPr>
          <a:lstStyle>
            <a:lvl1pPr>
              <a:defRPr sz="3200" b="0" baseline="0">
                <a:solidFill>
                  <a:schemeClr val="tx1"/>
                </a:solidFill>
                <a:latin typeface="+mj-lt"/>
                <a:ea typeface="+mj-ea"/>
              </a:defRPr>
            </a:lvl1pPr>
          </a:lstStyle>
          <a:p>
            <a:r>
              <a:rPr lang="zh-CN" altLang="en-US"/>
              <a:t>单击此处编辑母版标题样式</a:t>
            </a:r>
            <a:endParaRPr lang="zh-CN" altLang="en-US" dirty="0"/>
          </a:p>
        </p:txBody>
      </p:sp>
      <p:sp>
        <p:nvSpPr>
          <p:cNvPr id="31" name="灯片编号占位符 30"/>
          <p:cNvSpPr>
            <a:spLocks noGrp="1"/>
          </p:cNvSpPr>
          <p:nvPr>
            <p:ph type="sldNum" sz="quarter" idx="10"/>
          </p:nvPr>
        </p:nvSpPr>
        <p:spPr>
          <a:xfrm>
            <a:off x="10069974" y="6356350"/>
            <a:ext cx="1283825" cy="365125"/>
          </a:xfrm>
        </p:spPr>
        <p:txBody>
          <a:bodyPr/>
          <a:lstStyle/>
          <a:p>
            <a:fld id="{C8307BB2-4EC6-465E-B539-599D40C8A19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封底">
    <p:bg>
      <p:bgPr>
        <a:solidFill>
          <a:schemeClr val="tx1"/>
        </a:solidFill>
        <a:effectLst/>
      </p:bgPr>
    </p:bg>
    <p:spTree>
      <p:nvGrpSpPr>
        <p:cNvPr id="1" name=""/>
        <p:cNvGrpSpPr/>
        <p:nvPr/>
      </p:nvGrpSpPr>
      <p:grpSpPr>
        <a:xfrm>
          <a:off x="0" y="0"/>
          <a:ext cx="0" cy="0"/>
          <a:chOff x="0" y="0"/>
          <a:chExt cx="0" cy="0"/>
        </a:xfrm>
      </p:grpSpPr>
      <p:sp>
        <p:nvSpPr>
          <p:cNvPr id="11" name="标题 1"/>
          <p:cNvSpPr>
            <a:spLocks noGrp="1"/>
          </p:cNvSpPr>
          <p:nvPr>
            <p:ph type="ctrTitle" hasCustomPrompt="1"/>
          </p:nvPr>
        </p:nvSpPr>
        <p:spPr>
          <a:xfrm>
            <a:off x="566400" y="977525"/>
            <a:ext cx="11059200" cy="1389138"/>
          </a:xfrm>
          <a:solidFill>
            <a:srgbClr val="1E53A4"/>
          </a:solidFill>
        </p:spPr>
        <p:txBody>
          <a:bodyPr anchor="ctr">
            <a:noAutofit/>
          </a:bodyPr>
          <a:lstStyle>
            <a:lvl1pPr algn="ctr">
              <a:defRPr sz="4800" b="0" spc="878" baseline="0">
                <a:solidFill>
                  <a:schemeClr val="bg1"/>
                </a:solidFill>
                <a:latin typeface="方正正粗黑简体" panose="02000000000000000000" charset="-122"/>
                <a:ea typeface="方正正粗黑简体" panose="02000000000000000000" charset="-122"/>
              </a:defRPr>
            </a:lvl1pPr>
          </a:lstStyle>
          <a:p>
            <a:r>
              <a:rPr lang="zh-CN" altLang="en-US" dirty="0"/>
              <a:t>封底标题</a:t>
            </a:r>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l="5854" t="6146" r="5547" b="6408"/>
          <a:stretch>
            <a:fillRect/>
          </a:stretch>
        </p:blipFill>
        <p:spPr>
          <a:xfrm>
            <a:off x="4234100" y="2416629"/>
            <a:ext cx="3723801" cy="3474316"/>
          </a:xfrm>
          <a:prstGeom prst="rect">
            <a:avLst/>
          </a:prstGeom>
        </p:spPr>
      </p:pic>
      <p:sp>
        <p:nvSpPr>
          <p:cNvPr id="3" name="灯片编号占位符 2"/>
          <p:cNvSpPr>
            <a:spLocks noGrp="1"/>
          </p:cNvSpPr>
          <p:nvPr>
            <p:ph type="sldNum" sz="quarter" idx="10"/>
          </p:nvPr>
        </p:nvSpPr>
        <p:spPr>
          <a:xfrm>
            <a:off x="9861630" y="6356350"/>
            <a:ext cx="1492170" cy="365125"/>
          </a:xfrm>
        </p:spPr>
        <p:txBody>
          <a:bodyPr/>
          <a:lstStyle/>
          <a:p>
            <a:fld id="{C8307BB2-4EC6-465E-B539-599D40C8A195}"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Box 31"/>
          <p:cNvSpPr txBox="1">
            <a:spLocks noChangeArrowheads="1"/>
          </p:cNvSpPr>
          <p:nvPr userDrawn="1"/>
        </p:nvSpPr>
        <p:spPr bwMode="auto">
          <a:xfrm>
            <a:off x="4935403" y="7474758"/>
            <a:ext cx="642546" cy="260521"/>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695"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100 K</a:t>
            </a:r>
          </a:p>
        </p:txBody>
      </p:sp>
      <p:sp>
        <p:nvSpPr>
          <p:cNvPr id="24" name="Rectangle 23"/>
          <p:cNvSpPr>
            <a:spLocks noChangeAspect="1"/>
          </p:cNvSpPr>
          <p:nvPr userDrawn="1"/>
        </p:nvSpPr>
        <p:spPr>
          <a:xfrm>
            <a:off x="4939515" y="7070727"/>
            <a:ext cx="638434" cy="30945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5480" noProof="1">
              <a:solidFill>
                <a:schemeClr val="bg2"/>
              </a:solidFill>
              <a:latin typeface="微软雅黑" panose="020B0503020204020204" pitchFamily="34" charset="-122"/>
              <a:ea typeface="思源黑体 CN Regular" panose="020B0200000000000000" pitchFamily="34" charset="-122"/>
            </a:endParaRPr>
          </a:p>
        </p:txBody>
      </p:sp>
      <p:sp>
        <p:nvSpPr>
          <p:cNvPr id="27" name="Rectangle 26"/>
          <p:cNvSpPr>
            <a:spLocks noChangeAspect="1"/>
          </p:cNvSpPr>
          <p:nvPr userDrawn="1"/>
        </p:nvSpPr>
        <p:spPr>
          <a:xfrm>
            <a:off x="5691870" y="7070727"/>
            <a:ext cx="638433" cy="309450"/>
          </a:xfrm>
          <a:prstGeom prst="rect">
            <a:avLst/>
          </a:prstGeom>
          <a:solidFill>
            <a:srgbClr val="7F7F7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5480" noProof="1">
              <a:solidFill>
                <a:schemeClr val="bg2"/>
              </a:solidFill>
              <a:latin typeface="微软雅黑" panose="020B0503020204020204" pitchFamily="34" charset="-122"/>
              <a:ea typeface="思源黑体 CN Regular" panose="020B0200000000000000" pitchFamily="34" charset="-122"/>
            </a:endParaRPr>
          </a:p>
        </p:txBody>
      </p:sp>
      <p:sp>
        <p:nvSpPr>
          <p:cNvPr id="30" name="TextBox 31"/>
          <p:cNvSpPr txBox="1">
            <a:spLocks noChangeArrowheads="1"/>
          </p:cNvSpPr>
          <p:nvPr userDrawn="1"/>
        </p:nvSpPr>
        <p:spPr bwMode="auto">
          <a:xfrm>
            <a:off x="5691870" y="7474758"/>
            <a:ext cx="642545" cy="260985"/>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695"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50 K</a:t>
            </a:r>
          </a:p>
        </p:txBody>
      </p:sp>
      <p:sp>
        <p:nvSpPr>
          <p:cNvPr id="2" name="Title Placeholder 1"/>
          <p:cNvSpPr>
            <a:spLocks noGrp="1"/>
          </p:cNvSpPr>
          <p:nvPr>
            <p:ph type="title"/>
          </p:nvPr>
        </p:nvSpPr>
        <p:spPr>
          <a:xfrm>
            <a:off x="457201" y="457202"/>
            <a:ext cx="11277600" cy="450962"/>
          </a:xfrm>
          <a:prstGeom prst="rect">
            <a:avLst/>
          </a:prstGeom>
        </p:spPr>
        <p:txBody>
          <a:bodyPr vert="horz" lIns="0" tIns="0" rIns="0" bIns="0" rtlCol="0" anchor="t">
            <a:noAutofit/>
          </a:bodyPr>
          <a:lstStyle/>
          <a:p>
            <a:r>
              <a:rPr lang="zh-CN" altLang="en-US" dirty="0"/>
              <a:t>点击修改标题 </a:t>
            </a:r>
            <a:r>
              <a:rPr lang="en-US" altLang="zh-CN" dirty="0"/>
              <a:t>Click to edit Master title style</a:t>
            </a:r>
            <a:endParaRPr lang="en-US" dirty="0"/>
          </a:p>
        </p:txBody>
      </p:sp>
      <p:sp>
        <p:nvSpPr>
          <p:cNvPr id="10" name="Text Placeholder 9"/>
          <p:cNvSpPr>
            <a:spLocks noGrp="1"/>
          </p:cNvSpPr>
          <p:nvPr>
            <p:ph type="body" idx="1"/>
          </p:nvPr>
        </p:nvSpPr>
        <p:spPr>
          <a:xfrm>
            <a:off x="457201" y="1338943"/>
            <a:ext cx="11277600" cy="4833258"/>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TextBox 31"/>
          <p:cNvSpPr txBox="1">
            <a:spLocks noChangeArrowheads="1"/>
          </p:cNvSpPr>
          <p:nvPr userDrawn="1"/>
        </p:nvSpPr>
        <p:spPr bwMode="auto">
          <a:xfrm>
            <a:off x="34290" y="7475855"/>
            <a:ext cx="642620" cy="646430"/>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30</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83</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164</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8" name="Rectangle 7"/>
          <p:cNvSpPr>
            <a:spLocks noChangeAspect="1"/>
          </p:cNvSpPr>
          <p:nvPr userDrawn="1"/>
        </p:nvSpPr>
        <p:spPr>
          <a:xfrm>
            <a:off x="38735" y="7071360"/>
            <a:ext cx="638175" cy="309880"/>
          </a:xfrm>
          <a:prstGeom prst="rect">
            <a:avLst/>
          </a:prstGeom>
          <a:solidFill>
            <a:srgbClr val="1E53A4"/>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9" name="Rectangle 8"/>
          <p:cNvSpPr>
            <a:spLocks noChangeAspect="1"/>
          </p:cNvSpPr>
          <p:nvPr userDrawn="1"/>
        </p:nvSpPr>
        <p:spPr>
          <a:xfrm>
            <a:off x="757555" y="7071360"/>
            <a:ext cx="639445" cy="309880"/>
          </a:xfrm>
          <a:prstGeom prst="rect">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16" name="TextBox 31"/>
          <p:cNvSpPr txBox="1">
            <a:spLocks noChangeArrowheads="1"/>
          </p:cNvSpPr>
          <p:nvPr userDrawn="1"/>
        </p:nvSpPr>
        <p:spPr bwMode="auto">
          <a:xfrm>
            <a:off x="756920" y="7475855"/>
            <a:ext cx="643890" cy="646430"/>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216</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12</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24</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12" name="Rectangle 11"/>
          <p:cNvSpPr>
            <a:spLocks noChangeAspect="1"/>
          </p:cNvSpPr>
          <p:nvPr userDrawn="1"/>
        </p:nvSpPr>
        <p:spPr>
          <a:xfrm>
            <a:off x="1694180" y="7070725"/>
            <a:ext cx="639445" cy="309880"/>
          </a:xfrm>
          <a:prstGeom prst="rect">
            <a:avLst/>
          </a:prstGeom>
          <a:solidFill>
            <a:srgbClr val="FF558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13" name="Rectangle 12"/>
          <p:cNvSpPr>
            <a:spLocks noChangeAspect="1"/>
          </p:cNvSpPr>
          <p:nvPr userDrawn="1"/>
        </p:nvSpPr>
        <p:spPr>
          <a:xfrm>
            <a:off x="2413635" y="7070725"/>
            <a:ext cx="638810" cy="309880"/>
          </a:xfrm>
          <a:prstGeom prst="rect">
            <a:avLst/>
          </a:prstGeom>
          <a:solidFill>
            <a:srgbClr val="821437"/>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14" name="Rectangle 13"/>
          <p:cNvSpPr>
            <a:spLocks noChangeAspect="1"/>
          </p:cNvSpPr>
          <p:nvPr userDrawn="1"/>
        </p:nvSpPr>
        <p:spPr>
          <a:xfrm>
            <a:off x="3139440" y="7070725"/>
            <a:ext cx="639445" cy="309880"/>
          </a:xfrm>
          <a:prstGeom prst="rect">
            <a:avLst/>
          </a:prstGeom>
          <a:solidFill>
            <a:srgbClr val="64CD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15" name="Rectangle 14"/>
          <p:cNvSpPr>
            <a:spLocks noChangeAspect="1"/>
          </p:cNvSpPr>
          <p:nvPr userDrawn="1"/>
        </p:nvSpPr>
        <p:spPr>
          <a:xfrm>
            <a:off x="3866515" y="7070725"/>
            <a:ext cx="638175" cy="309880"/>
          </a:xfrm>
          <a:prstGeom prst="rect">
            <a:avLst/>
          </a:prstGeom>
          <a:solidFill>
            <a:srgbClr val="00288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294702" tIns="147348" rIns="294702" bIns="147348" anchor="ctr"/>
          <a:lstStyle/>
          <a:p>
            <a:pPr algn="ctr" fontAlgn="auto">
              <a:spcBef>
                <a:spcPts val="0"/>
              </a:spcBef>
              <a:spcAft>
                <a:spcPts val="0"/>
              </a:spcAft>
              <a:defRPr/>
            </a:pPr>
            <a:endParaRPr lang="en-US" sz="1400" noProof="1">
              <a:solidFill>
                <a:schemeClr val="bg2"/>
              </a:solidFill>
              <a:latin typeface="微软雅黑" panose="020B0503020204020204" pitchFamily="34" charset="-122"/>
              <a:ea typeface="思源黑体 CN Regular" panose="020B0200000000000000" pitchFamily="34" charset="-122"/>
            </a:endParaRPr>
          </a:p>
        </p:txBody>
      </p:sp>
      <p:sp>
        <p:nvSpPr>
          <p:cNvPr id="19" name="TextBox 31"/>
          <p:cNvSpPr txBox="1">
            <a:spLocks noChangeArrowheads="1"/>
          </p:cNvSpPr>
          <p:nvPr userDrawn="1"/>
        </p:nvSpPr>
        <p:spPr bwMode="auto">
          <a:xfrm>
            <a:off x="1694180" y="7475220"/>
            <a:ext cx="643890" cy="645795"/>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255</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a:t>
            </a:r>
            <a:r>
              <a:rPr lang="zh-CN" altLang="en-US" sz="1400" dirty="0">
                <a:solidFill>
                  <a:schemeClr val="tx2"/>
                </a:solidFill>
                <a:latin typeface="微软雅黑" panose="020B0503020204020204" pitchFamily="34" charset="-122"/>
                <a:ea typeface="思源黑体 CN Regular" panose="020B0200000000000000" pitchFamily="34" charset="-122"/>
                <a:cs typeface="宋体" panose="02010600030101010101" pitchFamily="2" charset="-122"/>
              </a:rPr>
              <a:t>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85</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130</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20" name="TextBox 31"/>
          <p:cNvSpPr txBox="1">
            <a:spLocks noChangeArrowheads="1"/>
          </p:cNvSpPr>
          <p:nvPr userDrawn="1"/>
        </p:nvSpPr>
        <p:spPr bwMode="auto">
          <a:xfrm>
            <a:off x="2413635" y="7475220"/>
            <a:ext cx="642620" cy="645795"/>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130</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a:t>
            </a:r>
            <a:r>
              <a:rPr lang="zh-CN" altLang="en-US" sz="1400" dirty="0">
                <a:solidFill>
                  <a:schemeClr val="tx2"/>
                </a:solidFill>
                <a:latin typeface="微软雅黑" panose="020B0503020204020204" pitchFamily="34" charset="-122"/>
                <a:ea typeface="思源黑体 CN Regular" panose="020B0200000000000000" pitchFamily="34" charset="-122"/>
                <a:cs typeface="宋体" panose="02010600030101010101" pitchFamily="2" charset="-122"/>
              </a:rPr>
              <a:t>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20</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55</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21" name="TextBox 31"/>
          <p:cNvSpPr txBox="1">
            <a:spLocks noChangeArrowheads="1"/>
          </p:cNvSpPr>
          <p:nvPr userDrawn="1"/>
        </p:nvSpPr>
        <p:spPr bwMode="auto">
          <a:xfrm>
            <a:off x="3139440" y="7475220"/>
            <a:ext cx="643890" cy="645795"/>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100</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a:t>
            </a:r>
            <a:r>
              <a:rPr lang="zh-CN" altLang="en-US" sz="1400" dirty="0">
                <a:solidFill>
                  <a:schemeClr val="tx2"/>
                </a:solidFill>
                <a:latin typeface="微软雅黑" panose="020B0503020204020204" pitchFamily="34" charset="-122"/>
                <a:ea typeface="思源黑体 CN Regular" panose="020B0200000000000000" pitchFamily="34" charset="-122"/>
                <a:cs typeface="宋体" panose="02010600030101010101" pitchFamily="2" charset="-122"/>
              </a:rPr>
              <a:t>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205</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255</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22" name="TextBox 31"/>
          <p:cNvSpPr txBox="1">
            <a:spLocks noChangeArrowheads="1"/>
          </p:cNvSpPr>
          <p:nvPr userDrawn="1"/>
        </p:nvSpPr>
        <p:spPr bwMode="auto">
          <a:xfrm>
            <a:off x="3866515" y="7475220"/>
            <a:ext cx="643890" cy="645795"/>
          </a:xfrm>
          <a:prstGeom prst="rect">
            <a:avLst/>
          </a:prstGeom>
          <a:noFill/>
          <a:ln>
            <a:noFill/>
          </a:ln>
        </p:spPr>
        <p:txBody>
          <a:bodyPr lIns="0" tIns="0" rIns="0" bIns="0">
            <a:spAutoFit/>
          </a:bodyPr>
          <a:lstStyle>
            <a:lvl1pPr>
              <a:defRPr>
                <a:solidFill>
                  <a:schemeClr val="tx1"/>
                </a:solidFill>
                <a:latin typeface="Calibri" panose="020F0502020204030204" charset="0"/>
                <a:ea typeface="MS PGothic" panose="020B0600070205080204" charset="-128"/>
                <a:cs typeface="MS PGothic" panose="020B0600070205080204" charset="-128"/>
              </a:defRPr>
            </a:lvl1pPr>
            <a:lvl2pPr marL="742950" indent="-285750">
              <a:defRPr>
                <a:solidFill>
                  <a:schemeClr val="tx1"/>
                </a:solidFill>
                <a:latin typeface="Calibri" panose="020F0502020204030204" charset="0"/>
                <a:ea typeface="MS PGothic" panose="020B0600070205080204" charset="-128"/>
              </a:defRPr>
            </a:lvl2pPr>
            <a:lvl3pPr marL="1143000" indent="-228600">
              <a:defRPr>
                <a:solidFill>
                  <a:schemeClr val="tx1"/>
                </a:solidFill>
                <a:latin typeface="Calibri" panose="020F0502020204030204" charset="0"/>
                <a:ea typeface="MS PGothic" panose="020B0600070205080204" charset="-128"/>
              </a:defRPr>
            </a:lvl3pPr>
            <a:lvl4pPr marL="1600200" indent="-228600">
              <a:defRPr>
                <a:solidFill>
                  <a:schemeClr val="tx1"/>
                </a:solidFill>
                <a:latin typeface="Calibri" panose="020F0502020204030204" charset="0"/>
                <a:ea typeface="MS PGothic" panose="020B0600070205080204" charset="-128"/>
              </a:defRPr>
            </a:lvl4pPr>
            <a:lvl5pPr marL="2057400" indent="-228600">
              <a:defRPr>
                <a:solidFill>
                  <a:schemeClr val="tx1"/>
                </a:solidFill>
                <a:latin typeface="Calibri" panose="020F0502020204030204" charset="0"/>
                <a:ea typeface="MS PGothic" panose="020B0600070205080204" charset="-128"/>
              </a:defRPr>
            </a:lvl5pPr>
            <a:lvl6pPr marL="2514600" indent="-228600" fontAlgn="base">
              <a:spcBef>
                <a:spcPct val="0"/>
              </a:spcBef>
              <a:spcAft>
                <a:spcPct val="0"/>
              </a:spcAft>
              <a:defRPr>
                <a:solidFill>
                  <a:schemeClr val="tx1"/>
                </a:solidFill>
                <a:latin typeface="Calibri" panose="020F0502020204030204" charset="0"/>
                <a:ea typeface="MS PGothic" panose="020B0600070205080204" charset="-128"/>
              </a:defRPr>
            </a:lvl6pPr>
            <a:lvl7pPr marL="2971800" indent="-228600" fontAlgn="base">
              <a:spcBef>
                <a:spcPct val="0"/>
              </a:spcBef>
              <a:spcAft>
                <a:spcPct val="0"/>
              </a:spcAft>
              <a:defRPr>
                <a:solidFill>
                  <a:schemeClr val="tx1"/>
                </a:solidFill>
                <a:latin typeface="Calibri" panose="020F0502020204030204" charset="0"/>
                <a:ea typeface="MS PGothic" panose="020B0600070205080204" charset="-128"/>
              </a:defRPr>
            </a:lvl7pPr>
            <a:lvl8pPr marL="3429000" indent="-228600" fontAlgn="base">
              <a:spcBef>
                <a:spcPct val="0"/>
              </a:spcBef>
              <a:spcAft>
                <a:spcPct val="0"/>
              </a:spcAft>
              <a:defRPr>
                <a:solidFill>
                  <a:schemeClr val="tx1"/>
                </a:solidFill>
                <a:latin typeface="Calibri" panose="020F0502020204030204" charset="0"/>
                <a:ea typeface="MS PGothic" panose="020B0600070205080204" charset="-128"/>
              </a:defRPr>
            </a:lvl8pPr>
            <a:lvl9pPr marL="3886200" indent="-228600" fontAlgn="base">
              <a:spcBef>
                <a:spcPct val="0"/>
              </a:spcBef>
              <a:spcAft>
                <a:spcPct val="0"/>
              </a:spcAft>
              <a:defRPr>
                <a:solidFill>
                  <a:schemeClr val="tx1"/>
                </a:solidFill>
                <a:latin typeface="Calibri" panose="020F0502020204030204" charset="0"/>
                <a:ea typeface="MS PGothic" panose="020B0600070205080204" charset="-128"/>
              </a:defRPr>
            </a:lvl9pPr>
          </a:lstStyle>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R: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0</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G:</a:t>
            </a:r>
            <a:r>
              <a:rPr lang="zh-CN" altLang="en-US" sz="1400" dirty="0">
                <a:solidFill>
                  <a:schemeClr val="tx2"/>
                </a:solidFill>
                <a:latin typeface="微软雅黑" panose="020B0503020204020204" pitchFamily="34" charset="-122"/>
                <a:ea typeface="思源黑体 CN Regular" panose="020B0200000000000000" pitchFamily="34" charset="-122"/>
                <a:cs typeface="宋体" panose="02010600030101010101" pitchFamily="2" charset="-122"/>
              </a:rPr>
              <a:t>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40</a:t>
            </a:r>
          </a:p>
          <a:p>
            <a:r>
              <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B: </a:t>
            </a:r>
            <a:r>
              <a:rPr lang="en-US" altLang="zh-CN"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rPr>
              <a:t>130</a:t>
            </a:r>
            <a:endParaRPr lang="en-US" sz="1400" dirty="0">
              <a:solidFill>
                <a:schemeClr val="tx2"/>
              </a:solidFill>
              <a:latin typeface="微软雅黑" panose="020B0503020204020204" pitchFamily="34" charset="-122"/>
              <a:ea typeface="思源黑体 CN Regular" panose="020B0200000000000000" pitchFamily="34" charset="-122"/>
              <a:cs typeface="Arial" panose="020B0604020202090204" pitchFamily="34" charset="0"/>
            </a:endParaRPr>
          </a:p>
        </p:txBody>
      </p:sp>
      <p:sp>
        <p:nvSpPr>
          <p:cNvPr id="108" name="文本框 107"/>
          <p:cNvSpPr txBox="1"/>
          <p:nvPr userDrawn="1"/>
        </p:nvSpPr>
        <p:spPr>
          <a:xfrm>
            <a:off x="4843780" y="7763851"/>
            <a:ext cx="1260475" cy="320040"/>
          </a:xfrm>
          <a:prstGeom prst="rect">
            <a:avLst/>
          </a:prstGeom>
          <a:noFill/>
        </p:spPr>
        <p:txBody>
          <a:bodyPr wrap="square" rtlCol="0">
            <a:spAutoFit/>
          </a:bodyPr>
          <a:lstStyle/>
          <a:p>
            <a:r>
              <a:rPr lang="zh-CN" altLang="en-US" dirty="0">
                <a:solidFill>
                  <a:schemeClr val="bg2">
                    <a:lumMod val="50000"/>
                  </a:schemeClr>
                </a:solidFill>
                <a:latin typeface="微软雅黑" panose="020B0503020204020204" pitchFamily="34" charset="-122"/>
                <a:ea typeface="思源黑体 CN Regular" panose="020B0200000000000000" pitchFamily="34" charset="-122"/>
              </a:rPr>
              <a:t>正文标准色</a:t>
            </a:r>
          </a:p>
        </p:txBody>
      </p:sp>
      <p:sp>
        <p:nvSpPr>
          <p:cNvPr id="17" name="文本框 16"/>
          <p:cNvSpPr txBox="1"/>
          <p:nvPr userDrawn="1"/>
        </p:nvSpPr>
        <p:spPr>
          <a:xfrm>
            <a:off x="269501" y="8090364"/>
            <a:ext cx="924585" cy="321627"/>
          </a:xfrm>
          <a:prstGeom prst="rect">
            <a:avLst/>
          </a:prstGeom>
          <a:noFill/>
        </p:spPr>
        <p:txBody>
          <a:bodyPr wrap="square" rtlCol="0">
            <a:spAutoFit/>
          </a:bodyPr>
          <a:lstStyle/>
          <a:p>
            <a:pPr algn="ctr"/>
            <a:r>
              <a:rPr lang="zh-CN" altLang="en-US" dirty="0">
                <a:solidFill>
                  <a:schemeClr val="bg2">
                    <a:lumMod val="50000"/>
                  </a:schemeClr>
                </a:solidFill>
                <a:latin typeface="微软雅黑" panose="020B0503020204020204" pitchFamily="34" charset="-122"/>
                <a:ea typeface="思源黑体 CN Regular" panose="020B0200000000000000" pitchFamily="34" charset="-122"/>
              </a:rPr>
              <a:t>主色</a:t>
            </a:r>
          </a:p>
        </p:txBody>
      </p:sp>
      <p:sp>
        <p:nvSpPr>
          <p:cNvPr id="111" name="文本框 110"/>
          <p:cNvSpPr txBox="1"/>
          <p:nvPr userDrawn="1"/>
        </p:nvSpPr>
        <p:spPr>
          <a:xfrm>
            <a:off x="2404232" y="8088651"/>
            <a:ext cx="1173940" cy="321627"/>
          </a:xfrm>
          <a:prstGeom prst="rect">
            <a:avLst/>
          </a:prstGeom>
          <a:noFill/>
        </p:spPr>
        <p:txBody>
          <a:bodyPr wrap="square" rtlCol="0">
            <a:spAutoFit/>
          </a:bodyPr>
          <a:lstStyle/>
          <a:p>
            <a:pPr algn="ctr"/>
            <a:r>
              <a:rPr lang="en-US" altLang="zh-CN" dirty="0">
                <a:solidFill>
                  <a:schemeClr val="bg2">
                    <a:lumMod val="50000"/>
                  </a:schemeClr>
                </a:solidFill>
                <a:latin typeface="微软雅黑" panose="020B0503020204020204" pitchFamily="34" charset="-122"/>
                <a:ea typeface="思源黑体 CN Regular" panose="020B0200000000000000" pitchFamily="34" charset="-122"/>
              </a:rPr>
              <a:t>4</a:t>
            </a:r>
            <a:r>
              <a:rPr lang="zh-CN" altLang="en-US" dirty="0">
                <a:solidFill>
                  <a:schemeClr val="bg2">
                    <a:lumMod val="50000"/>
                  </a:schemeClr>
                </a:solidFill>
                <a:latin typeface="微软雅黑" panose="020B0503020204020204" pitchFamily="34" charset="-122"/>
                <a:ea typeface="思源黑体 CN Regular" panose="020B0200000000000000" pitchFamily="34" charset="-122"/>
              </a:rPr>
              <a:t>个辅助色</a:t>
            </a:r>
          </a:p>
        </p:txBody>
      </p:sp>
      <p:sp>
        <p:nvSpPr>
          <p:cNvPr id="112" name="灯片编号占位符 1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思源黑体 CN Regular" panose="020B0200000000000000" pitchFamily="34" charset="-122"/>
              </a:defRPr>
            </a:lvl1pPr>
          </a:lstStyle>
          <a:p>
            <a:fld id="{C8307BB2-4EC6-465E-B539-599D40C8A195}" type="slidenum">
              <a:rPr lang="zh-CN" altLang="en-US" smtClean="0"/>
              <a:t>‹#›</a:t>
            </a:fld>
            <a:endParaRPr lang="zh-CN" altLang="en-US" dirty="0"/>
          </a:p>
        </p:txBody>
      </p:sp>
      <p:sp>
        <p:nvSpPr>
          <p:cNvPr id="5" name="文本框 4"/>
          <p:cNvSpPr txBox="1"/>
          <p:nvPr userDrawn="1"/>
        </p:nvSpPr>
        <p:spPr>
          <a:xfrm>
            <a:off x="6647745" y="7901305"/>
            <a:ext cx="816610" cy="320040"/>
          </a:xfrm>
          <a:prstGeom prst="rect">
            <a:avLst/>
          </a:prstGeom>
          <a:noFill/>
        </p:spPr>
        <p:txBody>
          <a:bodyPr wrap="square" rtlCol="0">
            <a:spAutoFit/>
          </a:bodyPr>
          <a:lstStyle/>
          <a:p>
            <a:r>
              <a:rPr lang="zh-CN" altLang="en-US" dirty="0">
                <a:solidFill>
                  <a:schemeClr val="bg2">
                    <a:lumMod val="50000"/>
                  </a:schemeClr>
                </a:solidFill>
                <a:latin typeface="微软雅黑" panose="020B0503020204020204" pitchFamily="34" charset="-122"/>
                <a:ea typeface="思源黑体 CN Regular" panose="020B0200000000000000" pitchFamily="34" charset="-122"/>
              </a:rPr>
              <a:t>背景色</a:t>
            </a:r>
          </a:p>
        </p:txBody>
      </p:sp>
      <p:sp>
        <p:nvSpPr>
          <p:cNvPr id="138" name="矩形 137"/>
          <p:cNvSpPr/>
          <p:nvPr userDrawn="1"/>
        </p:nvSpPr>
        <p:spPr>
          <a:xfrm>
            <a:off x="6750050" y="7070725"/>
            <a:ext cx="612000" cy="309600"/>
          </a:xfrm>
          <a:prstGeom prst="rect">
            <a:avLst/>
          </a:prstGeom>
          <a:solidFill>
            <a:srgbClr val="F8F8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userDrawn="1"/>
        </p:nvSpPr>
        <p:spPr>
          <a:xfrm>
            <a:off x="7517765" y="7070725"/>
            <a:ext cx="612000" cy="309600"/>
          </a:xfrm>
          <a:prstGeom prst="rect">
            <a:avLst/>
          </a:prstGeom>
          <a:solidFill>
            <a:srgbClr val="C9DBF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userDrawn="1"/>
        </p:nvSpPr>
        <p:spPr>
          <a:xfrm>
            <a:off x="8281670" y="7070725"/>
            <a:ext cx="612000" cy="309600"/>
          </a:xfrm>
          <a:prstGeom prst="rect">
            <a:avLst/>
          </a:prstGeom>
          <a:solidFill>
            <a:srgbClr val="D2DE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userDrawn="1"/>
        </p:nvSpPr>
        <p:spPr>
          <a:xfrm>
            <a:off x="9046845" y="7070725"/>
            <a:ext cx="612000" cy="309600"/>
          </a:xfrm>
          <a:prstGeom prst="rect">
            <a:avLst/>
          </a:prstGeom>
          <a:solidFill>
            <a:srgbClr val="EAEF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userDrawn="1"/>
        </p:nvSpPr>
        <p:spPr>
          <a:xfrm>
            <a:off x="10047605" y="7071360"/>
            <a:ext cx="612000" cy="313200"/>
          </a:xfrm>
          <a:prstGeom prst="rect">
            <a:avLst/>
          </a:prstGeom>
          <a:solidFill>
            <a:srgbClr val="4270C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userDrawn="1"/>
        </p:nvSpPr>
        <p:spPr>
          <a:xfrm>
            <a:off x="11577320" y="7071360"/>
            <a:ext cx="612000" cy="313200"/>
          </a:xfrm>
          <a:prstGeom prst="rect">
            <a:avLst/>
          </a:prstGeom>
          <a:solidFill>
            <a:srgbClr val="589A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userDrawn="1"/>
        </p:nvSpPr>
        <p:spPr>
          <a:xfrm>
            <a:off x="10805795" y="7071360"/>
            <a:ext cx="612000" cy="313200"/>
          </a:xfrm>
          <a:prstGeom prst="rect">
            <a:avLst/>
          </a:prstGeom>
          <a:solidFill>
            <a:srgbClr val="6F92D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p:cNvSpPr txBox="1"/>
          <p:nvPr userDrawn="1"/>
        </p:nvSpPr>
        <p:spPr>
          <a:xfrm>
            <a:off x="9982200" y="7486015"/>
            <a:ext cx="1306195" cy="320040"/>
          </a:xfrm>
          <a:prstGeom prst="rect">
            <a:avLst/>
          </a:prstGeom>
          <a:noFill/>
        </p:spPr>
        <p:txBody>
          <a:bodyPr wrap="square" rtlCol="0">
            <a:spAutoFit/>
          </a:bodyPr>
          <a:lstStyle/>
          <a:p>
            <a:r>
              <a:rPr lang="zh-CN" altLang="en-US" dirty="0">
                <a:solidFill>
                  <a:schemeClr val="bg2">
                    <a:lumMod val="50000"/>
                  </a:schemeClr>
                </a:solidFill>
                <a:latin typeface="微软雅黑" panose="020B0503020204020204" pitchFamily="34" charset="-122"/>
                <a:ea typeface="思源黑体 CN Regular" panose="020B0200000000000000" pitchFamily="34" charset="-122"/>
              </a:rPr>
              <a:t>前景色</a:t>
            </a:r>
          </a:p>
        </p:txBody>
      </p:sp>
      <p:sp>
        <p:nvSpPr>
          <p:cNvPr id="146" name="矩形 145"/>
          <p:cNvSpPr/>
          <p:nvPr userDrawn="1"/>
        </p:nvSpPr>
        <p:spPr>
          <a:xfrm>
            <a:off x="7513955" y="7486015"/>
            <a:ext cx="612000" cy="309600"/>
          </a:xfrm>
          <a:prstGeom prst="rect">
            <a:avLst/>
          </a:prstGeom>
          <a:solidFill>
            <a:srgbClr val="DEF5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userDrawn="1"/>
        </p:nvSpPr>
        <p:spPr>
          <a:xfrm>
            <a:off x="8281670" y="7486015"/>
            <a:ext cx="612000" cy="309600"/>
          </a:xfrm>
          <a:prstGeom prst="rect">
            <a:avLst/>
          </a:prstGeom>
          <a:solidFill>
            <a:srgbClr val="E8F1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userDrawn="1"/>
        </p:nvSpPr>
        <p:spPr>
          <a:xfrm>
            <a:off x="9045575" y="7486015"/>
            <a:ext cx="612000" cy="309600"/>
          </a:xfrm>
          <a:prstGeom prst="rect">
            <a:avLst/>
          </a:prstGeom>
          <a:solidFill>
            <a:srgbClr val="F8EDE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userDrawn="1"/>
        </p:nvSpPr>
        <p:spPr>
          <a:xfrm>
            <a:off x="6750050" y="7486015"/>
            <a:ext cx="612000" cy="309600"/>
          </a:xfrm>
          <a:prstGeom prst="rect">
            <a:avLst/>
          </a:prstGeom>
          <a:solidFill>
            <a:srgbClr val="E7F1F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105535" rtl="0" eaLnBrk="1" latinLnBrk="0" hangingPunct="1">
        <a:lnSpc>
          <a:spcPct val="90000"/>
        </a:lnSpc>
        <a:spcBef>
          <a:spcPct val="0"/>
        </a:spcBef>
        <a:buNone/>
        <a:defRPr sz="3200" kern="1200" baseline="0">
          <a:solidFill>
            <a:schemeClr val="tx1"/>
          </a:solidFill>
          <a:latin typeface="+mj-lt"/>
          <a:ea typeface="+mj-ea"/>
          <a:cs typeface="方正正粗黑简体" panose="02000000000000000000" charset="-122"/>
        </a:defRPr>
      </a:lvl1pPr>
    </p:titleStyle>
    <p:bodyStyle>
      <a:lvl1pPr marL="276225" indent="-276225" algn="l" defTabSz="1105535" rtl="0" eaLnBrk="1" latinLnBrk="0" hangingPunct="1">
        <a:lnSpc>
          <a:spcPct val="120000"/>
        </a:lnSpc>
        <a:spcBef>
          <a:spcPts val="1210"/>
        </a:spcBef>
        <a:buClr>
          <a:schemeClr val="accent1"/>
        </a:buClr>
        <a:buFont typeface="Arial" panose="020B0604020202090204" pitchFamily="34" charset="0"/>
        <a:buChar char="•"/>
        <a:defRPr sz="2000" b="0" i="0" kern="1200" baseline="0">
          <a:solidFill>
            <a:schemeClr val="tx2"/>
          </a:solidFill>
          <a:latin typeface="+mn-lt"/>
          <a:ea typeface="+mn-ea"/>
          <a:cs typeface="思源黑体 CN Normal" panose="020B0200000000000000" pitchFamily="34" charset="-122"/>
        </a:defRPr>
      </a:lvl1pPr>
      <a:lvl2pPr marL="829310" indent="-276225" algn="l" defTabSz="1105535" rtl="0" eaLnBrk="1" latinLnBrk="0" hangingPunct="1">
        <a:lnSpc>
          <a:spcPct val="120000"/>
        </a:lnSpc>
        <a:spcBef>
          <a:spcPts val="605"/>
        </a:spcBef>
        <a:buClr>
          <a:schemeClr val="accent1"/>
        </a:buClr>
        <a:buFont typeface="Arial" panose="020B0604020202090204" pitchFamily="34" charset="0"/>
        <a:buChar char="•"/>
        <a:defRPr sz="2000" b="0" i="0" kern="1200" baseline="0">
          <a:solidFill>
            <a:schemeClr val="tx2"/>
          </a:solidFill>
          <a:latin typeface="+mn-lt"/>
          <a:ea typeface="+mn-ea"/>
          <a:cs typeface="思源黑体 CN Normal" panose="020B0200000000000000" pitchFamily="34" charset="-122"/>
        </a:defRPr>
      </a:lvl2pPr>
      <a:lvl3pPr marL="1382395" indent="-276225" algn="l" defTabSz="1105535" rtl="0" eaLnBrk="1" latinLnBrk="0" hangingPunct="1">
        <a:lnSpc>
          <a:spcPct val="120000"/>
        </a:lnSpc>
        <a:spcBef>
          <a:spcPts val="605"/>
        </a:spcBef>
        <a:buClr>
          <a:schemeClr val="accent1"/>
        </a:buClr>
        <a:buFont typeface="Arial" panose="020B0604020202090204" pitchFamily="34" charset="0"/>
        <a:buChar char="•"/>
        <a:defRPr sz="2000" b="0" i="0" kern="1200" baseline="0">
          <a:solidFill>
            <a:schemeClr val="tx2"/>
          </a:solidFill>
          <a:latin typeface="+mn-lt"/>
          <a:ea typeface="+mn-ea"/>
          <a:cs typeface="思源黑体 CN Normal" panose="020B0200000000000000" pitchFamily="34" charset="-122"/>
        </a:defRPr>
      </a:lvl3pPr>
      <a:lvl4pPr marL="1934845" indent="-276225" algn="l" defTabSz="1105535" rtl="0" eaLnBrk="1" latinLnBrk="0" hangingPunct="1">
        <a:lnSpc>
          <a:spcPct val="120000"/>
        </a:lnSpc>
        <a:spcBef>
          <a:spcPts val="605"/>
        </a:spcBef>
        <a:buClr>
          <a:schemeClr val="accent1"/>
        </a:buClr>
        <a:buFont typeface="Arial" panose="020B0604020202090204" pitchFamily="34" charset="0"/>
        <a:buChar char="•"/>
        <a:defRPr sz="2000" b="0" i="0" kern="1200" baseline="0">
          <a:solidFill>
            <a:schemeClr val="tx2"/>
          </a:solidFill>
          <a:latin typeface="+mn-lt"/>
          <a:ea typeface="+mn-ea"/>
          <a:cs typeface="思源黑体 CN Normal" panose="020B0200000000000000" pitchFamily="34" charset="-122"/>
        </a:defRPr>
      </a:lvl4pPr>
      <a:lvl5pPr marL="2487930" indent="-276225" algn="l" defTabSz="1105535" rtl="0" eaLnBrk="1" latinLnBrk="0" hangingPunct="1">
        <a:lnSpc>
          <a:spcPct val="120000"/>
        </a:lnSpc>
        <a:spcBef>
          <a:spcPts val="605"/>
        </a:spcBef>
        <a:buClr>
          <a:schemeClr val="accent1"/>
        </a:buClr>
        <a:buFont typeface="Arial" panose="020B0604020202090204" pitchFamily="34" charset="0"/>
        <a:buChar char="•"/>
        <a:defRPr sz="2000" b="0" i="0" kern="1200" baseline="0">
          <a:solidFill>
            <a:schemeClr val="tx2"/>
          </a:solidFill>
          <a:latin typeface="+mn-lt"/>
          <a:ea typeface="+mn-ea"/>
          <a:cs typeface="思源黑体 CN Normal" panose="020B0200000000000000" pitchFamily="34" charset="-122"/>
        </a:defRPr>
      </a:lvl5pPr>
      <a:lvl6pPr marL="3041015" indent="-276225" algn="l" defTabSz="1105535" rtl="0" eaLnBrk="1" latinLnBrk="0" hangingPunct="1">
        <a:lnSpc>
          <a:spcPct val="90000"/>
        </a:lnSpc>
        <a:spcBef>
          <a:spcPts val="605"/>
        </a:spcBef>
        <a:buFont typeface="Arial" panose="020B0604020202090204" pitchFamily="34" charset="0"/>
        <a:buChar char="•"/>
        <a:defRPr sz="2175" kern="1200">
          <a:solidFill>
            <a:schemeClr val="tx1"/>
          </a:solidFill>
          <a:latin typeface="+mn-lt"/>
          <a:ea typeface="+mn-ea"/>
          <a:cs typeface="+mn-cs"/>
        </a:defRPr>
      </a:lvl6pPr>
      <a:lvl7pPr marL="3594100" indent="-276225" algn="l" defTabSz="1105535" rtl="0" eaLnBrk="1" latinLnBrk="0" hangingPunct="1">
        <a:lnSpc>
          <a:spcPct val="90000"/>
        </a:lnSpc>
        <a:spcBef>
          <a:spcPts val="605"/>
        </a:spcBef>
        <a:buFont typeface="Arial" panose="020B0604020202090204" pitchFamily="34" charset="0"/>
        <a:buChar char="•"/>
        <a:defRPr sz="2175" kern="1200">
          <a:solidFill>
            <a:schemeClr val="tx1"/>
          </a:solidFill>
          <a:latin typeface="+mn-lt"/>
          <a:ea typeface="+mn-ea"/>
          <a:cs typeface="+mn-cs"/>
        </a:defRPr>
      </a:lvl7pPr>
      <a:lvl8pPr marL="4146550" indent="-276225" algn="l" defTabSz="1105535" rtl="0" eaLnBrk="1" latinLnBrk="0" hangingPunct="1">
        <a:lnSpc>
          <a:spcPct val="90000"/>
        </a:lnSpc>
        <a:spcBef>
          <a:spcPts val="605"/>
        </a:spcBef>
        <a:buFont typeface="Arial" panose="020B0604020202090204" pitchFamily="34" charset="0"/>
        <a:buChar char="•"/>
        <a:defRPr sz="2175" kern="1200">
          <a:solidFill>
            <a:schemeClr val="tx1"/>
          </a:solidFill>
          <a:latin typeface="+mn-lt"/>
          <a:ea typeface="+mn-ea"/>
          <a:cs typeface="+mn-cs"/>
        </a:defRPr>
      </a:lvl8pPr>
      <a:lvl9pPr marL="4699635" indent="-276225" algn="l" defTabSz="1105535" rtl="0" eaLnBrk="1" latinLnBrk="0" hangingPunct="1">
        <a:lnSpc>
          <a:spcPct val="90000"/>
        </a:lnSpc>
        <a:spcBef>
          <a:spcPts val="605"/>
        </a:spcBef>
        <a:buFont typeface="Arial" panose="020B0604020202090204" pitchFamily="34" charset="0"/>
        <a:buChar char="•"/>
        <a:defRPr sz="2175" kern="1200">
          <a:solidFill>
            <a:schemeClr val="tx1"/>
          </a:solidFill>
          <a:latin typeface="+mn-lt"/>
          <a:ea typeface="+mn-ea"/>
          <a:cs typeface="+mn-cs"/>
        </a:defRPr>
      </a:lvl9pPr>
    </p:bodyStyle>
    <p:otherStyle>
      <a:defPPr>
        <a:defRPr lang="en-US"/>
      </a:defPPr>
      <a:lvl1pPr marL="0" algn="l" defTabSz="1105535" rtl="0" eaLnBrk="1" latinLnBrk="0" hangingPunct="1">
        <a:defRPr sz="2175" kern="1200">
          <a:solidFill>
            <a:schemeClr val="tx1"/>
          </a:solidFill>
          <a:latin typeface="+mn-lt"/>
          <a:ea typeface="+mn-ea"/>
          <a:cs typeface="+mn-cs"/>
        </a:defRPr>
      </a:lvl1pPr>
      <a:lvl2pPr marL="553085" algn="l" defTabSz="1105535" rtl="0" eaLnBrk="1" latinLnBrk="0" hangingPunct="1">
        <a:defRPr sz="2175" kern="1200">
          <a:solidFill>
            <a:schemeClr val="tx1"/>
          </a:solidFill>
          <a:latin typeface="+mn-lt"/>
          <a:ea typeface="+mn-ea"/>
          <a:cs typeface="+mn-cs"/>
        </a:defRPr>
      </a:lvl2pPr>
      <a:lvl3pPr marL="1105535" algn="l" defTabSz="1105535" rtl="0" eaLnBrk="1" latinLnBrk="0" hangingPunct="1">
        <a:defRPr sz="2175" kern="1200">
          <a:solidFill>
            <a:schemeClr val="tx1"/>
          </a:solidFill>
          <a:latin typeface="+mn-lt"/>
          <a:ea typeface="+mn-ea"/>
          <a:cs typeface="+mn-cs"/>
        </a:defRPr>
      </a:lvl3pPr>
      <a:lvl4pPr marL="1658620" algn="l" defTabSz="1105535" rtl="0" eaLnBrk="1" latinLnBrk="0" hangingPunct="1">
        <a:defRPr sz="2175" kern="1200">
          <a:solidFill>
            <a:schemeClr val="tx1"/>
          </a:solidFill>
          <a:latin typeface="+mn-lt"/>
          <a:ea typeface="+mn-ea"/>
          <a:cs typeface="+mn-cs"/>
        </a:defRPr>
      </a:lvl4pPr>
      <a:lvl5pPr marL="2211705" algn="l" defTabSz="1105535" rtl="0" eaLnBrk="1" latinLnBrk="0" hangingPunct="1">
        <a:defRPr sz="2175" kern="1200">
          <a:solidFill>
            <a:schemeClr val="tx1"/>
          </a:solidFill>
          <a:latin typeface="+mn-lt"/>
          <a:ea typeface="+mn-ea"/>
          <a:cs typeface="+mn-cs"/>
        </a:defRPr>
      </a:lvl5pPr>
      <a:lvl6pPr marL="2764790" algn="l" defTabSz="1105535" rtl="0" eaLnBrk="1" latinLnBrk="0" hangingPunct="1">
        <a:defRPr sz="2175" kern="1200">
          <a:solidFill>
            <a:schemeClr val="tx1"/>
          </a:solidFill>
          <a:latin typeface="+mn-lt"/>
          <a:ea typeface="+mn-ea"/>
          <a:cs typeface="+mn-cs"/>
        </a:defRPr>
      </a:lvl6pPr>
      <a:lvl7pPr marL="3317240" algn="l" defTabSz="1105535" rtl="0" eaLnBrk="1" latinLnBrk="0" hangingPunct="1">
        <a:defRPr sz="2175" kern="1200">
          <a:solidFill>
            <a:schemeClr val="tx1"/>
          </a:solidFill>
          <a:latin typeface="+mn-lt"/>
          <a:ea typeface="+mn-ea"/>
          <a:cs typeface="+mn-cs"/>
        </a:defRPr>
      </a:lvl7pPr>
      <a:lvl8pPr marL="3870325" algn="l" defTabSz="1105535" rtl="0" eaLnBrk="1" latinLnBrk="0" hangingPunct="1">
        <a:defRPr sz="2175" kern="1200">
          <a:solidFill>
            <a:schemeClr val="tx1"/>
          </a:solidFill>
          <a:latin typeface="+mn-lt"/>
          <a:ea typeface="+mn-ea"/>
          <a:cs typeface="+mn-cs"/>
        </a:defRPr>
      </a:lvl8pPr>
      <a:lvl9pPr marL="4423410" algn="l" defTabSz="1105535"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50.sv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0.sv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image" Target="../media/image15.png"/><Relationship Id="rId5" Type="http://schemas.openxmlformats.org/officeDocument/2006/relationships/diagramColors" Target="../diagrams/colors1.xml"/><Relationship Id="rId10" Type="http://schemas.openxmlformats.org/officeDocument/2006/relationships/image" Target="../media/image14.svg"/><Relationship Id="rId4" Type="http://schemas.openxmlformats.org/officeDocument/2006/relationships/diagramQuickStyle" Target="../diagrams/quickStyle1.xml"/><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0.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3.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65.png"/><Relationship Id="rId7" Type="http://schemas.openxmlformats.org/officeDocument/2006/relationships/image" Target="../media/image49.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1007139" y="2530445"/>
            <a:ext cx="8607045" cy="1402374"/>
          </a:xfrm>
        </p:spPr>
        <p:txBody>
          <a:bodyPr/>
          <a:lstStyle/>
          <a:p>
            <a:r>
              <a:rPr lang="en-US" altLang="zh-CN" dirty="0">
                <a:ea typeface="方正正粗黑简体" panose="02000000000000000000" charset="-122"/>
              </a:rPr>
              <a:t>02. </a:t>
            </a:r>
            <a:endParaRPr lang="zh-CN" altLang="en-US" sz="12000" dirty="0">
              <a:ea typeface="方正正粗黑简体" panose="02000000000000000000" charset="-122"/>
            </a:endParaRPr>
          </a:p>
        </p:txBody>
      </p:sp>
      <p:sp>
        <p:nvSpPr>
          <p:cNvPr id="4" name="标题 3"/>
          <p:cNvSpPr>
            <a:spLocks noGrp="1"/>
          </p:cNvSpPr>
          <p:nvPr>
            <p:ph type="title"/>
          </p:nvPr>
        </p:nvSpPr>
        <p:spPr>
          <a:xfrm>
            <a:off x="3244170" y="3245462"/>
            <a:ext cx="6379029" cy="699940"/>
          </a:xfrm>
        </p:spPr>
        <p:txBody>
          <a:bodyPr/>
          <a:lstStyle/>
          <a:p>
            <a:r>
              <a:rPr lang="zh-CN" altLang="en-US" dirty="0"/>
              <a:t>“通用”隐私保护解决方案</a:t>
            </a:r>
            <a:endParaRPr lang="zh-CN" altLang="en-US" sz="3600" dirty="0">
              <a:latin typeface="方正正粗黑简体" panose="02000000000000000000" charset="-122"/>
              <a:ea typeface="方正正粗黑简体" panose="02000000000000000000" charset="-122"/>
            </a:endParaRPr>
          </a:p>
        </p:txBody>
      </p:sp>
      <p:sp>
        <p:nvSpPr>
          <p:cNvPr id="3" name="灯片编号占位符 2"/>
          <p:cNvSpPr>
            <a:spLocks noGrp="1"/>
          </p:cNvSpPr>
          <p:nvPr>
            <p:ph type="sldNum" sz="quarter" idx="10"/>
          </p:nvPr>
        </p:nvSpPr>
        <p:spPr>
          <a:xfrm>
            <a:off x="10191750" y="6356350"/>
            <a:ext cx="1162050" cy="365125"/>
          </a:xfrm>
        </p:spPr>
        <p:txBody>
          <a:bodyPr/>
          <a:lstStyle/>
          <a:p>
            <a:fld id="{C8307BB2-4EC6-465E-B539-599D40C8A195}" type="slidenum">
              <a:rPr lang="zh-CN" altLang="en-US" smtClean="0"/>
              <a:t>10</a:t>
            </a:fld>
            <a:endParaRPr lang="zh-CN" altLang="en-US"/>
          </a:p>
        </p:txBody>
      </p:sp>
      <p:sp>
        <p:nvSpPr>
          <p:cNvPr id="6" name="标题 3"/>
          <p:cNvSpPr txBox="1"/>
          <p:nvPr/>
        </p:nvSpPr>
        <p:spPr>
          <a:xfrm>
            <a:off x="3475309" y="2531692"/>
            <a:ext cx="6379029" cy="699940"/>
          </a:xfrm>
          <a:prstGeom prst="rect">
            <a:avLst/>
          </a:prstGeom>
        </p:spPr>
        <p:txBody>
          <a:bodyPr vert="horz" lIns="0" tIns="0" rIns="0" bIns="0" rtlCol="0" anchor="ctr">
            <a:noAutofit/>
          </a:bodyPr>
          <a:lstStyle>
            <a:lvl1pPr marL="0" marR="0" indent="0" algn="l" defTabSz="1105535" rtl="0" eaLnBrk="1" fontAlgn="auto" latinLnBrk="0" hangingPunct="1">
              <a:lnSpc>
                <a:spcPct val="120000"/>
              </a:lnSpc>
              <a:spcBef>
                <a:spcPct val="0"/>
              </a:spcBef>
              <a:spcAft>
                <a:spcPts val="0"/>
              </a:spcAft>
              <a:buClrTx/>
              <a:buSzTx/>
              <a:buFontTx/>
              <a:buNone/>
              <a:defRPr sz="3600" kern="1200" baseline="0">
                <a:solidFill>
                  <a:schemeClr val="bg1"/>
                </a:solidFill>
                <a:latin typeface="方正正粗黑简体" panose="02000000000000000000" charset="-122"/>
                <a:ea typeface="方正正粗黑简体" panose="02000000000000000000" charset="-122"/>
                <a:cs typeface="方正正粗黑简体" panose="02000000000000000000" charset="-122"/>
              </a:defRPr>
            </a:lvl1pPr>
          </a:lstStyle>
          <a:p>
            <a:r>
              <a:rPr lang="zh-CN" altLang="en-US" sz="3200" dirty="0"/>
              <a:t>真迷局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985112" y="1574884"/>
            <a:ext cx="4162175" cy="416217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normAutofit/>
          </a:bodyPr>
          <a:lstStyle/>
          <a:p>
            <a:r>
              <a:rPr lang="zh-CN" altLang="en-US" dirty="0"/>
              <a:t>通用解决方案的魅力</a:t>
            </a:r>
          </a:p>
        </p:txBody>
      </p:sp>
      <p:sp>
        <p:nvSpPr>
          <p:cNvPr id="4" name="灯片编号占位符 3"/>
          <p:cNvSpPr>
            <a:spLocks noGrp="1"/>
          </p:cNvSpPr>
          <p:nvPr>
            <p:ph type="sldNum" sz="quarter" idx="10"/>
          </p:nvPr>
        </p:nvSpPr>
        <p:spPr>
          <a:xfrm>
            <a:off x="8610600" y="6356350"/>
            <a:ext cx="2743200" cy="365125"/>
          </a:xfrm>
        </p:spPr>
        <p:txBody>
          <a:bodyPr/>
          <a:lstStyle/>
          <a:p>
            <a:fld id="{C8307BB2-4EC6-465E-B539-599D40C8A195}" type="slidenum">
              <a:rPr lang="zh-CN" altLang="en-US" smtClean="0"/>
              <a:t>11</a:t>
            </a:fld>
            <a:endParaRPr lang="zh-CN" altLang="en-US" dirty="0"/>
          </a:p>
        </p:txBody>
      </p:sp>
      <p:grpSp>
        <p:nvGrpSpPr>
          <p:cNvPr id="21" name="组合 20"/>
          <p:cNvGrpSpPr/>
          <p:nvPr/>
        </p:nvGrpSpPr>
        <p:grpSpPr>
          <a:xfrm>
            <a:off x="4169376" y="1767041"/>
            <a:ext cx="3889333" cy="3938090"/>
            <a:chOff x="6815723" y="3209999"/>
            <a:chExt cx="3484761" cy="3528441"/>
          </a:xfrm>
        </p:grpSpPr>
        <p:sp>
          <p:nvSpPr>
            <p:cNvPr id="19" name="椭圆 18"/>
            <p:cNvSpPr/>
            <p:nvPr/>
          </p:nvSpPr>
          <p:spPr>
            <a:xfrm>
              <a:off x="6815723" y="3209999"/>
              <a:ext cx="3385689" cy="3385689"/>
            </a:xfrm>
            <a:prstGeom prst="ellipse">
              <a:avLst/>
            </a:prstGeom>
            <a:solidFill>
              <a:srgbClr val="DFE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16922" y="4866440"/>
              <a:ext cx="3483562"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5400000">
              <a:off x="7590567" y="5784440"/>
              <a:ext cx="1836000" cy="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4755568" y="4003829"/>
            <a:ext cx="1107996"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算术运算</a:t>
            </a:r>
          </a:p>
        </p:txBody>
      </p:sp>
      <p:sp>
        <p:nvSpPr>
          <p:cNvPr id="10" name="文本框 9"/>
          <p:cNvSpPr txBox="1"/>
          <p:nvPr/>
        </p:nvSpPr>
        <p:spPr>
          <a:xfrm>
            <a:off x="6236227" y="4003829"/>
            <a:ext cx="1107996"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逻辑运算</a:t>
            </a:r>
          </a:p>
        </p:txBody>
      </p:sp>
      <p:sp>
        <p:nvSpPr>
          <p:cNvPr id="3" name="文本框 2"/>
          <p:cNvSpPr txBox="1"/>
          <p:nvPr/>
        </p:nvSpPr>
        <p:spPr>
          <a:xfrm>
            <a:off x="4720524" y="3003740"/>
            <a:ext cx="2815194" cy="369332"/>
          </a:xfrm>
          <a:prstGeom prst="rect">
            <a:avLst/>
          </a:prstGeom>
          <a:noFill/>
        </p:spPr>
        <p:txBody>
          <a:bodyPr wrap="none" rtlCol="0">
            <a:spAutoFit/>
          </a:bodyPr>
          <a:lstStyle/>
          <a:p>
            <a:pPr algn="ctr"/>
            <a:r>
              <a:rPr lang="en-US" altLang="zh-CN" sz="1800" dirty="0">
                <a:solidFill>
                  <a:srgbClr val="000000"/>
                </a:solidFill>
                <a:latin typeface="思源黑体 CN Regular" panose="020B0200000000000000" pitchFamily="34" charset="-122"/>
                <a:ea typeface="思源黑体 CN Regular" panose="020B0200000000000000" pitchFamily="34" charset="-122"/>
              </a:rPr>
              <a:t>(y1, y2, …)</a:t>
            </a:r>
            <a:r>
              <a:rPr lang="zh-CN" altLang="en-US" sz="1800" dirty="0">
                <a:solidFill>
                  <a:srgbClr val="000000"/>
                </a:solidFill>
                <a:latin typeface="思源黑体 CN Regular" panose="020B0200000000000000" pitchFamily="34" charset="-122"/>
                <a:ea typeface="思源黑体 CN Regular" panose="020B0200000000000000" pitchFamily="34" charset="-122"/>
              </a:rPr>
              <a:t> </a:t>
            </a:r>
            <a:r>
              <a:rPr lang="en-US" altLang="zh-CN" sz="1800" dirty="0">
                <a:solidFill>
                  <a:srgbClr val="000000"/>
                </a:solidFill>
                <a:latin typeface="思源黑体 CN Regular" panose="020B0200000000000000" pitchFamily="34" charset="-122"/>
                <a:ea typeface="思源黑体 CN Regular" panose="020B0200000000000000" pitchFamily="34" charset="-122"/>
              </a:rPr>
              <a:t>=</a:t>
            </a:r>
            <a:r>
              <a:rPr lang="zh-CN" altLang="en-US" sz="1800" dirty="0">
                <a:solidFill>
                  <a:srgbClr val="000000"/>
                </a:solidFill>
                <a:latin typeface="思源黑体 CN Regular" panose="020B0200000000000000" pitchFamily="34" charset="-122"/>
                <a:ea typeface="思源黑体 CN Regular" panose="020B0200000000000000" pitchFamily="34" charset="-122"/>
              </a:rPr>
              <a:t> </a:t>
            </a:r>
            <a:r>
              <a:rPr lang="en-US" altLang="zh-CN" sz="1800" dirty="0">
                <a:solidFill>
                  <a:srgbClr val="000000"/>
                </a:solidFill>
                <a:latin typeface="思源黑体 CN Regular" panose="020B0200000000000000" pitchFamily="34" charset="-122"/>
                <a:ea typeface="思源黑体 CN Regular" panose="020B0200000000000000" pitchFamily="34" charset="-122"/>
              </a:rPr>
              <a:t>F(x1, x2, …)</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1" name="文本框 10"/>
          <p:cNvSpPr txBox="1"/>
          <p:nvPr/>
        </p:nvSpPr>
        <p:spPr>
          <a:xfrm>
            <a:off x="4650793" y="2518116"/>
            <a:ext cx="2954655"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终极效果等价于可信第三方</a:t>
            </a:r>
          </a:p>
        </p:txBody>
      </p:sp>
      <p:sp>
        <p:nvSpPr>
          <p:cNvPr id="22" name="矩形: 圆角 21"/>
          <p:cNvSpPr/>
          <p:nvPr/>
        </p:nvSpPr>
        <p:spPr>
          <a:xfrm>
            <a:off x="1993712" y="1981045"/>
            <a:ext cx="2477481"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零知识证明</a:t>
            </a:r>
          </a:p>
        </p:txBody>
      </p:sp>
      <p:sp>
        <p:nvSpPr>
          <p:cNvPr id="23" name="矩形: 圆角 22"/>
          <p:cNvSpPr/>
          <p:nvPr/>
        </p:nvSpPr>
        <p:spPr>
          <a:xfrm>
            <a:off x="1993711" y="4824639"/>
            <a:ext cx="2477481"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安全多方计算</a:t>
            </a:r>
          </a:p>
        </p:txBody>
      </p:sp>
      <p:sp>
        <p:nvSpPr>
          <p:cNvPr id="24" name="矩形: 圆角 23"/>
          <p:cNvSpPr/>
          <p:nvPr/>
        </p:nvSpPr>
        <p:spPr>
          <a:xfrm>
            <a:off x="7657609" y="1981045"/>
            <a:ext cx="2477481"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可信硬件执行环境</a:t>
            </a:r>
          </a:p>
        </p:txBody>
      </p:sp>
      <p:sp>
        <p:nvSpPr>
          <p:cNvPr id="25" name="矩形: 圆角 24"/>
          <p:cNvSpPr/>
          <p:nvPr/>
        </p:nvSpPr>
        <p:spPr>
          <a:xfrm>
            <a:off x="7657609" y="4824638"/>
            <a:ext cx="2477481"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全同态密文计算</a:t>
            </a:r>
          </a:p>
        </p:txBody>
      </p:sp>
      <p:sp>
        <p:nvSpPr>
          <p:cNvPr id="27" name="矩形: 圆角 26"/>
          <p:cNvSpPr/>
          <p:nvPr/>
        </p:nvSpPr>
        <p:spPr>
          <a:xfrm>
            <a:off x="5000623" y="4523331"/>
            <a:ext cx="758166" cy="480287"/>
          </a:xfrm>
          <a:prstGeom prst="roundRect">
            <a:avLst>
              <a:gd name="adj" fmla="val 7741"/>
            </a:avLst>
          </a:prstGeom>
          <a:noFill/>
          <a:ln w="12700" cap="flat" cmpd="sng" algn="ctr">
            <a:solidFill>
              <a:srgbClr val="41719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 name="矩形: 圆角 27"/>
          <p:cNvSpPr/>
          <p:nvPr/>
        </p:nvSpPr>
        <p:spPr>
          <a:xfrm>
            <a:off x="6336338" y="4512439"/>
            <a:ext cx="778110" cy="480287"/>
          </a:xfrm>
          <a:prstGeom prst="roundRect">
            <a:avLst>
              <a:gd name="adj" fmla="val 7741"/>
            </a:avLst>
          </a:prstGeom>
          <a:noFill/>
          <a:ln w="12700" cap="flat" cmpd="sng" algn="ctr">
            <a:solidFill>
              <a:srgbClr val="41719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文本框 11"/>
          <p:cNvSpPr txBox="1"/>
          <p:nvPr/>
        </p:nvSpPr>
        <p:spPr>
          <a:xfrm>
            <a:off x="5056540" y="4582388"/>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计算</a:t>
            </a:r>
          </a:p>
        </p:txBody>
      </p:sp>
      <p:sp>
        <p:nvSpPr>
          <p:cNvPr id="13" name="文本框 12"/>
          <p:cNvSpPr txBox="1"/>
          <p:nvPr/>
        </p:nvSpPr>
        <p:spPr>
          <a:xfrm>
            <a:off x="6413406" y="4581664"/>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1</a:t>
            </a:r>
            <a:r>
              <a:rPr lang="zh-CN" altLang="en-US" dirty="0"/>
              <a:t>：隐私保护并非只有数据内容保护</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12</a:t>
            </a:fld>
            <a:endParaRPr lang="zh-CN" altLang="en-US"/>
          </a:p>
        </p:txBody>
      </p:sp>
      <p:graphicFrame>
        <p:nvGraphicFramePr>
          <p:cNvPr id="6" name="图示 5"/>
          <p:cNvGraphicFramePr/>
          <p:nvPr/>
        </p:nvGraphicFramePr>
        <p:xfrm>
          <a:off x="933047" y="2072643"/>
          <a:ext cx="4934217" cy="3289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1871531" y="5515485"/>
            <a:ext cx="3057247" cy="584775"/>
          </a:xfrm>
          <a:prstGeom prst="rect">
            <a:avLst/>
          </a:prstGeom>
          <a:noFill/>
        </p:spPr>
        <p:txBody>
          <a:bodyPr wrap="none" rtlCol="0">
            <a:spAutoFit/>
          </a:bodyPr>
          <a:lstStyle/>
          <a:p>
            <a:pPr algn="ctr"/>
            <a:r>
              <a:rPr lang="en-US" altLang="zh-CN" sz="1600" dirty="0">
                <a:solidFill>
                  <a:srgbClr val="000000"/>
                </a:solidFill>
                <a:latin typeface="思源黑体 CN Regular" panose="020B0200000000000000" pitchFamily="34" charset="-122"/>
                <a:ea typeface="思源黑体 CN Regular" panose="020B0200000000000000" pitchFamily="34" charset="-122"/>
              </a:rPr>
              <a:t>《</a:t>
            </a:r>
            <a:r>
              <a:rPr lang="zh-CN" altLang="en-US" sz="1600" dirty="0">
                <a:solidFill>
                  <a:srgbClr val="000000"/>
                </a:solidFill>
                <a:latin typeface="思源黑体 CN Regular" panose="020B0200000000000000" pitchFamily="34" charset="-122"/>
                <a:ea typeface="思源黑体 CN Regular" panose="020B0200000000000000" pitchFamily="34" charset="-122"/>
              </a:rPr>
              <a:t>个人金融信息保护技术规范</a:t>
            </a:r>
            <a:r>
              <a:rPr lang="en-US" altLang="zh-CN" sz="1600" dirty="0">
                <a:solidFill>
                  <a:srgbClr val="000000"/>
                </a:solidFill>
                <a:latin typeface="思源黑体 CN Regular" panose="020B0200000000000000" pitchFamily="34" charset="-122"/>
                <a:ea typeface="思源黑体 CN Regular" panose="020B0200000000000000" pitchFamily="34" charset="-122"/>
              </a:rPr>
              <a:t>》</a:t>
            </a:r>
          </a:p>
          <a:p>
            <a:pPr algn="ctr"/>
            <a:r>
              <a:rPr lang="zh-CN" altLang="en-US" sz="1600" dirty="0">
                <a:solidFill>
                  <a:srgbClr val="000000"/>
                </a:solidFill>
                <a:latin typeface="思源黑体 CN Regular" panose="020B0200000000000000" pitchFamily="34" charset="-122"/>
                <a:ea typeface="思源黑体 CN Regular" panose="020B0200000000000000" pitchFamily="34" charset="-122"/>
              </a:rPr>
              <a:t>中定义的隐私数据生命周期</a:t>
            </a:r>
          </a:p>
        </p:txBody>
      </p:sp>
      <p:grpSp>
        <p:nvGrpSpPr>
          <p:cNvPr id="7" name="组合 6"/>
          <p:cNvGrpSpPr/>
          <p:nvPr/>
        </p:nvGrpSpPr>
        <p:grpSpPr>
          <a:xfrm>
            <a:off x="3116816" y="1329429"/>
            <a:ext cx="6417141" cy="396000"/>
            <a:chOff x="2658693" y="1396318"/>
            <a:chExt cx="6417141" cy="396000"/>
          </a:xfrm>
        </p:grpSpPr>
        <p:sp>
          <p:nvSpPr>
            <p:cNvPr id="10" name="矩形: 圆角 9"/>
            <p:cNvSpPr/>
            <p:nvPr/>
          </p:nvSpPr>
          <p:spPr>
            <a:xfrm>
              <a:off x="2658693" y="1396318"/>
              <a:ext cx="1763132" cy="396000"/>
            </a:xfrm>
            <a:prstGeom prst="roundRect">
              <a:avLst>
                <a:gd name="adj" fmla="val 101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4" name="文本框 3"/>
            <p:cNvSpPr txBox="1"/>
            <p:nvPr/>
          </p:nvSpPr>
          <p:spPr>
            <a:xfrm>
              <a:off x="2658693" y="1409652"/>
              <a:ext cx="6417141" cy="369332"/>
            </a:xfrm>
            <a:prstGeom prst="rect">
              <a:avLst/>
            </a:prstGeom>
            <a:noFill/>
          </p:spPr>
          <p:txBody>
            <a:bodyPr wrap="non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隐私保护的目标    </a:t>
              </a:r>
              <a:r>
                <a:rPr lang="zh-CN" altLang="en-US" sz="1800" dirty="0">
                  <a:solidFill>
                    <a:srgbClr val="000000"/>
                  </a:solidFill>
                  <a:latin typeface="思源黑体 CN Regular" panose="020B0200000000000000" pitchFamily="34" charset="-122"/>
                  <a:ea typeface="思源黑体 CN Regular" panose="020B0200000000000000" pitchFamily="34" charset="-122"/>
                </a:rPr>
                <a:t>保障隐私主体的</a:t>
              </a:r>
              <a:r>
                <a:rPr lang="zh-CN" altLang="en-US" sz="1800" dirty="0">
                  <a:solidFill>
                    <a:srgbClr val="000000"/>
                  </a:solidFill>
                  <a:latin typeface="+mj-ea"/>
                  <a:ea typeface="+mj-ea"/>
                </a:rPr>
                <a:t>权利</a:t>
              </a:r>
              <a:r>
                <a:rPr lang="zh-CN" altLang="en-US" sz="1800" dirty="0">
                  <a:solidFill>
                    <a:srgbClr val="000000"/>
                  </a:solidFill>
                  <a:latin typeface="思源黑体 CN Regular" panose="020B0200000000000000" pitchFamily="34" charset="-122"/>
                  <a:ea typeface="思源黑体 CN Regular" panose="020B0200000000000000" pitchFamily="34" charset="-122"/>
                </a:rPr>
                <a:t>，控制潜在的隐私</a:t>
              </a:r>
              <a:r>
                <a:rPr lang="zh-CN" altLang="en-US" sz="1800" dirty="0">
                  <a:solidFill>
                    <a:srgbClr val="000000"/>
                  </a:solidFill>
                  <a:latin typeface="+mj-ea"/>
                  <a:ea typeface="+mj-ea"/>
                </a:rPr>
                <a:t>风险</a:t>
              </a:r>
            </a:p>
          </p:txBody>
        </p:sp>
      </p:grpSp>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9192" y="2072643"/>
            <a:ext cx="4365242" cy="402761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2</a:t>
            </a:r>
            <a:r>
              <a:rPr lang="zh-CN" altLang="en-US" dirty="0"/>
              <a:t>：隐私保护技术有局限性</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13</a:t>
            </a:fld>
            <a:endParaRPr lang="zh-CN" altLang="en-US"/>
          </a:p>
        </p:txBody>
      </p:sp>
      <p:sp>
        <p:nvSpPr>
          <p:cNvPr id="8" name="文本框 7"/>
          <p:cNvSpPr txBox="1"/>
          <p:nvPr/>
        </p:nvSpPr>
        <p:spPr>
          <a:xfrm>
            <a:off x="1234870" y="3046450"/>
            <a:ext cx="1620957" cy="1631216"/>
          </a:xfrm>
          <a:prstGeom prst="rect">
            <a:avLst/>
          </a:prstGeom>
          <a:noFill/>
        </p:spPr>
        <p:txBody>
          <a:bodyPr wrap="none" rtlCol="0">
            <a:spAutoFit/>
          </a:bodyPr>
          <a:lstStyle/>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构造复杂</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表达能力有限</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不支持多方计算</a:t>
            </a:r>
          </a:p>
        </p:txBody>
      </p:sp>
      <p:sp>
        <p:nvSpPr>
          <p:cNvPr id="10" name="文本框 9"/>
          <p:cNvSpPr txBox="1"/>
          <p:nvPr/>
        </p:nvSpPr>
        <p:spPr>
          <a:xfrm>
            <a:off x="3722379" y="3046450"/>
            <a:ext cx="1620957" cy="1631216"/>
          </a:xfrm>
          <a:prstGeom prst="rect">
            <a:avLst/>
          </a:prstGeom>
          <a:noFill/>
        </p:spPr>
        <p:txBody>
          <a:bodyPr wrap="none" rtlCol="0">
            <a:spAutoFit/>
          </a:bodyPr>
          <a:lstStyle/>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构造复杂</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参与方数目瓶颈</a:t>
            </a: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性能瓶颈</a:t>
            </a:r>
          </a:p>
        </p:txBody>
      </p:sp>
      <p:sp>
        <p:nvSpPr>
          <p:cNvPr id="14" name="文本框 13"/>
          <p:cNvSpPr txBox="1"/>
          <p:nvPr/>
        </p:nvSpPr>
        <p:spPr>
          <a:xfrm>
            <a:off x="6441117" y="3046450"/>
            <a:ext cx="1620957" cy="1631216"/>
          </a:xfrm>
          <a:prstGeom prst="rect">
            <a:avLst/>
          </a:prstGeom>
          <a:noFill/>
        </p:spPr>
        <p:txBody>
          <a:bodyPr wrap="none" rtlCol="0">
            <a:spAutoFit/>
          </a:bodyPr>
          <a:lstStyle/>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信任硬件厂商</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信任平台运营方</a:t>
            </a: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修补升级代价高</a:t>
            </a:r>
          </a:p>
        </p:txBody>
      </p:sp>
      <p:sp>
        <p:nvSpPr>
          <p:cNvPr id="18" name="文本框 17"/>
          <p:cNvSpPr txBox="1"/>
          <p:nvPr/>
        </p:nvSpPr>
        <p:spPr>
          <a:xfrm>
            <a:off x="9207869" y="3046450"/>
            <a:ext cx="1620957" cy="1631216"/>
          </a:xfrm>
          <a:prstGeom prst="rect">
            <a:avLst/>
          </a:prstGeom>
          <a:noFill/>
        </p:spPr>
        <p:txBody>
          <a:bodyPr wrap="none" rtlCol="0">
            <a:spAutoFit/>
          </a:bodyPr>
          <a:lstStyle/>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性能瓶颈</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表达能力有限</a:t>
            </a:r>
          </a:p>
          <a:p>
            <a:pPr algn="ctr">
              <a:spcBef>
                <a:spcPts val="600"/>
              </a:spcBef>
            </a:pP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ctr">
              <a:spcBef>
                <a:spcPts val="6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数据验证追责难</a:t>
            </a:r>
          </a:p>
        </p:txBody>
      </p:sp>
      <p:sp>
        <p:nvSpPr>
          <p:cNvPr id="33" name="矩形: 圆角 32"/>
          <p:cNvSpPr/>
          <p:nvPr/>
        </p:nvSpPr>
        <p:spPr>
          <a:xfrm>
            <a:off x="1088941" y="2216021"/>
            <a:ext cx="1912817"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零知识证明</a:t>
            </a:r>
          </a:p>
        </p:txBody>
      </p:sp>
      <p:sp>
        <p:nvSpPr>
          <p:cNvPr id="34" name="矩形: 圆角 33"/>
          <p:cNvSpPr/>
          <p:nvPr/>
        </p:nvSpPr>
        <p:spPr>
          <a:xfrm>
            <a:off x="3556263" y="2214360"/>
            <a:ext cx="1953191"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安全多方计算</a:t>
            </a:r>
          </a:p>
        </p:txBody>
      </p:sp>
      <p:sp>
        <p:nvSpPr>
          <p:cNvPr id="36" name="矩形: 圆角 35"/>
          <p:cNvSpPr/>
          <p:nvPr/>
        </p:nvSpPr>
        <p:spPr>
          <a:xfrm>
            <a:off x="6226986" y="2216021"/>
            <a:ext cx="2049220"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可信硬件执行环境</a:t>
            </a:r>
          </a:p>
        </p:txBody>
      </p:sp>
      <p:sp>
        <p:nvSpPr>
          <p:cNvPr id="38" name="矩形: 圆角 37"/>
          <p:cNvSpPr/>
          <p:nvPr/>
        </p:nvSpPr>
        <p:spPr>
          <a:xfrm>
            <a:off x="8993738" y="2210554"/>
            <a:ext cx="2049220"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全同态密文计算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r>
              <a:rPr lang="en-US" altLang="zh-CN" dirty="0"/>
              <a:t>3</a:t>
            </a:r>
            <a:r>
              <a:rPr lang="zh-CN" altLang="en-US" dirty="0"/>
              <a:t>：隐私保护技术有时效性</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14</a:t>
            </a:fld>
            <a:endParaRPr lang="zh-CN" altLang="en-US"/>
          </a:p>
        </p:txBody>
      </p:sp>
      <p:sp>
        <p:nvSpPr>
          <p:cNvPr id="4" name="文本框 3"/>
          <p:cNvSpPr txBox="1"/>
          <p:nvPr/>
        </p:nvSpPr>
        <p:spPr>
          <a:xfrm>
            <a:off x="1340162" y="3954160"/>
            <a:ext cx="1845377" cy="369332"/>
          </a:xfrm>
          <a:prstGeom prst="rect">
            <a:avLst/>
          </a:prstGeom>
          <a:noFill/>
        </p:spPr>
        <p:txBody>
          <a:bodyPr wrap="none" rtlCol="0">
            <a:spAutoFit/>
          </a:bodyPr>
          <a:lstStyle/>
          <a:p>
            <a:pPr algn="l"/>
            <a:r>
              <a:rPr lang="zh-CN" altLang="en-US" sz="1800" b="1" dirty="0">
                <a:latin typeface="思源黑体 CN Regular" panose="020B0200000000000000" pitchFamily="34" charset="-122"/>
                <a:ea typeface="思源黑体 CN Regular" panose="020B0200000000000000" pitchFamily="34" charset="-122"/>
              </a:rPr>
              <a:t>安全强度的位数</a:t>
            </a:r>
          </a:p>
        </p:txBody>
      </p:sp>
      <p:sp>
        <p:nvSpPr>
          <p:cNvPr id="5" name="文本框 4"/>
          <p:cNvSpPr txBox="1"/>
          <p:nvPr/>
        </p:nvSpPr>
        <p:spPr>
          <a:xfrm>
            <a:off x="3956838" y="3954160"/>
            <a:ext cx="1845377" cy="369332"/>
          </a:xfrm>
          <a:prstGeom prst="rect">
            <a:avLst/>
          </a:prstGeom>
          <a:noFill/>
        </p:spPr>
        <p:txBody>
          <a:bodyPr wrap="none" rtlCol="0">
            <a:spAutoFit/>
          </a:bodyPr>
          <a:lstStyle/>
          <a:p>
            <a:pPr algn="l"/>
            <a:r>
              <a:rPr lang="zh-CN" altLang="en-US" sz="1800" b="1" dirty="0">
                <a:latin typeface="思源黑体 CN Regular" panose="020B0200000000000000" pitchFamily="34" charset="-122"/>
                <a:ea typeface="思源黑体 CN Regular" panose="020B0200000000000000" pitchFamily="34" charset="-122"/>
              </a:rPr>
              <a:t>算法的安全假设</a:t>
            </a:r>
          </a:p>
        </p:txBody>
      </p:sp>
      <p:sp>
        <p:nvSpPr>
          <p:cNvPr id="6" name="文本框 5"/>
          <p:cNvSpPr txBox="1"/>
          <p:nvPr/>
        </p:nvSpPr>
        <p:spPr>
          <a:xfrm>
            <a:off x="1455578" y="2380688"/>
            <a:ext cx="1569660"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更快的计算机</a:t>
            </a:r>
          </a:p>
        </p:txBody>
      </p:sp>
      <p:sp>
        <p:nvSpPr>
          <p:cNvPr id="7" name="文本框 6"/>
          <p:cNvSpPr txBox="1"/>
          <p:nvPr/>
        </p:nvSpPr>
        <p:spPr>
          <a:xfrm>
            <a:off x="3941161" y="2380688"/>
            <a:ext cx="18004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更强的破解算法</a:t>
            </a:r>
          </a:p>
        </p:txBody>
      </p:sp>
      <p:sp>
        <p:nvSpPr>
          <p:cNvPr id="8" name="文本框 7"/>
          <p:cNvSpPr txBox="1"/>
          <p:nvPr/>
        </p:nvSpPr>
        <p:spPr>
          <a:xfrm>
            <a:off x="8939022" y="3954160"/>
            <a:ext cx="1845377" cy="369332"/>
          </a:xfrm>
          <a:prstGeom prst="rect">
            <a:avLst/>
          </a:prstGeom>
          <a:noFill/>
        </p:spPr>
        <p:txBody>
          <a:bodyPr wrap="none" rtlCol="0">
            <a:spAutoFit/>
          </a:bodyPr>
          <a:lstStyle/>
          <a:p>
            <a:pPr algn="l"/>
            <a:r>
              <a:rPr lang="zh-CN" altLang="en-US" sz="1800" b="1" dirty="0">
                <a:latin typeface="思源黑体 CN Regular" panose="020B0200000000000000" pitchFamily="34" charset="-122"/>
                <a:ea typeface="思源黑体 CN Regular" panose="020B0200000000000000" pitchFamily="34" charset="-122"/>
              </a:rPr>
              <a:t>标准规范的时效</a:t>
            </a:r>
          </a:p>
        </p:txBody>
      </p:sp>
      <p:sp>
        <p:nvSpPr>
          <p:cNvPr id="9" name="文本框 8"/>
          <p:cNvSpPr txBox="1"/>
          <p:nvPr/>
        </p:nvSpPr>
        <p:spPr>
          <a:xfrm>
            <a:off x="8939023" y="2380688"/>
            <a:ext cx="18004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更高的合规要求</a:t>
            </a:r>
          </a:p>
        </p:txBody>
      </p:sp>
      <p:sp>
        <p:nvSpPr>
          <p:cNvPr id="11" name="文本框 10"/>
          <p:cNvSpPr txBox="1"/>
          <p:nvPr/>
        </p:nvSpPr>
        <p:spPr>
          <a:xfrm>
            <a:off x="6657577" y="3954160"/>
            <a:ext cx="1608133" cy="369332"/>
          </a:xfrm>
          <a:prstGeom prst="rect">
            <a:avLst/>
          </a:prstGeom>
          <a:noFill/>
        </p:spPr>
        <p:txBody>
          <a:bodyPr wrap="none" rtlCol="0">
            <a:spAutoFit/>
          </a:bodyPr>
          <a:lstStyle/>
          <a:p>
            <a:pPr algn="l"/>
            <a:r>
              <a:rPr lang="zh-CN" altLang="en-US" sz="1800" b="1" dirty="0">
                <a:latin typeface="思源黑体 CN Regular" panose="020B0200000000000000" pitchFamily="34" charset="-122"/>
                <a:ea typeface="思源黑体 CN Regular" panose="020B0200000000000000" pitchFamily="34" charset="-122"/>
              </a:rPr>
              <a:t>硬件的供应量</a:t>
            </a:r>
          </a:p>
        </p:txBody>
      </p:sp>
      <p:sp>
        <p:nvSpPr>
          <p:cNvPr id="12" name="文本框 11"/>
          <p:cNvSpPr txBox="1"/>
          <p:nvPr/>
        </p:nvSpPr>
        <p:spPr>
          <a:xfrm>
            <a:off x="6426744" y="2380688"/>
            <a:ext cx="2031325"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进出口限制或停产</a:t>
            </a:r>
          </a:p>
        </p:txBody>
      </p:sp>
      <p:sp>
        <p:nvSpPr>
          <p:cNvPr id="21" name="右箭头 1"/>
          <p:cNvSpPr/>
          <p:nvPr/>
        </p:nvSpPr>
        <p:spPr>
          <a:xfrm rot="5400000">
            <a:off x="1844408" y="3225461"/>
            <a:ext cx="792000" cy="241168"/>
          </a:xfrm>
          <a:prstGeom prst="rightArrow">
            <a:avLst>
              <a:gd name="adj1" fmla="val 46089"/>
              <a:gd name="adj2" fmla="val 49267"/>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1"/>
          <p:cNvSpPr/>
          <p:nvPr/>
        </p:nvSpPr>
        <p:spPr>
          <a:xfrm rot="5400000">
            <a:off x="4445407" y="3225461"/>
            <a:ext cx="792000" cy="241168"/>
          </a:xfrm>
          <a:prstGeom prst="rightArrow">
            <a:avLst>
              <a:gd name="adj1" fmla="val 46089"/>
              <a:gd name="adj2" fmla="val 49267"/>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1"/>
          <p:cNvSpPr/>
          <p:nvPr/>
        </p:nvSpPr>
        <p:spPr>
          <a:xfrm rot="5400000">
            <a:off x="7046406" y="3225461"/>
            <a:ext cx="792000" cy="241168"/>
          </a:xfrm>
          <a:prstGeom prst="rightArrow">
            <a:avLst>
              <a:gd name="adj1" fmla="val 46089"/>
              <a:gd name="adj2" fmla="val 49267"/>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1"/>
          <p:cNvSpPr/>
          <p:nvPr/>
        </p:nvSpPr>
        <p:spPr>
          <a:xfrm rot="5400000">
            <a:off x="9443268" y="3225461"/>
            <a:ext cx="792000" cy="241168"/>
          </a:xfrm>
          <a:prstGeom prst="rightArrow">
            <a:avLst>
              <a:gd name="adj1" fmla="val 46089"/>
              <a:gd name="adj2" fmla="val 49267"/>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形 1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8979" y="3993080"/>
            <a:ext cx="135693" cy="252000"/>
          </a:xfrm>
          <a:prstGeom prst="rect">
            <a:avLst/>
          </a:prstGeom>
        </p:spPr>
      </p:pic>
      <p:pic>
        <p:nvPicPr>
          <p:cNvPr id="22" name="图形 2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3361" y="3993080"/>
            <a:ext cx="135693" cy="252000"/>
          </a:xfrm>
          <a:prstGeom prst="rect">
            <a:avLst/>
          </a:prstGeom>
        </p:spPr>
      </p:pic>
      <p:pic>
        <p:nvPicPr>
          <p:cNvPr id="29" name="图形 2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0846" y="3993080"/>
            <a:ext cx="135693" cy="252000"/>
          </a:xfrm>
          <a:prstGeom prst="rect">
            <a:avLst/>
          </a:prstGeom>
        </p:spPr>
      </p:pic>
      <p:pic>
        <p:nvPicPr>
          <p:cNvPr id="30" name="图形 29"/>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7973" y="3993080"/>
            <a:ext cx="135693" cy="2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等腰三角形 18"/>
          <p:cNvSpPr/>
          <p:nvPr/>
        </p:nvSpPr>
        <p:spPr>
          <a:xfrm>
            <a:off x="4993305" y="2304029"/>
            <a:ext cx="2124000" cy="1588668"/>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a:t>通用解决方案难以满足所有的现实需求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15</a:t>
            </a:fld>
            <a:endParaRPr lang="zh-CN" altLang="en-US"/>
          </a:p>
        </p:txBody>
      </p:sp>
      <p:sp>
        <p:nvSpPr>
          <p:cNvPr id="7" name="文本框 6"/>
          <p:cNvSpPr txBox="1"/>
          <p:nvPr/>
        </p:nvSpPr>
        <p:spPr>
          <a:xfrm>
            <a:off x="6815600" y="1484219"/>
            <a:ext cx="2031325" cy="738664"/>
          </a:xfrm>
          <a:prstGeom prst="rect">
            <a:avLst/>
          </a:prstGeom>
          <a:noFill/>
        </p:spPr>
        <p:txBody>
          <a:bodyPr wrap="none" rtlCol="0">
            <a:spAutoFit/>
          </a:bodyPr>
          <a:lstStyle/>
          <a:p>
            <a:pPr>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数据全生命周期保护</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非计算性隐私保护</a:t>
            </a:r>
          </a:p>
        </p:txBody>
      </p:sp>
      <p:sp>
        <p:nvSpPr>
          <p:cNvPr id="9" name="文本框 8"/>
          <p:cNvSpPr txBox="1"/>
          <p:nvPr/>
        </p:nvSpPr>
        <p:spPr>
          <a:xfrm>
            <a:off x="1520562" y="4502720"/>
            <a:ext cx="3262432" cy="738664"/>
          </a:xfrm>
          <a:prstGeom prst="rect">
            <a:avLst/>
          </a:prstGeom>
          <a:noFill/>
        </p:spPr>
        <p:txBody>
          <a:bodyPr wrap="none" rtlCol="0">
            <a:spAutoFit/>
          </a:bodyPr>
          <a:lstStyle/>
          <a:p>
            <a:pPr algn="r">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支撑海量数据业务的性能和扩展性</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lgn="r">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灵活便捷的业务流程转化能力</a:t>
            </a:r>
          </a:p>
        </p:txBody>
      </p:sp>
      <p:sp>
        <p:nvSpPr>
          <p:cNvPr id="11" name="文本框 10"/>
          <p:cNvSpPr txBox="1"/>
          <p:nvPr/>
        </p:nvSpPr>
        <p:spPr>
          <a:xfrm>
            <a:off x="7263414" y="4502720"/>
            <a:ext cx="2031325" cy="738664"/>
          </a:xfrm>
          <a:prstGeom prst="rect">
            <a:avLst/>
          </a:prstGeom>
          <a:noFill/>
        </p:spPr>
        <p:txBody>
          <a:bodyPr wrap="none" rtlCol="0">
            <a:spAutoFit/>
          </a:bodyPr>
          <a:lstStyle/>
          <a:p>
            <a:pPr algn="l">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未来破解技术的防范</a:t>
            </a:r>
            <a:endParaRPr lang="en-US" altLang="zh-CN" sz="1600" dirty="0">
              <a:solidFill>
                <a:srgbClr val="000000"/>
              </a:solidFill>
              <a:latin typeface="思源黑体 CN Regular" panose="020B0200000000000000" pitchFamily="34" charset="-122"/>
              <a:ea typeface="思源黑体 CN Regular" panose="020B0200000000000000" pitchFamily="34" charset="-122"/>
            </a:endParaRPr>
          </a:p>
          <a:p>
            <a:pPr>
              <a:spcBef>
                <a:spcPts val="1200"/>
              </a:spcBef>
            </a:pPr>
            <a:r>
              <a:rPr lang="zh-CN" altLang="en-US" sz="1600" dirty="0">
                <a:solidFill>
                  <a:srgbClr val="000000"/>
                </a:solidFill>
                <a:latin typeface="思源黑体 CN Regular" panose="020B0200000000000000" pitchFamily="34" charset="-122"/>
                <a:ea typeface="思源黑体 CN Regular" panose="020B0200000000000000" pitchFamily="34" charset="-122"/>
              </a:rPr>
              <a:t>未来合规要求的升级</a:t>
            </a:r>
          </a:p>
        </p:txBody>
      </p:sp>
      <p:sp>
        <p:nvSpPr>
          <p:cNvPr id="24" name="矩形: 圆角 23"/>
          <p:cNvSpPr/>
          <p:nvPr/>
        </p:nvSpPr>
        <p:spPr>
          <a:xfrm>
            <a:off x="5509460" y="1610478"/>
            <a:ext cx="1091689"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功能性</a:t>
            </a:r>
          </a:p>
        </p:txBody>
      </p:sp>
      <p:sp>
        <p:nvSpPr>
          <p:cNvPr id="26" name="矩形: 圆角 25"/>
          <p:cNvSpPr/>
          <p:nvPr/>
        </p:nvSpPr>
        <p:spPr>
          <a:xfrm>
            <a:off x="3645147" y="3848896"/>
            <a:ext cx="1091689"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适用性</a:t>
            </a:r>
          </a:p>
        </p:txBody>
      </p:sp>
      <p:sp>
        <p:nvSpPr>
          <p:cNvPr id="27" name="矩形: 圆角 26"/>
          <p:cNvSpPr/>
          <p:nvPr/>
        </p:nvSpPr>
        <p:spPr>
          <a:xfrm>
            <a:off x="7379075" y="3848896"/>
            <a:ext cx="1091689"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时效性</a:t>
            </a:r>
          </a:p>
        </p:txBody>
      </p:sp>
      <p:sp>
        <p:nvSpPr>
          <p:cNvPr id="21" name="等腰三角形 20"/>
          <p:cNvSpPr/>
          <p:nvPr/>
        </p:nvSpPr>
        <p:spPr>
          <a:xfrm>
            <a:off x="5277728" y="2576071"/>
            <a:ext cx="1558547" cy="11853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6051377" y="2141737"/>
            <a:ext cx="0" cy="434334"/>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flipH="1">
            <a:off x="4782994" y="3762183"/>
            <a:ext cx="494734" cy="308462"/>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6836276" y="3762183"/>
            <a:ext cx="491340" cy="295556"/>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1007139" y="2530445"/>
            <a:ext cx="8607045" cy="1402374"/>
          </a:xfrm>
        </p:spPr>
        <p:txBody>
          <a:bodyPr/>
          <a:lstStyle/>
          <a:p>
            <a:r>
              <a:rPr lang="en-US" altLang="zh-CN" dirty="0">
                <a:ea typeface="方正正粗黑简体" panose="02000000000000000000" charset="-122"/>
              </a:rPr>
              <a:t>03. </a:t>
            </a:r>
            <a:endParaRPr lang="zh-CN" altLang="en-US" sz="12000" dirty="0">
              <a:ea typeface="方正正粗黑简体" panose="02000000000000000000" charset="-122"/>
            </a:endParaRPr>
          </a:p>
        </p:txBody>
      </p:sp>
      <p:sp>
        <p:nvSpPr>
          <p:cNvPr id="4" name="标题 3"/>
          <p:cNvSpPr>
            <a:spLocks noGrp="1"/>
          </p:cNvSpPr>
          <p:nvPr>
            <p:ph type="title"/>
          </p:nvPr>
        </p:nvSpPr>
        <p:spPr>
          <a:xfrm>
            <a:off x="3475310" y="3245462"/>
            <a:ext cx="6379029" cy="699940"/>
          </a:xfrm>
        </p:spPr>
        <p:txBody>
          <a:bodyPr/>
          <a:lstStyle/>
          <a:p>
            <a:r>
              <a:rPr lang="zh-CN" altLang="en-US" dirty="0"/>
              <a:t>场景式隐私保护解决方案</a:t>
            </a:r>
            <a:endParaRPr lang="zh-CN" altLang="en-US" sz="3600" dirty="0">
              <a:latin typeface="方正正粗黑简体" panose="02000000000000000000" charset="-122"/>
              <a:ea typeface="方正正粗黑简体" panose="02000000000000000000" charset="-122"/>
            </a:endParaRPr>
          </a:p>
        </p:txBody>
      </p:sp>
      <p:sp>
        <p:nvSpPr>
          <p:cNvPr id="3" name="灯片编号占位符 2"/>
          <p:cNvSpPr>
            <a:spLocks noGrp="1"/>
          </p:cNvSpPr>
          <p:nvPr>
            <p:ph type="sldNum" sz="quarter" idx="10"/>
          </p:nvPr>
        </p:nvSpPr>
        <p:spPr>
          <a:xfrm>
            <a:off x="10191750" y="6356350"/>
            <a:ext cx="1162050" cy="365125"/>
          </a:xfrm>
        </p:spPr>
        <p:txBody>
          <a:bodyPr/>
          <a:lstStyle/>
          <a:p>
            <a:fld id="{C8307BB2-4EC6-465E-B539-599D40C8A195}" type="slidenum">
              <a:rPr lang="zh-CN" altLang="en-US" smtClean="0"/>
              <a:t>16</a:t>
            </a:fld>
            <a:endParaRPr lang="zh-CN" altLang="en-US"/>
          </a:p>
        </p:txBody>
      </p:sp>
      <p:sp>
        <p:nvSpPr>
          <p:cNvPr id="6" name="标题 3"/>
          <p:cNvSpPr txBox="1"/>
          <p:nvPr/>
        </p:nvSpPr>
        <p:spPr>
          <a:xfrm>
            <a:off x="3475309" y="2531692"/>
            <a:ext cx="6379029" cy="699940"/>
          </a:xfrm>
          <a:prstGeom prst="rect">
            <a:avLst/>
          </a:prstGeom>
        </p:spPr>
        <p:txBody>
          <a:bodyPr vert="horz" lIns="0" tIns="0" rIns="0" bIns="0" rtlCol="0" anchor="ctr">
            <a:noAutofit/>
          </a:bodyPr>
          <a:lstStyle>
            <a:lvl1pPr marL="0" marR="0" indent="0" algn="l" defTabSz="1105535" rtl="0" eaLnBrk="1" fontAlgn="auto" latinLnBrk="0" hangingPunct="1">
              <a:lnSpc>
                <a:spcPct val="120000"/>
              </a:lnSpc>
              <a:spcBef>
                <a:spcPct val="0"/>
              </a:spcBef>
              <a:spcAft>
                <a:spcPts val="0"/>
              </a:spcAft>
              <a:buClrTx/>
              <a:buSzTx/>
              <a:buFontTx/>
              <a:buNone/>
              <a:defRPr sz="3600" kern="1200" baseline="0">
                <a:solidFill>
                  <a:schemeClr val="bg1"/>
                </a:solidFill>
                <a:latin typeface="方正正粗黑简体" panose="02000000000000000000" charset="-122"/>
                <a:ea typeface="方正正粗黑简体" panose="02000000000000000000" charset="-122"/>
                <a:cs typeface="方正正粗黑简体" panose="02000000000000000000" charset="-122"/>
              </a:defRPr>
            </a:lvl1pPr>
          </a:lstStyle>
          <a:p>
            <a:r>
              <a:rPr lang="zh-CN" altLang="en-US" sz="3200" dirty="0"/>
              <a:t>黑科技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矩形: 圆角 147"/>
          <p:cNvSpPr/>
          <p:nvPr/>
        </p:nvSpPr>
        <p:spPr>
          <a:xfrm>
            <a:off x="6231845" y="1309060"/>
            <a:ext cx="4891783" cy="3744210"/>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圆角 149"/>
          <p:cNvSpPr/>
          <p:nvPr/>
        </p:nvSpPr>
        <p:spPr>
          <a:xfrm>
            <a:off x="6398893" y="2401477"/>
            <a:ext cx="4523412" cy="1080000"/>
          </a:xfrm>
          <a:prstGeom prst="roundRect">
            <a:avLst>
              <a:gd name="adj" fmla="val 7741"/>
            </a:avLst>
          </a:prstGeom>
          <a:solidFill>
            <a:srgbClr val="5B9BD5">
              <a:lumMod val="20000"/>
              <a:lumOff val="80000"/>
            </a:srgbClr>
          </a:solidFill>
          <a:ln w="12700" cap="flat" cmpd="sng" algn="ctr">
            <a:solidFill>
              <a:srgbClr val="41719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51" name="矩形: 圆角 150"/>
          <p:cNvSpPr/>
          <p:nvPr/>
        </p:nvSpPr>
        <p:spPr>
          <a:xfrm>
            <a:off x="6398893" y="3700493"/>
            <a:ext cx="4523412" cy="1099827"/>
          </a:xfrm>
          <a:prstGeom prst="roundRect">
            <a:avLst>
              <a:gd name="adj" fmla="val 7741"/>
            </a:avLst>
          </a:prstGeom>
          <a:solidFill>
            <a:srgbClr val="DFE6F7"/>
          </a:solidFill>
          <a:ln>
            <a:solidFill>
              <a:srgbClr val="4171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圆角 146"/>
          <p:cNvSpPr/>
          <p:nvPr/>
        </p:nvSpPr>
        <p:spPr>
          <a:xfrm>
            <a:off x="975674" y="5357752"/>
            <a:ext cx="10147954" cy="541188"/>
          </a:xfrm>
          <a:prstGeom prst="roundRect">
            <a:avLst>
              <a:gd name="adj" fmla="val 7741"/>
            </a:avLst>
          </a:prstGeom>
          <a:solidFill>
            <a:srgbClr val="5B9BD5">
              <a:lumMod val="20000"/>
              <a:lumOff val="80000"/>
            </a:srgbClr>
          </a:solid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40" name="矩形: 圆角 139"/>
          <p:cNvSpPr/>
          <p:nvPr/>
        </p:nvSpPr>
        <p:spPr>
          <a:xfrm>
            <a:off x="947969" y="2279296"/>
            <a:ext cx="4909905" cy="820549"/>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圆角 140"/>
          <p:cNvSpPr/>
          <p:nvPr/>
        </p:nvSpPr>
        <p:spPr>
          <a:xfrm>
            <a:off x="947969" y="3241488"/>
            <a:ext cx="4909905" cy="820549"/>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圆角 141"/>
          <p:cNvSpPr/>
          <p:nvPr/>
        </p:nvSpPr>
        <p:spPr>
          <a:xfrm>
            <a:off x="960699" y="4232721"/>
            <a:ext cx="4909905" cy="820549"/>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圆角 138"/>
          <p:cNvSpPr/>
          <p:nvPr/>
        </p:nvSpPr>
        <p:spPr>
          <a:xfrm>
            <a:off x="960699" y="1309060"/>
            <a:ext cx="4909905" cy="820549"/>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lstStyle/>
          <a:p>
            <a:r>
              <a:rPr lang="en-US" altLang="zh-CN" dirty="0"/>
              <a:t>WeDPR</a:t>
            </a:r>
            <a:r>
              <a:rPr lang="zh-CN" altLang="en-US" dirty="0"/>
              <a:t>场景式设计理念</a:t>
            </a:r>
          </a:p>
        </p:txBody>
      </p:sp>
      <p:sp>
        <p:nvSpPr>
          <p:cNvPr id="4" name="灯片编号占位符 3"/>
          <p:cNvSpPr>
            <a:spLocks noGrp="1"/>
          </p:cNvSpPr>
          <p:nvPr>
            <p:ph type="sldNum" sz="quarter" idx="10"/>
          </p:nvPr>
        </p:nvSpPr>
        <p:spPr/>
        <p:txBody>
          <a:bodyPr/>
          <a:lstStyle/>
          <a:p>
            <a:fld id="{C8307BB2-4EC6-465E-B539-599D40C8A195}" type="slidenum">
              <a:rPr lang="zh-CN" altLang="en-US" smtClean="0"/>
              <a:t>17</a:t>
            </a:fld>
            <a:endParaRPr lang="zh-CN" altLang="en-US"/>
          </a:p>
        </p:txBody>
      </p:sp>
      <p:sp>
        <p:nvSpPr>
          <p:cNvPr id="18" name="文本框 17"/>
          <p:cNvSpPr txBox="1"/>
          <p:nvPr/>
        </p:nvSpPr>
        <p:spPr>
          <a:xfrm>
            <a:off x="2461616" y="5449123"/>
            <a:ext cx="7167305" cy="369332"/>
          </a:xfrm>
          <a:prstGeom prst="rect">
            <a:avLst/>
          </a:prstGeom>
          <a:noFill/>
        </p:spPr>
        <p:txBody>
          <a:bodyPr wrap="square" rtlCol="0">
            <a:spAutoFit/>
          </a:bodyPr>
          <a:lstStyle/>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业务聚焦                </a:t>
            </a:r>
            <a:r>
              <a:rPr lang="en-US" altLang="zh-CN" sz="1800" dirty="0">
                <a:solidFill>
                  <a:srgbClr val="000000"/>
                </a:solidFill>
                <a:latin typeface="思源黑体 CN Regular" panose="020B0200000000000000" pitchFamily="34" charset="-122"/>
                <a:ea typeface="思源黑体 CN Regular" panose="020B0200000000000000" pitchFamily="34" charset="-122"/>
              </a:rPr>
              <a:t>    </a:t>
            </a:r>
            <a:r>
              <a:rPr lang="zh-CN" altLang="en-US" sz="1800" dirty="0">
                <a:solidFill>
                  <a:srgbClr val="000000"/>
                </a:solidFill>
                <a:latin typeface="思源黑体 CN Regular" panose="020B0200000000000000" pitchFamily="34" charset="-122"/>
                <a:ea typeface="思源黑体 CN Regular" panose="020B0200000000000000" pitchFamily="34" charset="-122"/>
              </a:rPr>
              <a:t>即时可用</a:t>
            </a:r>
            <a:r>
              <a:rPr lang="en-US" altLang="zh-CN" sz="1800" dirty="0">
                <a:solidFill>
                  <a:srgbClr val="000000"/>
                </a:solidFill>
                <a:latin typeface="思源黑体 CN Regular" panose="020B0200000000000000" pitchFamily="34" charset="-122"/>
                <a:ea typeface="思源黑体 CN Regular" panose="020B0200000000000000" pitchFamily="34" charset="-122"/>
              </a:rPr>
              <a:t>                    </a:t>
            </a:r>
            <a:r>
              <a:rPr lang="zh-CN" altLang="en-US" sz="1800" dirty="0">
                <a:solidFill>
                  <a:srgbClr val="000000"/>
                </a:solidFill>
                <a:latin typeface="思源黑体 CN Regular" panose="020B0200000000000000" pitchFamily="34" charset="-122"/>
                <a:ea typeface="思源黑体 CN Regular" panose="020B0200000000000000" pitchFamily="34" charset="-122"/>
              </a:rPr>
              <a:t>轻装上阵                    百花齐放</a:t>
            </a:r>
          </a:p>
        </p:txBody>
      </p:sp>
      <p:sp>
        <p:nvSpPr>
          <p:cNvPr id="20" name="文本框 19"/>
          <p:cNvSpPr txBox="1"/>
          <p:nvPr/>
        </p:nvSpPr>
        <p:spPr>
          <a:xfrm>
            <a:off x="1115362" y="1570047"/>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场景</a:t>
            </a:r>
          </a:p>
        </p:txBody>
      </p:sp>
      <p:sp>
        <p:nvSpPr>
          <p:cNvPr id="24" name="文本框 23"/>
          <p:cNvSpPr txBox="1"/>
          <p:nvPr/>
        </p:nvSpPr>
        <p:spPr>
          <a:xfrm>
            <a:off x="1115362" y="2493242"/>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应用</a:t>
            </a:r>
          </a:p>
        </p:txBody>
      </p:sp>
      <p:sp>
        <p:nvSpPr>
          <p:cNvPr id="31" name="文本框 30"/>
          <p:cNvSpPr txBox="1"/>
          <p:nvPr/>
        </p:nvSpPr>
        <p:spPr>
          <a:xfrm>
            <a:off x="1115362" y="3532605"/>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p>
        </p:txBody>
      </p:sp>
      <p:sp>
        <p:nvSpPr>
          <p:cNvPr id="43" name="文本框 42"/>
          <p:cNvSpPr txBox="1"/>
          <p:nvPr/>
        </p:nvSpPr>
        <p:spPr>
          <a:xfrm>
            <a:off x="1115362" y="4527108"/>
            <a:ext cx="64633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p>
        </p:txBody>
      </p:sp>
      <p:sp>
        <p:nvSpPr>
          <p:cNvPr id="47" name="文本框 46"/>
          <p:cNvSpPr txBox="1"/>
          <p:nvPr/>
        </p:nvSpPr>
        <p:spPr>
          <a:xfrm>
            <a:off x="6425561" y="1545157"/>
            <a:ext cx="3166251" cy="646331"/>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业务需求的</a:t>
            </a:r>
            <a:r>
              <a:rPr lang="zh-CN" altLang="en-US" sz="1800" dirty="0">
                <a:solidFill>
                  <a:srgbClr val="000000"/>
                </a:solidFill>
                <a:latin typeface="+mj-ea"/>
                <a:ea typeface="+mj-ea"/>
              </a:rPr>
              <a:t>模块化解构</a:t>
            </a:r>
            <a:r>
              <a:rPr lang="zh-CN" altLang="en-US" sz="1800" dirty="0">
                <a:solidFill>
                  <a:srgbClr val="000000"/>
                </a:solidFill>
                <a:latin typeface="思源黑体 CN Regular" panose="020B0200000000000000" pitchFamily="34" charset="-122"/>
                <a:ea typeface="思源黑体 CN Regular" panose="020B0200000000000000" pitchFamily="34" charset="-122"/>
              </a:rPr>
              <a:t>：</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en-US" altLang="zh-CN" sz="1800" dirty="0">
                <a:solidFill>
                  <a:srgbClr val="000000"/>
                </a:solidFill>
                <a:latin typeface="+mj-lt"/>
                <a:ea typeface="思源黑体 CN Regular" panose="020B0200000000000000" pitchFamily="34" charset="-122"/>
              </a:rPr>
              <a:t>PaaS = Privacy as a Service</a:t>
            </a:r>
          </a:p>
        </p:txBody>
      </p:sp>
      <p:sp>
        <p:nvSpPr>
          <p:cNvPr id="48" name="文本框 47"/>
          <p:cNvSpPr txBox="1"/>
          <p:nvPr/>
        </p:nvSpPr>
        <p:spPr>
          <a:xfrm>
            <a:off x="6425561" y="3771056"/>
            <a:ext cx="4551246" cy="923330"/>
          </a:xfrm>
          <a:prstGeom prst="rect">
            <a:avLst/>
          </a:prstGeom>
          <a:noFill/>
        </p:spPr>
        <p:txBody>
          <a:bodyPr wrap="none" rtlCol="0">
            <a:spAutoFit/>
          </a:bodyPr>
          <a:lstStyle/>
          <a:p>
            <a:pPr>
              <a:lnSpc>
                <a:spcPct val="150000"/>
              </a:lnSpc>
            </a:pPr>
            <a:r>
              <a:rPr lang="zh-CN" altLang="en-US" sz="1800" dirty="0">
                <a:solidFill>
                  <a:srgbClr val="000000"/>
                </a:solidFill>
                <a:latin typeface="思源黑体 CN Regular" panose="020B0200000000000000" pitchFamily="34" charset="-122"/>
                <a:ea typeface="思源黑体 CN Regular" panose="020B0200000000000000" pitchFamily="34" charset="-122"/>
              </a:rPr>
              <a:t>横向聚焦：</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pPr>
              <a:lnSpc>
                <a:spcPct val="150000"/>
              </a:lnSpc>
            </a:pPr>
            <a:r>
              <a:rPr lang="en-US" altLang="zh-CN" sz="1800" dirty="0" err="1">
                <a:solidFill>
                  <a:srgbClr val="000000"/>
                </a:solidFill>
                <a:latin typeface="Facto" panose="00000400000000000000" pitchFamily="50" charset="0"/>
                <a:ea typeface="思源黑体 CN Regular" panose="020B0200000000000000" pitchFamily="34" charset="-122"/>
              </a:rPr>
              <a:t>PPaaS</a:t>
            </a:r>
            <a:r>
              <a:rPr lang="en-US" altLang="zh-CN" sz="1800" dirty="0">
                <a:solidFill>
                  <a:srgbClr val="000000"/>
                </a:solidFill>
                <a:latin typeface="Facto" panose="00000400000000000000" pitchFamily="50" charset="0"/>
                <a:ea typeface="思源黑体 CN Regular" panose="020B0200000000000000" pitchFamily="34" charset="-122"/>
              </a:rPr>
              <a:t> = </a:t>
            </a:r>
            <a:r>
              <a:rPr lang="en-US" altLang="zh-CN" sz="1800" u="sng" dirty="0">
                <a:solidFill>
                  <a:srgbClr val="000000"/>
                </a:solidFill>
                <a:latin typeface="Facto" panose="00000400000000000000" pitchFamily="50" charset="0"/>
                <a:ea typeface="思源黑体 CN Regular" panose="020B0200000000000000" pitchFamily="34" charset="-122"/>
              </a:rPr>
              <a:t>P</a:t>
            </a:r>
            <a:r>
              <a:rPr lang="en-US" altLang="zh-CN" sz="1800" dirty="0">
                <a:solidFill>
                  <a:srgbClr val="000000"/>
                </a:solidFill>
                <a:latin typeface="Facto" panose="00000400000000000000" pitchFamily="50" charset="0"/>
                <a:ea typeface="思源黑体 CN Regular" panose="020B0200000000000000" pitchFamily="34" charset="-122"/>
              </a:rPr>
              <a:t>rivacy </a:t>
            </a:r>
            <a:r>
              <a:rPr lang="en-US" altLang="zh-CN" sz="1800" u="sng" dirty="0">
                <a:solidFill>
                  <a:srgbClr val="000000"/>
                </a:solidFill>
                <a:latin typeface="+mj-lt"/>
                <a:ea typeface="思源黑体 CN Regular" panose="020B0200000000000000" pitchFamily="34" charset="-122"/>
              </a:rPr>
              <a:t>P</a:t>
            </a:r>
            <a:r>
              <a:rPr lang="en-US" altLang="zh-CN" sz="1800" dirty="0">
                <a:solidFill>
                  <a:srgbClr val="000000"/>
                </a:solidFill>
                <a:latin typeface="+mj-lt"/>
                <a:ea typeface="思源黑体 CN Regular" panose="020B0200000000000000" pitchFamily="34" charset="-122"/>
              </a:rPr>
              <a:t>rocedure</a:t>
            </a:r>
            <a:r>
              <a:rPr lang="en-US" altLang="zh-CN" sz="1800" dirty="0">
                <a:solidFill>
                  <a:srgbClr val="000000"/>
                </a:solidFill>
                <a:latin typeface="Facto" panose="00000400000000000000" pitchFamily="50" charset="0"/>
                <a:ea typeface="思源黑体 CN Regular" panose="020B0200000000000000" pitchFamily="34" charset="-122"/>
              </a:rPr>
              <a:t> </a:t>
            </a:r>
            <a:r>
              <a:rPr lang="en-US" altLang="zh-CN" sz="1800" u="sng" dirty="0">
                <a:solidFill>
                  <a:srgbClr val="000000"/>
                </a:solidFill>
                <a:latin typeface="Facto" panose="00000400000000000000" pitchFamily="50" charset="0"/>
                <a:ea typeface="思源黑体 CN Regular" panose="020B0200000000000000" pitchFamily="34" charset="-122"/>
              </a:rPr>
              <a:t>a</a:t>
            </a:r>
            <a:r>
              <a:rPr lang="en-US" altLang="zh-CN" sz="1800" dirty="0">
                <a:solidFill>
                  <a:srgbClr val="000000"/>
                </a:solidFill>
                <a:latin typeface="Facto" panose="00000400000000000000" pitchFamily="50" charset="0"/>
                <a:ea typeface="思源黑体 CN Regular" panose="020B0200000000000000" pitchFamily="34" charset="-122"/>
              </a:rPr>
              <a:t>s </a:t>
            </a:r>
            <a:r>
              <a:rPr lang="en-US" altLang="zh-CN" sz="1800" u="sng" dirty="0">
                <a:solidFill>
                  <a:srgbClr val="000000"/>
                </a:solidFill>
                <a:latin typeface="Facto" panose="00000400000000000000" pitchFamily="50" charset="0"/>
                <a:ea typeface="思源黑体 CN Regular" panose="020B0200000000000000" pitchFamily="34" charset="-122"/>
              </a:rPr>
              <a:t>a</a:t>
            </a:r>
            <a:r>
              <a:rPr lang="en-US" altLang="zh-CN" sz="1800" dirty="0">
                <a:solidFill>
                  <a:srgbClr val="000000"/>
                </a:solidFill>
                <a:latin typeface="Facto" panose="00000400000000000000" pitchFamily="50" charset="0"/>
                <a:ea typeface="思源黑体 CN Regular" panose="020B0200000000000000" pitchFamily="34" charset="-122"/>
              </a:rPr>
              <a:t> </a:t>
            </a:r>
            <a:r>
              <a:rPr lang="en-US" altLang="zh-CN" sz="1800" u="sng" dirty="0">
                <a:solidFill>
                  <a:srgbClr val="000000"/>
                </a:solidFill>
                <a:latin typeface="Facto" panose="00000400000000000000" pitchFamily="50" charset="0"/>
                <a:ea typeface="思源黑体 CN Regular" panose="020B0200000000000000" pitchFamily="34" charset="-122"/>
              </a:rPr>
              <a:t>S</a:t>
            </a:r>
            <a:r>
              <a:rPr lang="en-US" altLang="zh-CN" sz="1800" dirty="0">
                <a:solidFill>
                  <a:srgbClr val="000000"/>
                </a:solidFill>
                <a:latin typeface="Facto" panose="00000400000000000000" pitchFamily="50" charset="0"/>
                <a:ea typeface="思源黑体 CN Regular" panose="020B0200000000000000" pitchFamily="34" charset="-122"/>
              </a:rPr>
              <a:t>ervice</a:t>
            </a:r>
          </a:p>
        </p:txBody>
      </p:sp>
      <p:sp>
        <p:nvSpPr>
          <p:cNvPr id="49" name="文本框 48"/>
          <p:cNvSpPr txBox="1"/>
          <p:nvPr/>
        </p:nvSpPr>
        <p:spPr>
          <a:xfrm>
            <a:off x="6425561" y="2488063"/>
            <a:ext cx="4496744" cy="923330"/>
          </a:xfrm>
          <a:prstGeom prst="rect">
            <a:avLst/>
          </a:prstGeom>
          <a:noFill/>
        </p:spPr>
        <p:txBody>
          <a:bodyPr wrap="none" rtlCol="0">
            <a:spAutoFit/>
          </a:bodyPr>
          <a:lstStyle/>
          <a:p>
            <a:pPr algn="l">
              <a:lnSpc>
                <a:spcPct val="150000"/>
              </a:lnSpc>
            </a:pPr>
            <a:r>
              <a:rPr lang="zh-CN" altLang="en-US" sz="1800" dirty="0">
                <a:solidFill>
                  <a:srgbClr val="000000"/>
                </a:solidFill>
                <a:latin typeface="思源黑体 CN Regular" panose="020B0200000000000000" pitchFamily="34" charset="-122"/>
                <a:ea typeface="思源黑体 CN Regular" panose="020B0200000000000000" pitchFamily="34" charset="-122"/>
              </a:rPr>
              <a:t>纵向聚焦：</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pPr algn="l">
              <a:lnSpc>
                <a:spcPct val="150000"/>
              </a:lnSpc>
            </a:pPr>
            <a:r>
              <a:rPr lang="en-US" altLang="zh-CN" sz="1800" dirty="0" err="1">
                <a:solidFill>
                  <a:srgbClr val="000000"/>
                </a:solidFill>
                <a:latin typeface="Facto" panose="00000400000000000000" pitchFamily="50" charset="0"/>
                <a:ea typeface="思源黑体 CN Regular" panose="020B0200000000000000" pitchFamily="34" charset="-122"/>
              </a:rPr>
              <a:t>PWaaS</a:t>
            </a:r>
            <a:r>
              <a:rPr lang="en-US" altLang="zh-CN" sz="1800" dirty="0">
                <a:solidFill>
                  <a:srgbClr val="000000"/>
                </a:solidFill>
                <a:latin typeface="Facto" panose="00000400000000000000" pitchFamily="50" charset="0"/>
                <a:ea typeface="思源黑体 CN Regular" panose="020B0200000000000000" pitchFamily="34" charset="-122"/>
              </a:rPr>
              <a:t> = </a:t>
            </a:r>
            <a:r>
              <a:rPr lang="en-US" altLang="zh-CN" sz="1800" u="sng" dirty="0">
                <a:solidFill>
                  <a:srgbClr val="000000"/>
                </a:solidFill>
                <a:latin typeface="Facto" panose="00000400000000000000" pitchFamily="50" charset="0"/>
                <a:ea typeface="思源黑体 CN Regular" panose="020B0200000000000000" pitchFamily="34" charset="-122"/>
              </a:rPr>
              <a:t>P</a:t>
            </a:r>
            <a:r>
              <a:rPr lang="en-US" altLang="zh-CN" sz="1800" dirty="0">
                <a:solidFill>
                  <a:srgbClr val="000000"/>
                </a:solidFill>
                <a:latin typeface="Facto" panose="00000400000000000000" pitchFamily="50" charset="0"/>
                <a:ea typeface="思源黑体 CN Regular" panose="020B0200000000000000" pitchFamily="34" charset="-122"/>
              </a:rPr>
              <a:t>rivacy </a:t>
            </a:r>
            <a:r>
              <a:rPr lang="en-US" altLang="zh-CN" sz="1800" u="sng" dirty="0">
                <a:solidFill>
                  <a:srgbClr val="000000"/>
                </a:solidFill>
                <a:latin typeface="+mj-lt"/>
                <a:ea typeface="思源黑体 CN Regular" panose="020B0200000000000000" pitchFamily="34" charset="-122"/>
              </a:rPr>
              <a:t>W</a:t>
            </a:r>
            <a:r>
              <a:rPr lang="en-US" altLang="zh-CN" sz="1800" dirty="0">
                <a:solidFill>
                  <a:srgbClr val="000000"/>
                </a:solidFill>
                <a:latin typeface="+mj-lt"/>
                <a:ea typeface="思源黑体 CN Regular" panose="020B0200000000000000" pitchFamily="34" charset="-122"/>
              </a:rPr>
              <a:t>orkflow</a:t>
            </a:r>
            <a:r>
              <a:rPr lang="en-US" altLang="zh-CN" sz="1800" dirty="0">
                <a:solidFill>
                  <a:srgbClr val="000000"/>
                </a:solidFill>
                <a:latin typeface="Facto" panose="00000400000000000000" pitchFamily="50" charset="0"/>
                <a:ea typeface="思源黑体 CN Regular" panose="020B0200000000000000" pitchFamily="34" charset="-122"/>
              </a:rPr>
              <a:t> </a:t>
            </a:r>
            <a:r>
              <a:rPr lang="en-US" altLang="zh-CN" sz="1800" u="sng" dirty="0">
                <a:solidFill>
                  <a:srgbClr val="000000"/>
                </a:solidFill>
                <a:latin typeface="Facto" panose="00000400000000000000" pitchFamily="50" charset="0"/>
                <a:ea typeface="思源黑体 CN Regular" panose="020B0200000000000000" pitchFamily="34" charset="-122"/>
              </a:rPr>
              <a:t>a</a:t>
            </a:r>
            <a:r>
              <a:rPr lang="en-US" altLang="zh-CN" sz="1800" dirty="0">
                <a:solidFill>
                  <a:srgbClr val="000000"/>
                </a:solidFill>
                <a:latin typeface="Facto" panose="00000400000000000000" pitchFamily="50" charset="0"/>
                <a:ea typeface="思源黑体 CN Regular" panose="020B0200000000000000" pitchFamily="34" charset="-122"/>
              </a:rPr>
              <a:t>s </a:t>
            </a:r>
            <a:r>
              <a:rPr lang="en-US" altLang="zh-CN" sz="1800" u="sng" dirty="0">
                <a:solidFill>
                  <a:srgbClr val="000000"/>
                </a:solidFill>
                <a:latin typeface="Facto" panose="00000400000000000000" pitchFamily="50" charset="0"/>
                <a:ea typeface="思源黑体 CN Regular" panose="020B0200000000000000" pitchFamily="34" charset="-122"/>
              </a:rPr>
              <a:t>a</a:t>
            </a:r>
            <a:r>
              <a:rPr lang="en-US" altLang="zh-CN" sz="1800" dirty="0">
                <a:solidFill>
                  <a:srgbClr val="000000"/>
                </a:solidFill>
                <a:latin typeface="Facto" panose="00000400000000000000" pitchFamily="50" charset="0"/>
                <a:ea typeface="思源黑体 CN Regular" panose="020B0200000000000000" pitchFamily="34" charset="-122"/>
              </a:rPr>
              <a:t> </a:t>
            </a:r>
            <a:r>
              <a:rPr lang="en-US" altLang="zh-CN" sz="1800" u="sng" dirty="0">
                <a:solidFill>
                  <a:srgbClr val="000000"/>
                </a:solidFill>
                <a:latin typeface="Facto" panose="00000400000000000000" pitchFamily="50" charset="0"/>
                <a:ea typeface="思源黑体 CN Regular" panose="020B0200000000000000" pitchFamily="34" charset="-122"/>
              </a:rPr>
              <a:t>S</a:t>
            </a:r>
            <a:r>
              <a:rPr lang="en-US" altLang="zh-CN" sz="1800" dirty="0">
                <a:solidFill>
                  <a:srgbClr val="000000"/>
                </a:solidFill>
                <a:latin typeface="Facto" panose="00000400000000000000" pitchFamily="50" charset="0"/>
                <a:ea typeface="思源黑体 CN Regular" panose="020B0200000000000000" pitchFamily="34" charset="-122"/>
              </a:rPr>
              <a:t>ervice</a:t>
            </a:r>
          </a:p>
        </p:txBody>
      </p:sp>
      <p:cxnSp>
        <p:nvCxnSpPr>
          <p:cNvPr id="74" name="直接连接符 73"/>
          <p:cNvCxnSpPr/>
          <p:nvPr/>
        </p:nvCxnSpPr>
        <p:spPr>
          <a:xfrm>
            <a:off x="662220" y="7021734"/>
            <a:ext cx="10243905" cy="0"/>
          </a:xfrm>
          <a:prstGeom prst="line">
            <a:avLst/>
          </a:prstGeom>
          <a:ln w="12700">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945314" y="1541471"/>
            <a:ext cx="3546770" cy="3238858"/>
            <a:chOff x="1945314" y="1541471"/>
            <a:chExt cx="3546770" cy="3238858"/>
          </a:xfrm>
        </p:grpSpPr>
        <p:pic>
          <p:nvPicPr>
            <p:cNvPr id="11" name="图形 1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0982" y="1541471"/>
              <a:ext cx="360000" cy="360000"/>
            </a:xfrm>
            <a:prstGeom prst="rect">
              <a:avLst/>
            </a:prstGeom>
          </p:spPr>
        </p:pic>
        <p:pic>
          <p:nvPicPr>
            <p:cNvPr id="16" name="图形 1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23239" y="1554784"/>
              <a:ext cx="390525" cy="333375"/>
            </a:xfrm>
            <a:prstGeom prst="rect">
              <a:avLst/>
            </a:prstGeom>
          </p:spPr>
        </p:pic>
        <p:pic>
          <p:nvPicPr>
            <p:cNvPr id="64" name="图形 63"/>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4691" y="2535489"/>
              <a:ext cx="288000" cy="288000"/>
            </a:xfrm>
            <a:prstGeom prst="rect">
              <a:avLst/>
            </a:prstGeom>
          </p:spPr>
        </p:pic>
        <p:pic>
          <p:nvPicPr>
            <p:cNvPr id="65" name="图形 64"/>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1459" y="2535489"/>
              <a:ext cx="288000" cy="288000"/>
            </a:xfrm>
            <a:prstGeom prst="rect">
              <a:avLst/>
            </a:prstGeom>
          </p:spPr>
        </p:pic>
        <p:pic>
          <p:nvPicPr>
            <p:cNvPr id="66" name="图形 65"/>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6368" y="2516002"/>
              <a:ext cx="288000" cy="288000"/>
            </a:xfrm>
            <a:prstGeom prst="rect">
              <a:avLst/>
            </a:prstGeom>
          </p:spPr>
        </p:pic>
        <p:pic>
          <p:nvPicPr>
            <p:cNvPr id="68" name="图形 67"/>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65556" y="3513720"/>
              <a:ext cx="305217" cy="360000"/>
            </a:xfrm>
            <a:prstGeom prst="rect">
              <a:avLst/>
            </a:prstGeom>
          </p:spPr>
        </p:pic>
        <p:pic>
          <p:nvPicPr>
            <p:cNvPr id="69" name="图形 68"/>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88325" y="3513720"/>
              <a:ext cx="305217" cy="360000"/>
            </a:xfrm>
            <a:prstGeom prst="rect">
              <a:avLst/>
            </a:prstGeom>
          </p:spPr>
        </p:pic>
        <p:pic>
          <p:nvPicPr>
            <p:cNvPr id="70" name="图形 69"/>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32074" y="3513720"/>
              <a:ext cx="305217" cy="360000"/>
            </a:xfrm>
            <a:prstGeom prst="rect">
              <a:avLst/>
            </a:prstGeom>
          </p:spPr>
        </p:pic>
        <p:pic>
          <p:nvPicPr>
            <p:cNvPr id="71" name="图形 70"/>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45314" y="4600329"/>
              <a:ext cx="180000" cy="180000"/>
            </a:xfrm>
            <a:prstGeom prst="rect">
              <a:avLst/>
            </a:prstGeom>
          </p:spPr>
        </p:pic>
        <p:pic>
          <p:nvPicPr>
            <p:cNvPr id="72" name="图形 71"/>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87006" y="4600329"/>
              <a:ext cx="180000" cy="180000"/>
            </a:xfrm>
            <a:prstGeom prst="rect">
              <a:avLst/>
            </a:prstGeom>
          </p:spPr>
        </p:pic>
        <p:pic>
          <p:nvPicPr>
            <p:cNvPr id="73" name="图形 72"/>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628699" y="4600329"/>
              <a:ext cx="180000" cy="180000"/>
            </a:xfrm>
            <a:prstGeom prst="rect">
              <a:avLst/>
            </a:prstGeom>
          </p:spPr>
        </p:pic>
        <p:cxnSp>
          <p:nvCxnSpPr>
            <p:cNvPr id="75" name="直接箭头连接符 74"/>
            <p:cNvCxnSpPr/>
            <p:nvPr/>
          </p:nvCxnSpPr>
          <p:spPr>
            <a:xfrm flipH="1">
              <a:off x="2762691" y="1946046"/>
              <a:ext cx="455317" cy="51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3218007" y="1946046"/>
              <a:ext cx="413452" cy="461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3776557" y="1896284"/>
              <a:ext cx="438569" cy="495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4215125" y="1896284"/>
              <a:ext cx="413452" cy="461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7" name="图形 9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6697" y="3513720"/>
              <a:ext cx="305217" cy="360000"/>
            </a:xfrm>
            <a:prstGeom prst="rect">
              <a:avLst/>
            </a:prstGeom>
          </p:spPr>
        </p:pic>
        <p:pic>
          <p:nvPicPr>
            <p:cNvPr id="98" name="图形 97"/>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470392" y="4600329"/>
              <a:ext cx="180000" cy="180000"/>
            </a:xfrm>
            <a:prstGeom prst="rect">
              <a:avLst/>
            </a:prstGeom>
          </p:spPr>
        </p:pic>
        <p:pic>
          <p:nvPicPr>
            <p:cNvPr id="99" name="图形 9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312084" y="4600329"/>
              <a:ext cx="180000" cy="180000"/>
            </a:xfrm>
            <a:prstGeom prst="rect">
              <a:avLst/>
            </a:prstGeom>
          </p:spPr>
        </p:pic>
        <p:cxnSp>
          <p:nvCxnSpPr>
            <p:cNvPr id="100" name="直接箭头连接符 99"/>
            <p:cNvCxnSpPr/>
            <p:nvPr/>
          </p:nvCxnSpPr>
          <p:spPr>
            <a:xfrm flipH="1">
              <a:off x="2349235" y="2999535"/>
              <a:ext cx="313832" cy="367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2663066" y="2999535"/>
              <a:ext cx="1600857" cy="367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3296198" y="2967269"/>
              <a:ext cx="426652" cy="393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722849" y="2967269"/>
              <a:ext cx="541074" cy="400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4263923" y="2953689"/>
              <a:ext cx="346736" cy="413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4610658" y="2953689"/>
              <a:ext cx="660036" cy="413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2021176" y="3947983"/>
              <a:ext cx="272222" cy="46839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2331209" y="3934268"/>
              <a:ext cx="489365" cy="46800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2877006" y="3954985"/>
              <a:ext cx="381131" cy="46800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3258136" y="3954985"/>
              <a:ext cx="403538" cy="46800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5270694" y="3954985"/>
              <a:ext cx="89190" cy="46800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H="1">
              <a:off x="3722849" y="3947983"/>
              <a:ext cx="541074" cy="46839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3258136" y="3954985"/>
              <a:ext cx="1249045" cy="468000"/>
            </a:xfrm>
            <a:prstGeom prst="straightConnector1">
              <a:avLst/>
            </a:prstGeom>
            <a:ln>
              <a:solidFill>
                <a:srgbClr val="E78047"/>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a:xfrm>
            <a:off x="1192938" y="6869204"/>
            <a:ext cx="4356000" cy="0"/>
          </a:xfrm>
          <a:prstGeom prst="line">
            <a:avLst/>
          </a:prstGeom>
          <a:ln w="12700">
            <a:solidFill>
              <a:schemeClr val="tx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WeDPR </a:t>
            </a:r>
            <a:r>
              <a:rPr lang="en-US" altLang="zh-CN" dirty="0">
                <a:solidFill>
                  <a:srgbClr val="1E53A4"/>
                </a:solidFill>
              </a:rPr>
              <a:t>5C</a:t>
            </a:r>
            <a:r>
              <a:rPr lang="zh-CN" altLang="en-US" dirty="0"/>
              <a:t>隐私保护效果</a:t>
            </a:r>
          </a:p>
        </p:txBody>
      </p:sp>
      <p:sp>
        <p:nvSpPr>
          <p:cNvPr id="4" name="灯片编号占位符 3"/>
          <p:cNvSpPr>
            <a:spLocks noGrp="1"/>
          </p:cNvSpPr>
          <p:nvPr>
            <p:ph type="sldNum" sz="quarter" idx="10"/>
          </p:nvPr>
        </p:nvSpPr>
        <p:spPr/>
        <p:txBody>
          <a:bodyPr/>
          <a:lstStyle/>
          <a:p>
            <a:fld id="{C8307BB2-4EC6-465E-B539-599D40C8A195}" type="slidenum">
              <a:rPr lang="zh-CN" altLang="en-US" smtClean="0"/>
              <a:t>18</a:t>
            </a:fld>
            <a:endParaRPr lang="zh-CN" altLang="en-US"/>
          </a:p>
        </p:txBody>
      </p:sp>
      <p:grpSp>
        <p:nvGrpSpPr>
          <p:cNvPr id="16" name="组合 15"/>
          <p:cNvGrpSpPr/>
          <p:nvPr/>
        </p:nvGrpSpPr>
        <p:grpSpPr>
          <a:xfrm>
            <a:off x="1020283" y="1610587"/>
            <a:ext cx="6419652" cy="3722302"/>
            <a:chOff x="2290940" y="1392584"/>
            <a:chExt cx="5557265" cy="3222260"/>
          </a:xfrm>
        </p:grpSpPr>
        <p:sp>
          <p:nvSpPr>
            <p:cNvPr id="17" name="文本框 16"/>
            <p:cNvSpPr txBox="1"/>
            <p:nvPr/>
          </p:nvSpPr>
          <p:spPr>
            <a:xfrm>
              <a:off x="2756561" y="1392584"/>
              <a:ext cx="1403538" cy="586148"/>
            </a:xfrm>
            <a:prstGeom prst="rect">
              <a:avLst/>
            </a:prstGeom>
            <a:noFill/>
          </p:spPr>
          <p:txBody>
            <a:bodyPr wrap="square" rtlCol="0">
              <a:spAutoFit/>
            </a:bodyPr>
            <a:lstStyle/>
            <a:p>
              <a:pPr algn="r"/>
              <a:r>
                <a:rPr lang="en-US" altLang="zh-CN" sz="2000" b="1" dirty="0">
                  <a:solidFill>
                    <a:srgbClr val="1E53A4"/>
                  </a:solidFill>
                  <a:ea typeface="思源黑体 CN Bold" panose="020B0800000000000000"/>
                </a:rPr>
                <a:t>C</a:t>
              </a:r>
              <a:r>
                <a:rPr lang="en-US" altLang="zh-CN" sz="1800" b="1" dirty="0">
                  <a:ea typeface="思源黑体 CN Bold" panose="020B0800000000000000"/>
                </a:rPr>
                <a:t>redible</a:t>
              </a:r>
            </a:p>
            <a:p>
              <a:pPr algn="r"/>
              <a:r>
                <a:rPr lang="zh-CN" altLang="en-US" sz="1800" b="1" dirty="0">
                  <a:ea typeface="思源黑体 CN Bold" panose="020B0800000000000000"/>
                </a:rPr>
                <a:t>透明可信</a:t>
              </a:r>
              <a:endParaRPr lang="zh-CN" altLang="en-US" sz="1600" dirty="0">
                <a:ea typeface="思源黑体 CN Regular" panose="020B0200000000000000" pitchFamily="34" charset="-122"/>
              </a:endParaRPr>
            </a:p>
          </p:txBody>
        </p:sp>
        <p:sp>
          <p:nvSpPr>
            <p:cNvPr id="18" name="文本框 17"/>
            <p:cNvSpPr txBox="1"/>
            <p:nvPr/>
          </p:nvSpPr>
          <p:spPr>
            <a:xfrm>
              <a:off x="2290940" y="2484824"/>
              <a:ext cx="1537289" cy="586148"/>
            </a:xfrm>
            <a:prstGeom prst="rect">
              <a:avLst/>
            </a:prstGeom>
            <a:noFill/>
          </p:spPr>
          <p:txBody>
            <a:bodyPr wrap="square" rtlCol="0">
              <a:spAutoFit/>
            </a:bodyPr>
            <a:lstStyle/>
            <a:p>
              <a:pPr algn="r"/>
              <a:r>
                <a:rPr lang="en-US" altLang="zh-CN" sz="2000" b="1" dirty="0">
                  <a:solidFill>
                    <a:srgbClr val="1E53A4"/>
                  </a:solidFill>
                  <a:ea typeface="思源黑体 CN Bold" panose="020B0800000000000000"/>
                </a:rPr>
                <a:t>C</a:t>
              </a:r>
              <a:r>
                <a:rPr lang="en-US" altLang="zh-CN" sz="1800" b="1" dirty="0">
                  <a:ea typeface="思源黑体 CN Bold" panose="020B0800000000000000"/>
                </a:rPr>
                <a:t>ontrollable</a:t>
              </a:r>
            </a:p>
            <a:p>
              <a:pPr algn="r"/>
              <a:r>
                <a:rPr lang="zh-CN" altLang="en-US" sz="1800" b="1" dirty="0">
                  <a:ea typeface="思源黑体 CN Bold" panose="020B0800000000000000"/>
                </a:rPr>
                <a:t>易用可控</a:t>
              </a:r>
              <a:endParaRPr lang="zh-CN" altLang="en-US" sz="1600" dirty="0">
                <a:ea typeface="思源黑体 CN Regular" panose="020B0200000000000000" pitchFamily="34" charset="-122"/>
              </a:endParaRPr>
            </a:p>
          </p:txBody>
        </p:sp>
        <p:sp>
          <p:nvSpPr>
            <p:cNvPr id="19" name="文本框 18"/>
            <p:cNvSpPr txBox="1"/>
            <p:nvPr/>
          </p:nvSpPr>
          <p:spPr>
            <a:xfrm>
              <a:off x="5475467" y="1404742"/>
              <a:ext cx="1532213" cy="586148"/>
            </a:xfrm>
            <a:prstGeom prst="rect">
              <a:avLst/>
            </a:prstGeom>
            <a:noFill/>
          </p:spPr>
          <p:txBody>
            <a:bodyPr wrap="square" rtlCol="0">
              <a:spAutoFit/>
            </a:bodyPr>
            <a:lstStyle/>
            <a:p>
              <a:r>
                <a:rPr lang="en-US" altLang="zh-CN" sz="2000" b="1" dirty="0">
                  <a:solidFill>
                    <a:srgbClr val="1E53A4"/>
                  </a:solidFill>
                  <a:ea typeface="思源黑体 CN Bold" panose="020B0800000000000000"/>
                </a:rPr>
                <a:t>C</a:t>
              </a:r>
              <a:r>
                <a:rPr lang="en-US" altLang="zh-CN" sz="1800" b="1" dirty="0">
                  <a:ea typeface="思源黑体 CN Bold" panose="020B0800000000000000"/>
                </a:rPr>
                <a:t>ompliant</a:t>
              </a:r>
            </a:p>
            <a:p>
              <a:r>
                <a:rPr lang="zh-CN" altLang="en-US" sz="1800" b="1" dirty="0">
                  <a:ea typeface="思源黑体 CN Bold" panose="020B0800000000000000"/>
                </a:rPr>
                <a:t>合规可管</a:t>
              </a:r>
              <a:endParaRPr lang="zh-CN" altLang="en-US" sz="1600" dirty="0">
                <a:ea typeface="思源黑体 CN Regular" panose="020B0200000000000000" pitchFamily="34" charset="-122"/>
              </a:endParaRPr>
            </a:p>
          </p:txBody>
        </p:sp>
        <p:sp>
          <p:nvSpPr>
            <p:cNvPr id="20" name="文本框 19"/>
            <p:cNvSpPr txBox="1"/>
            <p:nvPr/>
          </p:nvSpPr>
          <p:spPr>
            <a:xfrm>
              <a:off x="6249645" y="2484824"/>
              <a:ext cx="1598560" cy="586148"/>
            </a:xfrm>
            <a:prstGeom prst="rect">
              <a:avLst/>
            </a:prstGeom>
            <a:noFill/>
          </p:spPr>
          <p:txBody>
            <a:bodyPr wrap="square" rtlCol="0">
              <a:spAutoFit/>
            </a:bodyPr>
            <a:lstStyle/>
            <a:p>
              <a:r>
                <a:rPr lang="en-US" altLang="zh-CN" sz="2000" b="1" dirty="0">
                  <a:solidFill>
                    <a:srgbClr val="1E53A4"/>
                  </a:solidFill>
                  <a:ea typeface="思源黑体 CN Bold" panose="020B0800000000000000"/>
                </a:rPr>
                <a:t>C</a:t>
              </a:r>
              <a:r>
                <a:rPr lang="en-US" altLang="zh-CN" sz="1800" b="1" dirty="0">
                  <a:ea typeface="思源黑体 CN Bold" panose="020B0800000000000000"/>
                </a:rPr>
                <a:t>omposable</a:t>
              </a:r>
            </a:p>
            <a:p>
              <a:r>
                <a:rPr lang="zh-CN" altLang="en-US" sz="1800" b="1" dirty="0">
                  <a:ea typeface="思源黑体 CN Bold" panose="020B0800000000000000"/>
                </a:rPr>
                <a:t>集成友好</a:t>
              </a:r>
              <a:endParaRPr lang="zh-CN" altLang="en-US" sz="1600" dirty="0">
                <a:ea typeface="思源黑体 CN Regular" panose="020B0200000000000000" pitchFamily="34" charset="-122"/>
              </a:endParaRPr>
            </a:p>
          </p:txBody>
        </p:sp>
        <p:sp>
          <p:nvSpPr>
            <p:cNvPr id="21" name="文本框 20"/>
            <p:cNvSpPr txBox="1"/>
            <p:nvPr/>
          </p:nvSpPr>
          <p:spPr>
            <a:xfrm>
              <a:off x="3349898" y="4028696"/>
              <a:ext cx="3373178" cy="586148"/>
            </a:xfrm>
            <a:prstGeom prst="rect">
              <a:avLst/>
            </a:prstGeom>
            <a:noFill/>
          </p:spPr>
          <p:txBody>
            <a:bodyPr wrap="square" rtlCol="0">
              <a:spAutoFit/>
            </a:bodyPr>
            <a:lstStyle/>
            <a:p>
              <a:pPr algn="ctr"/>
              <a:r>
                <a:rPr lang="en-US" altLang="zh-CN" sz="2000" b="1" dirty="0">
                  <a:solidFill>
                    <a:srgbClr val="1E53A4"/>
                  </a:solidFill>
                  <a:ea typeface="思源黑体 CN Bold" panose="020B0800000000000000"/>
                </a:rPr>
                <a:t>C</a:t>
              </a:r>
              <a:r>
                <a:rPr lang="en-US" altLang="zh-CN" sz="1800" b="1" dirty="0">
                  <a:ea typeface="思源黑体 CN Bold" panose="020B0800000000000000"/>
                </a:rPr>
                <a:t>oncentrated</a:t>
              </a:r>
            </a:p>
            <a:p>
              <a:pPr algn="ctr"/>
              <a:r>
                <a:rPr lang="zh-CN" altLang="en-US" sz="1800" b="1" dirty="0">
                  <a:ea typeface="思源黑体 CN Bold" panose="020B0800000000000000"/>
                </a:rPr>
                <a:t>场景聚焦</a:t>
              </a:r>
              <a:endParaRPr lang="zh-CN" altLang="en-US" sz="1600" dirty="0">
                <a:ea typeface="思源黑体 CN Regular" panose="020B0200000000000000" pitchFamily="34" charset="-122"/>
              </a:endParaRPr>
            </a:p>
          </p:txBody>
        </p:sp>
        <p:grpSp>
          <p:nvGrpSpPr>
            <p:cNvPr id="22" name="组合 21"/>
            <p:cNvGrpSpPr/>
            <p:nvPr/>
          </p:nvGrpSpPr>
          <p:grpSpPr>
            <a:xfrm>
              <a:off x="3976006" y="2061153"/>
              <a:ext cx="2128614" cy="1992831"/>
              <a:chOff x="4140200" y="2235198"/>
              <a:chExt cx="1796264" cy="1681681"/>
            </a:xfrm>
          </p:grpSpPr>
          <p:sp>
            <p:nvSpPr>
              <p:cNvPr id="23" name="五边形 2"/>
              <p:cNvSpPr/>
              <p:nvPr/>
            </p:nvSpPr>
            <p:spPr>
              <a:xfrm rot="10800000">
                <a:off x="4140200" y="2235198"/>
                <a:ext cx="1796264" cy="1681681"/>
              </a:xfrm>
              <a:custGeom>
                <a:avLst/>
                <a:gdLst>
                  <a:gd name="connsiteX0" fmla="*/ 2 w 2148786"/>
                  <a:gd name="connsiteY0" fmla="*/ 781677 h 2046462"/>
                  <a:gd name="connsiteX1" fmla="*/ 1074393 w 2148786"/>
                  <a:gd name="connsiteY1" fmla="*/ 0 h 2046462"/>
                  <a:gd name="connsiteX2" fmla="*/ 2148784 w 2148786"/>
                  <a:gd name="connsiteY2" fmla="*/ 781677 h 2046462"/>
                  <a:gd name="connsiteX3" fmla="*/ 1738403 w 2148786"/>
                  <a:gd name="connsiteY3" fmla="*/ 2046457 h 2046462"/>
                  <a:gd name="connsiteX4" fmla="*/ 410383 w 2148786"/>
                  <a:gd name="connsiteY4" fmla="*/ 2046457 h 2046462"/>
                  <a:gd name="connsiteX5" fmla="*/ 2 w 2148786"/>
                  <a:gd name="connsiteY5" fmla="*/ 781677 h 2046462"/>
                  <a:gd name="connsiteX0-1" fmla="*/ 0 w 2158307"/>
                  <a:gd name="connsiteY0-2" fmla="*/ 781677 h 2046457"/>
                  <a:gd name="connsiteX1-3" fmla="*/ 1074391 w 2158307"/>
                  <a:gd name="connsiteY1-4" fmla="*/ 0 h 2046457"/>
                  <a:gd name="connsiteX2-5" fmla="*/ 2158307 w 2158307"/>
                  <a:gd name="connsiteY2-6" fmla="*/ 1315077 h 2046457"/>
                  <a:gd name="connsiteX3-7" fmla="*/ 1738401 w 2158307"/>
                  <a:gd name="connsiteY3-8" fmla="*/ 2046457 h 2046457"/>
                  <a:gd name="connsiteX4-9" fmla="*/ 410381 w 2158307"/>
                  <a:gd name="connsiteY4-10" fmla="*/ 2046457 h 2046457"/>
                  <a:gd name="connsiteX5-11" fmla="*/ 0 w 2158307"/>
                  <a:gd name="connsiteY5-12" fmla="*/ 781677 h 2046457"/>
                  <a:gd name="connsiteX0-13" fmla="*/ 0 w 2129732"/>
                  <a:gd name="connsiteY0-14" fmla="*/ 1353177 h 2046457"/>
                  <a:gd name="connsiteX1-15" fmla="*/ 1045816 w 2129732"/>
                  <a:gd name="connsiteY1-16" fmla="*/ 0 h 2046457"/>
                  <a:gd name="connsiteX2-17" fmla="*/ 2129732 w 2129732"/>
                  <a:gd name="connsiteY2-18" fmla="*/ 1315077 h 2046457"/>
                  <a:gd name="connsiteX3-19" fmla="*/ 1709826 w 2129732"/>
                  <a:gd name="connsiteY3-20" fmla="*/ 2046457 h 2046457"/>
                  <a:gd name="connsiteX4-21" fmla="*/ 381806 w 2129732"/>
                  <a:gd name="connsiteY4-22" fmla="*/ 2046457 h 2046457"/>
                  <a:gd name="connsiteX5-23" fmla="*/ 0 w 2129732"/>
                  <a:gd name="connsiteY5-24" fmla="*/ 1353177 h 2046457"/>
                  <a:gd name="connsiteX0-25" fmla="*/ 0 w 2158307"/>
                  <a:gd name="connsiteY0-26" fmla="*/ 1324602 h 2046457"/>
                  <a:gd name="connsiteX1-27" fmla="*/ 1074391 w 2158307"/>
                  <a:gd name="connsiteY1-28" fmla="*/ 0 h 2046457"/>
                  <a:gd name="connsiteX2-29" fmla="*/ 2158307 w 2158307"/>
                  <a:gd name="connsiteY2-30" fmla="*/ 1315077 h 2046457"/>
                  <a:gd name="connsiteX3-31" fmla="*/ 1738401 w 2158307"/>
                  <a:gd name="connsiteY3-32" fmla="*/ 2046457 h 2046457"/>
                  <a:gd name="connsiteX4-33" fmla="*/ 410381 w 2158307"/>
                  <a:gd name="connsiteY4-34" fmla="*/ 2046457 h 2046457"/>
                  <a:gd name="connsiteX5-35" fmla="*/ 0 w 2158307"/>
                  <a:gd name="connsiteY5-36" fmla="*/ 1324602 h 2046457"/>
                  <a:gd name="connsiteX0-37" fmla="*/ 0 w 2172595"/>
                  <a:gd name="connsiteY0-38" fmla="*/ 1324602 h 2046457"/>
                  <a:gd name="connsiteX1-39" fmla="*/ 1074391 w 2172595"/>
                  <a:gd name="connsiteY1-40" fmla="*/ 0 h 2046457"/>
                  <a:gd name="connsiteX2-41" fmla="*/ 2172595 w 2172595"/>
                  <a:gd name="connsiteY2-42" fmla="*/ 1319840 h 2046457"/>
                  <a:gd name="connsiteX3-43" fmla="*/ 1738401 w 2172595"/>
                  <a:gd name="connsiteY3-44" fmla="*/ 2046457 h 2046457"/>
                  <a:gd name="connsiteX4-45" fmla="*/ 410381 w 2172595"/>
                  <a:gd name="connsiteY4-46" fmla="*/ 2046457 h 2046457"/>
                  <a:gd name="connsiteX5-47" fmla="*/ 0 w 2172595"/>
                  <a:gd name="connsiteY5-48" fmla="*/ 1324602 h 2046457"/>
                  <a:gd name="connsiteX0-49" fmla="*/ 0 w 2172595"/>
                  <a:gd name="connsiteY0-50" fmla="*/ 1324602 h 2046457"/>
                  <a:gd name="connsiteX1-51" fmla="*/ 1074391 w 2172595"/>
                  <a:gd name="connsiteY1-52" fmla="*/ 0 h 2046457"/>
                  <a:gd name="connsiteX2-53" fmla="*/ 2172595 w 2172595"/>
                  <a:gd name="connsiteY2-54" fmla="*/ 1319840 h 2046457"/>
                  <a:gd name="connsiteX3-55" fmla="*/ 1724114 w 2172595"/>
                  <a:gd name="connsiteY3-56" fmla="*/ 2013120 h 2046457"/>
                  <a:gd name="connsiteX4-57" fmla="*/ 410381 w 2172595"/>
                  <a:gd name="connsiteY4-58" fmla="*/ 2046457 h 2046457"/>
                  <a:gd name="connsiteX5-59" fmla="*/ 0 w 2172595"/>
                  <a:gd name="connsiteY5-60" fmla="*/ 1324602 h 2046457"/>
                  <a:gd name="connsiteX0-61" fmla="*/ 0 w 2172595"/>
                  <a:gd name="connsiteY0-62" fmla="*/ 1324602 h 2013120"/>
                  <a:gd name="connsiteX1-63" fmla="*/ 1074391 w 2172595"/>
                  <a:gd name="connsiteY1-64" fmla="*/ 0 h 2013120"/>
                  <a:gd name="connsiteX2-65" fmla="*/ 2172595 w 2172595"/>
                  <a:gd name="connsiteY2-66" fmla="*/ 1319840 h 2013120"/>
                  <a:gd name="connsiteX3-67" fmla="*/ 1724114 w 2172595"/>
                  <a:gd name="connsiteY3-68" fmla="*/ 2013120 h 2013120"/>
                  <a:gd name="connsiteX4-69" fmla="*/ 438956 w 2172595"/>
                  <a:gd name="connsiteY4-70" fmla="*/ 1998832 h 2013120"/>
                  <a:gd name="connsiteX5-71" fmla="*/ 0 w 2172595"/>
                  <a:gd name="connsiteY5-72" fmla="*/ 1324602 h 2013120"/>
                  <a:gd name="connsiteX0-73" fmla="*/ 0 w 2172595"/>
                  <a:gd name="connsiteY0-74" fmla="*/ 1281740 h 1970258"/>
                  <a:gd name="connsiteX1-75" fmla="*/ 1098203 w 2172595"/>
                  <a:gd name="connsiteY1-76" fmla="*/ 0 h 1970258"/>
                  <a:gd name="connsiteX2-77" fmla="*/ 2172595 w 2172595"/>
                  <a:gd name="connsiteY2-78" fmla="*/ 1276978 h 1970258"/>
                  <a:gd name="connsiteX3-79" fmla="*/ 1724114 w 2172595"/>
                  <a:gd name="connsiteY3-80" fmla="*/ 1970258 h 1970258"/>
                  <a:gd name="connsiteX4-81" fmla="*/ 438956 w 2172595"/>
                  <a:gd name="connsiteY4-82" fmla="*/ 1955970 h 1970258"/>
                  <a:gd name="connsiteX5-83" fmla="*/ 0 w 2172595"/>
                  <a:gd name="connsiteY5-84" fmla="*/ 1281740 h 1970258"/>
                  <a:gd name="connsiteX0-85" fmla="*/ 0 w 2148782"/>
                  <a:gd name="connsiteY0-86" fmla="*/ 1272215 h 1970258"/>
                  <a:gd name="connsiteX1-87" fmla="*/ 1074390 w 2148782"/>
                  <a:gd name="connsiteY1-88" fmla="*/ 0 h 1970258"/>
                  <a:gd name="connsiteX2-89" fmla="*/ 2148782 w 2148782"/>
                  <a:gd name="connsiteY2-90" fmla="*/ 1276978 h 1970258"/>
                  <a:gd name="connsiteX3-91" fmla="*/ 1700301 w 2148782"/>
                  <a:gd name="connsiteY3-92" fmla="*/ 1970258 h 1970258"/>
                  <a:gd name="connsiteX4-93" fmla="*/ 415143 w 2148782"/>
                  <a:gd name="connsiteY4-94" fmla="*/ 1955970 h 1970258"/>
                  <a:gd name="connsiteX5-95" fmla="*/ 0 w 2148782"/>
                  <a:gd name="connsiteY5-96" fmla="*/ 1272215 h 1970258"/>
                  <a:gd name="connsiteX0-97" fmla="*/ 0 w 2124969"/>
                  <a:gd name="connsiteY0-98" fmla="*/ 1272215 h 1970258"/>
                  <a:gd name="connsiteX1-99" fmla="*/ 1074390 w 2124969"/>
                  <a:gd name="connsiteY1-100" fmla="*/ 0 h 1970258"/>
                  <a:gd name="connsiteX2-101" fmla="*/ 2124969 w 2124969"/>
                  <a:gd name="connsiteY2-102" fmla="*/ 1281741 h 1970258"/>
                  <a:gd name="connsiteX3-103" fmla="*/ 1700301 w 2124969"/>
                  <a:gd name="connsiteY3-104" fmla="*/ 1970258 h 1970258"/>
                  <a:gd name="connsiteX4-105" fmla="*/ 415143 w 2124969"/>
                  <a:gd name="connsiteY4-106" fmla="*/ 1955970 h 1970258"/>
                  <a:gd name="connsiteX5-107" fmla="*/ 0 w 2124969"/>
                  <a:gd name="connsiteY5-108" fmla="*/ 1272215 h 1970258"/>
                  <a:gd name="connsiteX0-109" fmla="*/ 0 w 2124969"/>
                  <a:gd name="connsiteY0-110" fmla="*/ 1272215 h 1970258"/>
                  <a:gd name="connsiteX1-111" fmla="*/ 1074390 w 2124969"/>
                  <a:gd name="connsiteY1-112" fmla="*/ 0 h 1970258"/>
                  <a:gd name="connsiteX2-113" fmla="*/ 2124969 w 2124969"/>
                  <a:gd name="connsiteY2-114" fmla="*/ 1281741 h 1970258"/>
                  <a:gd name="connsiteX3-115" fmla="*/ 1700301 w 2124969"/>
                  <a:gd name="connsiteY3-116" fmla="*/ 1970258 h 1970258"/>
                  <a:gd name="connsiteX4-117" fmla="*/ 429430 w 2124969"/>
                  <a:gd name="connsiteY4-118" fmla="*/ 1965495 h 1970258"/>
                  <a:gd name="connsiteX5-119" fmla="*/ 0 w 2124969"/>
                  <a:gd name="connsiteY5-120" fmla="*/ 1272215 h 1970258"/>
                  <a:gd name="connsiteX0-121" fmla="*/ 0 w 2104505"/>
                  <a:gd name="connsiteY0-122" fmla="*/ 1285858 h 1970258"/>
                  <a:gd name="connsiteX1-123" fmla="*/ 1053926 w 2104505"/>
                  <a:gd name="connsiteY1-124" fmla="*/ 0 h 1970258"/>
                  <a:gd name="connsiteX2-125" fmla="*/ 2104505 w 2104505"/>
                  <a:gd name="connsiteY2-126" fmla="*/ 1281741 h 1970258"/>
                  <a:gd name="connsiteX3-127" fmla="*/ 1679837 w 2104505"/>
                  <a:gd name="connsiteY3-128" fmla="*/ 1970258 h 1970258"/>
                  <a:gd name="connsiteX4-129" fmla="*/ 408966 w 2104505"/>
                  <a:gd name="connsiteY4-130" fmla="*/ 1965495 h 1970258"/>
                  <a:gd name="connsiteX5-131" fmla="*/ 0 w 2104505"/>
                  <a:gd name="connsiteY5-132" fmla="*/ 1285858 h 1970258"/>
                  <a:gd name="connsiteX0-133" fmla="*/ 0 w 2104505"/>
                  <a:gd name="connsiteY0-134" fmla="*/ 1285858 h 1970258"/>
                  <a:gd name="connsiteX1-135" fmla="*/ 1053926 w 2104505"/>
                  <a:gd name="connsiteY1-136" fmla="*/ 0 h 1970258"/>
                  <a:gd name="connsiteX2-137" fmla="*/ 2104505 w 2104505"/>
                  <a:gd name="connsiteY2-138" fmla="*/ 1302205 h 1970258"/>
                  <a:gd name="connsiteX3-139" fmla="*/ 1679837 w 2104505"/>
                  <a:gd name="connsiteY3-140" fmla="*/ 1970258 h 1970258"/>
                  <a:gd name="connsiteX4-141" fmla="*/ 408966 w 2104505"/>
                  <a:gd name="connsiteY4-142" fmla="*/ 1965495 h 1970258"/>
                  <a:gd name="connsiteX5-143" fmla="*/ 0 w 2104505"/>
                  <a:gd name="connsiteY5-144" fmla="*/ 1285858 h 19702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104505" h="1970258">
                    <a:moveTo>
                      <a:pt x="0" y="1285858"/>
                    </a:moveTo>
                    <a:lnTo>
                      <a:pt x="1053926" y="0"/>
                    </a:lnTo>
                    <a:lnTo>
                      <a:pt x="2104505" y="1302205"/>
                    </a:lnTo>
                    <a:lnTo>
                      <a:pt x="1679837" y="1970258"/>
                    </a:lnTo>
                    <a:lnTo>
                      <a:pt x="408966" y="1965495"/>
                    </a:lnTo>
                    <a:lnTo>
                      <a:pt x="0" y="1285858"/>
                    </a:lnTo>
                    <a:close/>
                  </a:path>
                </a:pathLst>
              </a:custGeom>
              <a:solidFill>
                <a:srgbClr val="DFEA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形 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6121" y="2320925"/>
                <a:ext cx="1545639" cy="1465587"/>
              </a:xfrm>
              <a:prstGeom prst="rect">
                <a:avLst/>
              </a:prstGeom>
            </p:spPr>
          </p:pic>
          <p:sp>
            <p:nvSpPr>
              <p:cNvPr id="25" name="椭圆 24"/>
              <p:cNvSpPr/>
              <p:nvPr/>
            </p:nvSpPr>
            <p:spPr>
              <a:xfrm>
                <a:off x="4479531" y="2266538"/>
                <a:ext cx="121517" cy="121517"/>
              </a:xfrm>
              <a:prstGeom prst="ellipse">
                <a:avLst/>
              </a:prstGeom>
              <a:solidFill>
                <a:srgbClr val="1E5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465348" y="2266538"/>
                <a:ext cx="121517" cy="121517"/>
              </a:xfrm>
              <a:prstGeom prst="ellipse">
                <a:avLst/>
              </a:prstGeom>
              <a:solidFill>
                <a:srgbClr val="1E5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243118" y="2704687"/>
                <a:ext cx="121517" cy="121517"/>
              </a:xfrm>
              <a:prstGeom prst="ellipse">
                <a:avLst/>
              </a:prstGeom>
              <a:solidFill>
                <a:srgbClr val="1E5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7574" y="3692815"/>
                <a:ext cx="121517" cy="121517"/>
              </a:xfrm>
              <a:prstGeom prst="ellipse">
                <a:avLst/>
              </a:prstGeom>
              <a:solidFill>
                <a:srgbClr val="1E5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09706" y="2704687"/>
                <a:ext cx="121517" cy="121517"/>
              </a:xfrm>
              <a:prstGeom prst="ellipse">
                <a:avLst/>
              </a:prstGeom>
              <a:solidFill>
                <a:srgbClr val="1E5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nvSpPr>
        <p:spPr>
          <a:xfrm>
            <a:off x="7751930" y="1487236"/>
            <a:ext cx="2704587" cy="4093428"/>
          </a:xfrm>
          <a:prstGeom prst="rect">
            <a:avLst/>
          </a:prstGeom>
          <a:noFill/>
        </p:spPr>
        <p:txBody>
          <a:bodyPr wrap="none" rtlCol="0">
            <a:spAutoFit/>
          </a:bodyPr>
          <a:lstStyle/>
          <a:p>
            <a:pPr marL="285750" indent="-285750" algn="l">
              <a:spcBef>
                <a:spcPts val="3600"/>
              </a:spcBef>
              <a:buFont typeface="Arial" panose="020B0604020202090204" pitchFamily="34" charset="0"/>
              <a:buChar char="•"/>
            </a:pPr>
            <a:r>
              <a:rPr lang="zh-CN" altLang="en-US" sz="1800" dirty="0">
                <a:solidFill>
                  <a:srgbClr val="000000"/>
                </a:solidFill>
                <a:latin typeface="思源黑体 CN Regular" panose="020B0200000000000000" pitchFamily="34" charset="-122"/>
                <a:ea typeface="思源黑体 CN Regular" panose="020B0200000000000000" pitchFamily="34" charset="-122"/>
              </a:rPr>
              <a:t>透明可信：</a:t>
            </a:r>
            <a:r>
              <a:rPr lang="zh-CN" altLang="en-US" sz="2800" dirty="0">
                <a:latin typeface="+mj-ea"/>
                <a:ea typeface="+mj-ea"/>
              </a:rPr>
              <a:t>看得清</a:t>
            </a:r>
            <a:endParaRPr lang="en-US" altLang="zh-CN" sz="1800" dirty="0">
              <a:latin typeface="+mj-ea"/>
              <a:ea typeface="+mj-ea"/>
            </a:endParaRPr>
          </a:p>
          <a:p>
            <a:pPr marL="285750" indent="-285750">
              <a:spcBef>
                <a:spcPts val="3600"/>
              </a:spcBef>
              <a:buFont typeface="Arial" panose="020B0604020202090204" pitchFamily="34" charset="0"/>
              <a:buChar char="•"/>
            </a:pPr>
            <a:r>
              <a:rPr lang="zh-CN" altLang="en-US" sz="1800" dirty="0">
                <a:solidFill>
                  <a:srgbClr val="000000"/>
                </a:solidFill>
                <a:latin typeface="思源黑体 CN Regular" panose="020B0200000000000000" pitchFamily="34" charset="-122"/>
                <a:ea typeface="思源黑体 CN Regular" panose="020B0200000000000000" pitchFamily="34" charset="-122"/>
              </a:rPr>
              <a:t>易用可控：</a:t>
            </a:r>
            <a:r>
              <a:rPr lang="zh-CN" altLang="en-US" sz="2800" dirty="0">
                <a:latin typeface="+mj-ea"/>
                <a:ea typeface="+mj-ea"/>
              </a:rPr>
              <a:t>使得顺</a:t>
            </a:r>
            <a:endParaRPr lang="en-US" altLang="zh-CN" sz="1800" dirty="0">
              <a:latin typeface="+mj-ea"/>
              <a:ea typeface="+mj-ea"/>
            </a:endParaRPr>
          </a:p>
          <a:p>
            <a:pPr marL="285750" indent="-285750">
              <a:spcBef>
                <a:spcPts val="3600"/>
              </a:spcBef>
              <a:buFont typeface="Arial" panose="020B0604020202090204" pitchFamily="34" charset="0"/>
              <a:buChar char="•"/>
            </a:pPr>
            <a:r>
              <a:rPr lang="zh-CN" altLang="en-US" sz="1800" dirty="0">
                <a:solidFill>
                  <a:srgbClr val="000000"/>
                </a:solidFill>
                <a:latin typeface="思源黑体 CN Regular" panose="020B0200000000000000" pitchFamily="34" charset="-122"/>
                <a:ea typeface="思源黑体 CN Regular" panose="020B0200000000000000" pitchFamily="34" charset="-122"/>
              </a:rPr>
              <a:t>合规可管：</a:t>
            </a:r>
            <a:r>
              <a:rPr lang="zh-CN" altLang="en-US" sz="2800" dirty="0">
                <a:latin typeface="+mj-ea"/>
                <a:ea typeface="+mj-ea"/>
              </a:rPr>
              <a:t>管得住</a:t>
            </a:r>
            <a:endParaRPr lang="en-US" altLang="zh-CN" sz="1800" dirty="0">
              <a:latin typeface="+mj-ea"/>
              <a:ea typeface="+mj-ea"/>
            </a:endParaRPr>
          </a:p>
          <a:p>
            <a:pPr marL="285750" indent="-285750">
              <a:spcBef>
                <a:spcPts val="3600"/>
              </a:spcBef>
              <a:buFont typeface="Arial" panose="020B0604020202090204" pitchFamily="34" charset="0"/>
              <a:buChar char="•"/>
            </a:pPr>
            <a:r>
              <a:rPr lang="zh-CN" altLang="en-US" sz="1800" dirty="0">
                <a:solidFill>
                  <a:srgbClr val="000000"/>
                </a:solidFill>
                <a:latin typeface="思源黑体 CN Regular" panose="020B0200000000000000" pitchFamily="34" charset="-122"/>
                <a:ea typeface="思源黑体 CN Regular" panose="020B0200000000000000" pitchFamily="34" charset="-122"/>
              </a:rPr>
              <a:t>集成友好：</a:t>
            </a:r>
            <a:r>
              <a:rPr lang="zh-CN" altLang="en-US" sz="2800" dirty="0">
                <a:latin typeface="+mj-ea"/>
                <a:ea typeface="+mj-ea"/>
              </a:rPr>
              <a:t>合得来</a:t>
            </a:r>
            <a:endParaRPr lang="en-US" altLang="zh-CN" sz="1800" dirty="0">
              <a:latin typeface="+mj-ea"/>
              <a:ea typeface="+mj-ea"/>
            </a:endParaRPr>
          </a:p>
          <a:p>
            <a:pPr marL="285750" indent="-285750">
              <a:spcBef>
                <a:spcPts val="3600"/>
              </a:spcBef>
              <a:buFont typeface="Arial" panose="020B0604020202090204" pitchFamily="34" charset="0"/>
              <a:buChar char="•"/>
            </a:pPr>
            <a:r>
              <a:rPr lang="zh-CN" altLang="en-US" sz="1800" dirty="0">
                <a:solidFill>
                  <a:srgbClr val="000000"/>
                </a:solidFill>
                <a:latin typeface="思源黑体 CN Regular" panose="020B0200000000000000" pitchFamily="34" charset="-122"/>
                <a:ea typeface="思源黑体 CN Regular" panose="020B0200000000000000" pitchFamily="34" charset="-122"/>
              </a:rPr>
              <a:t>场景聚焦：</a:t>
            </a:r>
            <a:r>
              <a:rPr lang="zh-CN" altLang="en-US" sz="2800" dirty="0">
                <a:latin typeface="+mj-ea"/>
                <a:ea typeface="+mj-ea"/>
              </a:rPr>
              <a:t>配得巧</a:t>
            </a:r>
            <a:endParaRPr lang="zh-CN" altLang="en-US" sz="1800" dirty="0">
              <a:latin typeface="+mj-ea"/>
              <a:ea typeface="+mj-ea"/>
            </a:endParaRPr>
          </a:p>
        </p:txBody>
      </p:sp>
      <p:sp>
        <p:nvSpPr>
          <p:cNvPr id="3" name="文本框 2"/>
          <p:cNvSpPr txBox="1"/>
          <p:nvPr/>
        </p:nvSpPr>
        <p:spPr>
          <a:xfrm>
            <a:off x="3645863" y="2807041"/>
            <a:ext cx="1107996" cy="923330"/>
          </a:xfrm>
          <a:prstGeom prst="rect">
            <a:avLst/>
          </a:prstGeom>
          <a:solidFill>
            <a:srgbClr val="DFEAF9"/>
          </a:solidFill>
        </p:spPr>
        <p:txBody>
          <a:bodyPr wrap="none" rtlCol="0">
            <a:spAutoFit/>
          </a:bodyPr>
          <a:lstStyle/>
          <a:p>
            <a:pPr algn="ctr"/>
            <a:r>
              <a:rPr lang="zh-CN" altLang="en-US" sz="1800" dirty="0">
                <a:solidFill>
                  <a:srgbClr val="E78047"/>
                </a:solidFill>
                <a:latin typeface="+mj-ea"/>
                <a:ea typeface="+mj-ea"/>
              </a:rPr>
              <a:t>隐私数据</a:t>
            </a:r>
            <a:endParaRPr lang="en-US" altLang="zh-CN" sz="1800" dirty="0">
              <a:solidFill>
                <a:srgbClr val="E78047"/>
              </a:solidFill>
              <a:latin typeface="+mj-ea"/>
              <a:ea typeface="+mj-ea"/>
            </a:endParaRPr>
          </a:p>
          <a:p>
            <a:pPr algn="ctr"/>
            <a:r>
              <a:rPr lang="zh-CN" altLang="en-US" sz="1800" dirty="0">
                <a:solidFill>
                  <a:srgbClr val="E78047"/>
                </a:solidFill>
                <a:latin typeface="+mj-ea"/>
                <a:ea typeface="+mj-ea"/>
              </a:rPr>
              <a:t>可隐可现</a:t>
            </a:r>
            <a:endParaRPr lang="en-US" altLang="zh-CN" sz="1800" dirty="0">
              <a:solidFill>
                <a:srgbClr val="E78047"/>
              </a:solidFill>
              <a:latin typeface="+mj-ea"/>
              <a:ea typeface="+mj-ea"/>
            </a:endParaRPr>
          </a:p>
          <a:p>
            <a:pPr algn="ctr"/>
            <a:r>
              <a:rPr lang="zh-CN" altLang="en-US" sz="1800" dirty="0">
                <a:solidFill>
                  <a:srgbClr val="E78047"/>
                </a:solidFill>
                <a:latin typeface="+mj-ea"/>
                <a:ea typeface="+mj-ea"/>
              </a:rPr>
              <a:t>可控可用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7690608" y="1734532"/>
            <a:ext cx="3055949" cy="3949831"/>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5308666" y="2009774"/>
            <a:ext cx="1291472" cy="36745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圆角 23"/>
          <p:cNvSpPr/>
          <p:nvPr/>
        </p:nvSpPr>
        <p:spPr>
          <a:xfrm>
            <a:off x="3820306" y="2009775"/>
            <a:ext cx="1291472" cy="36745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p:cNvSpPr/>
          <p:nvPr/>
        </p:nvSpPr>
        <p:spPr>
          <a:xfrm>
            <a:off x="2317997" y="2009775"/>
            <a:ext cx="1291472" cy="36745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圆角 21"/>
          <p:cNvSpPr/>
          <p:nvPr/>
        </p:nvSpPr>
        <p:spPr>
          <a:xfrm>
            <a:off x="818616" y="2009775"/>
            <a:ext cx="1291472" cy="36745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圆角 26"/>
          <p:cNvSpPr/>
          <p:nvPr/>
        </p:nvSpPr>
        <p:spPr>
          <a:xfrm>
            <a:off x="754472" y="2194074"/>
            <a:ext cx="1419759" cy="505628"/>
          </a:xfrm>
          <a:prstGeom prst="roundRect">
            <a:avLst>
              <a:gd name="adj" fmla="val 7741"/>
            </a:avLst>
          </a:prstGeom>
          <a:solidFill>
            <a:srgbClr val="DCE5F4"/>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8" name="矩形: 圆角 27"/>
          <p:cNvSpPr/>
          <p:nvPr/>
        </p:nvSpPr>
        <p:spPr>
          <a:xfrm>
            <a:off x="2253210" y="2194074"/>
            <a:ext cx="1419759" cy="505628"/>
          </a:xfrm>
          <a:prstGeom prst="roundRect">
            <a:avLst>
              <a:gd name="adj" fmla="val 7741"/>
            </a:avLst>
          </a:prstGeom>
          <a:solidFill>
            <a:srgbClr val="DCE5F4"/>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9" name="矩形: 圆角 28"/>
          <p:cNvSpPr/>
          <p:nvPr/>
        </p:nvSpPr>
        <p:spPr>
          <a:xfrm>
            <a:off x="3750216" y="2194074"/>
            <a:ext cx="1419759" cy="505628"/>
          </a:xfrm>
          <a:prstGeom prst="roundRect">
            <a:avLst>
              <a:gd name="adj" fmla="val 7741"/>
            </a:avLst>
          </a:prstGeom>
          <a:solidFill>
            <a:srgbClr val="DCE5F4"/>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 name="矩形: 圆角 29"/>
          <p:cNvSpPr/>
          <p:nvPr/>
        </p:nvSpPr>
        <p:spPr>
          <a:xfrm>
            <a:off x="5244492" y="2194074"/>
            <a:ext cx="1419759" cy="505628"/>
          </a:xfrm>
          <a:prstGeom prst="roundRect">
            <a:avLst>
              <a:gd name="adj" fmla="val 7741"/>
            </a:avLst>
          </a:prstGeom>
          <a:solidFill>
            <a:srgbClr val="DCE5F4"/>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标题 1"/>
          <p:cNvSpPr>
            <a:spLocks noGrp="1"/>
          </p:cNvSpPr>
          <p:nvPr>
            <p:ph type="title"/>
          </p:nvPr>
        </p:nvSpPr>
        <p:spPr/>
        <p:txBody>
          <a:bodyPr/>
          <a:lstStyle/>
          <a:p>
            <a:r>
              <a:rPr lang="zh-CN" altLang="en-US" dirty="0"/>
              <a:t>纵向聚焦：核心场景全流程抽象</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19</a:t>
            </a:fld>
            <a:endParaRPr lang="zh-CN" altLang="en-US"/>
          </a:p>
        </p:txBody>
      </p:sp>
      <p:sp>
        <p:nvSpPr>
          <p:cNvPr id="8" name="文本框 7"/>
          <p:cNvSpPr txBox="1"/>
          <p:nvPr/>
        </p:nvSpPr>
        <p:spPr>
          <a:xfrm>
            <a:off x="1081167" y="3207948"/>
            <a:ext cx="7857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A</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9" name="文本框 8"/>
          <p:cNvSpPr txBox="1"/>
          <p:nvPr/>
        </p:nvSpPr>
        <p:spPr>
          <a:xfrm>
            <a:off x="2576449" y="3207948"/>
            <a:ext cx="7857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A</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0" name="文本框 9"/>
          <p:cNvSpPr txBox="1"/>
          <p:nvPr/>
        </p:nvSpPr>
        <p:spPr>
          <a:xfrm>
            <a:off x="1081166" y="4095638"/>
            <a:ext cx="79861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B</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1" name="文本框 10"/>
          <p:cNvSpPr txBox="1"/>
          <p:nvPr/>
        </p:nvSpPr>
        <p:spPr>
          <a:xfrm>
            <a:off x="2576449" y="4095638"/>
            <a:ext cx="79380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C</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2" name="文本框 11"/>
          <p:cNvSpPr txBox="1"/>
          <p:nvPr/>
        </p:nvSpPr>
        <p:spPr>
          <a:xfrm>
            <a:off x="1081167" y="4923709"/>
            <a:ext cx="77457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3" name="文本框 12"/>
          <p:cNvSpPr txBox="1"/>
          <p:nvPr/>
        </p:nvSpPr>
        <p:spPr>
          <a:xfrm>
            <a:off x="2576448" y="4923709"/>
            <a:ext cx="77457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6" name="文本框 15"/>
          <p:cNvSpPr txBox="1"/>
          <p:nvPr/>
        </p:nvSpPr>
        <p:spPr>
          <a:xfrm>
            <a:off x="4066735" y="3196717"/>
            <a:ext cx="7857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A</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7" name="文本框 16"/>
          <p:cNvSpPr txBox="1"/>
          <p:nvPr/>
        </p:nvSpPr>
        <p:spPr>
          <a:xfrm>
            <a:off x="5562017" y="3196717"/>
            <a:ext cx="785793"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A</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8" name="文本框 17"/>
          <p:cNvSpPr txBox="1"/>
          <p:nvPr/>
        </p:nvSpPr>
        <p:spPr>
          <a:xfrm>
            <a:off x="4066734" y="4084407"/>
            <a:ext cx="79861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D</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9" name="文本框 18"/>
          <p:cNvSpPr txBox="1"/>
          <p:nvPr/>
        </p:nvSpPr>
        <p:spPr>
          <a:xfrm>
            <a:off x="5562017" y="4084407"/>
            <a:ext cx="78258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E</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0" name="文本框 19"/>
          <p:cNvSpPr txBox="1"/>
          <p:nvPr/>
        </p:nvSpPr>
        <p:spPr>
          <a:xfrm>
            <a:off x="4066735" y="4912478"/>
            <a:ext cx="77457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1" name="文本框 20"/>
          <p:cNvSpPr txBox="1"/>
          <p:nvPr/>
        </p:nvSpPr>
        <p:spPr>
          <a:xfrm>
            <a:off x="5562016" y="4912478"/>
            <a:ext cx="774571"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6" name="文本框 25"/>
          <p:cNvSpPr txBox="1"/>
          <p:nvPr/>
        </p:nvSpPr>
        <p:spPr>
          <a:xfrm>
            <a:off x="8299109" y="2194074"/>
            <a:ext cx="1858201" cy="3139321"/>
          </a:xfrm>
          <a:prstGeom prst="rect">
            <a:avLst/>
          </a:prstGeom>
          <a:noFill/>
        </p:spPr>
        <p:txBody>
          <a:bodyPr wrap="none" rtlCol="0">
            <a:spAutoFit/>
          </a:bodyPr>
          <a:lstStyle/>
          <a:p>
            <a:pPr marL="285750" indent="-285750" algn="l">
              <a:buFont typeface="Arial" panose="020B0604020202090204" pitchFamily="34" charset="0"/>
              <a:buChar char="•"/>
            </a:pPr>
            <a:r>
              <a:rPr lang="zh-CN" altLang="en-US" sz="1800" dirty="0">
                <a:latin typeface="+mj-ea"/>
                <a:ea typeface="+mj-ea"/>
              </a:rPr>
              <a:t>支付</a:t>
            </a:r>
            <a:endParaRPr lang="en-US" altLang="zh-CN" sz="1800" dirty="0">
              <a:latin typeface="+mj-ea"/>
              <a:ea typeface="+mj-ea"/>
            </a:endParaRPr>
          </a:p>
          <a:p>
            <a:pPr marL="285750" indent="-285750" algn="l">
              <a:buFont typeface="Arial" panose="020B0604020202090204" pitchFamily="34" charset="0"/>
              <a:buChar char="•"/>
            </a:pPr>
            <a:endParaRPr lang="en-US" altLang="zh-CN" sz="1800" dirty="0">
              <a:latin typeface="+mj-ea"/>
              <a:ea typeface="+mj-ea"/>
            </a:endParaRPr>
          </a:p>
          <a:p>
            <a:pPr marL="285750" indent="-285750" algn="l">
              <a:buFont typeface="Arial" panose="020B0604020202090204" pitchFamily="34" charset="0"/>
              <a:buChar char="•"/>
            </a:pPr>
            <a:r>
              <a:rPr lang="zh-CN" altLang="en-US" sz="1800" dirty="0">
                <a:latin typeface="+mj-ea"/>
                <a:ea typeface="+mj-ea"/>
              </a:rPr>
              <a:t>投票</a:t>
            </a:r>
            <a:endParaRPr lang="en-US" altLang="zh-CN" sz="1800" dirty="0">
              <a:latin typeface="+mj-ea"/>
              <a:ea typeface="+mj-ea"/>
            </a:endParaRPr>
          </a:p>
          <a:p>
            <a:pPr marL="285750" indent="-285750" algn="l">
              <a:buFont typeface="Arial" panose="020B0604020202090204" pitchFamily="34" charset="0"/>
              <a:buChar char="•"/>
            </a:pPr>
            <a:endParaRPr lang="en-US" altLang="zh-CN" sz="1800" dirty="0">
              <a:latin typeface="+mj-ea"/>
              <a:ea typeface="+mj-ea"/>
            </a:endParaRPr>
          </a:p>
          <a:p>
            <a:pPr marL="285750" indent="-285750" algn="l">
              <a:buFont typeface="Arial" panose="020B0604020202090204" pitchFamily="34" charset="0"/>
              <a:buChar char="•"/>
            </a:pPr>
            <a:r>
              <a:rPr lang="zh-CN" altLang="en-US" sz="1800" dirty="0">
                <a:latin typeface="+mj-ea"/>
                <a:ea typeface="+mj-ea"/>
              </a:rPr>
              <a:t>竞拍</a:t>
            </a:r>
            <a:endParaRPr lang="en-US" altLang="zh-CN" sz="1800" dirty="0">
              <a:latin typeface="+mj-ea"/>
              <a:ea typeface="+mj-ea"/>
            </a:endParaRPr>
          </a:p>
          <a:p>
            <a:pPr marL="285750" indent="-285750" algn="l">
              <a:buFont typeface="Arial" panose="020B0604020202090204" pitchFamily="34" charset="0"/>
              <a:buChar char="•"/>
            </a:pPr>
            <a:endParaRPr lang="en-US" altLang="zh-CN" sz="1800" dirty="0">
              <a:latin typeface="+mj-ea"/>
              <a:ea typeface="+mj-ea"/>
            </a:endParaRPr>
          </a:p>
          <a:p>
            <a:pPr marL="285750" indent="-285750" algn="l">
              <a:buFont typeface="Arial" panose="020B0604020202090204" pitchFamily="34" charset="0"/>
              <a:buChar char="•"/>
            </a:pPr>
            <a:r>
              <a:rPr lang="zh-CN" altLang="en-US" sz="1800" dirty="0">
                <a:latin typeface="+mj-ea"/>
                <a:ea typeface="+mj-ea"/>
              </a:rPr>
              <a:t>摇号</a:t>
            </a:r>
            <a:endParaRPr lang="en-US" altLang="zh-CN" sz="1800" dirty="0">
              <a:latin typeface="+mj-ea"/>
              <a:ea typeface="+mj-ea"/>
            </a:endParaRP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通用隐私计算</a:t>
            </a: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认证信息披露</a:t>
            </a:r>
            <a:endParaRPr lang="en-US" altLang="zh-CN" sz="1800" dirty="0">
              <a:latin typeface="+mj-ea"/>
              <a:ea typeface="+mj-ea"/>
            </a:endParaRPr>
          </a:p>
        </p:txBody>
      </p:sp>
      <p:sp>
        <p:nvSpPr>
          <p:cNvPr id="6" name="文本框 5"/>
          <p:cNvSpPr txBox="1"/>
          <p:nvPr/>
        </p:nvSpPr>
        <p:spPr>
          <a:xfrm>
            <a:off x="1081167" y="2295079"/>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1</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7" name="文本框 6"/>
          <p:cNvSpPr txBox="1"/>
          <p:nvPr/>
        </p:nvSpPr>
        <p:spPr>
          <a:xfrm>
            <a:off x="2576449" y="2295079"/>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2</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4" name="文本框 13"/>
          <p:cNvSpPr txBox="1"/>
          <p:nvPr/>
        </p:nvSpPr>
        <p:spPr>
          <a:xfrm>
            <a:off x="4066735" y="2283848"/>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3</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15" name="文本框 14"/>
          <p:cNvSpPr txBox="1"/>
          <p:nvPr/>
        </p:nvSpPr>
        <p:spPr>
          <a:xfrm>
            <a:off x="5562017" y="2283848"/>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4</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32" name="矩形: 圆角 31"/>
          <p:cNvSpPr/>
          <p:nvPr/>
        </p:nvSpPr>
        <p:spPr>
          <a:xfrm>
            <a:off x="818616" y="1354863"/>
            <a:ext cx="5781522"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纵向聚焦</a:t>
            </a:r>
          </a:p>
        </p:txBody>
      </p:sp>
      <p:sp>
        <p:nvSpPr>
          <p:cNvPr id="33" name="矩形: 圆角 32"/>
          <p:cNvSpPr/>
          <p:nvPr/>
        </p:nvSpPr>
        <p:spPr>
          <a:xfrm>
            <a:off x="7626495" y="1354862"/>
            <a:ext cx="3203430" cy="454025"/>
          </a:xfrm>
          <a:prstGeom prst="roundRect">
            <a:avLst>
              <a:gd name="adj" fmla="val 10174"/>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思源黑体 CN Regular" panose="020B0200000000000000" pitchFamily="34" charset="-122"/>
                <a:ea typeface="思源黑体 CN Regular" panose="020B0200000000000000" pitchFamily="34" charset="-122"/>
              </a:rPr>
              <a:t>WeDPR</a:t>
            </a:r>
            <a:r>
              <a:rPr lang="zh-CN" altLang="en-US" sz="1800" dirty="0">
                <a:solidFill>
                  <a:schemeClr val="bg1"/>
                </a:solidFill>
                <a:latin typeface="思源黑体 CN Regular" panose="020B0200000000000000" pitchFamily="34" charset="-122"/>
                <a:ea typeface="思源黑体 CN Regular" panose="020B0200000000000000" pitchFamily="34" charset="-122"/>
              </a:rPr>
              <a:t>示例场景</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3750" y="-1816661"/>
            <a:ext cx="184731" cy="369332"/>
          </a:xfrm>
          <a:prstGeom prst="rect">
            <a:avLst/>
          </a:prstGeom>
          <a:noFill/>
        </p:spPr>
        <p:txBody>
          <a:bodyPr wrap="none" rtlCol="0">
            <a:spAutoFit/>
          </a:bodyPr>
          <a:lstStyle/>
          <a:p>
            <a:endParaRPr lang="en-US" sz="1800">
              <a:ea typeface="思源黑体 CN Regular" panose="020B0200000000000000" pitchFamily="34" charset="-122"/>
              <a:cs typeface="+mn-ea"/>
              <a:sym typeface="+mn-lt"/>
            </a:endParaRPr>
          </a:p>
        </p:txBody>
      </p:sp>
      <p:sp>
        <p:nvSpPr>
          <p:cNvPr id="5" name="Title 3"/>
          <p:cNvSpPr>
            <a:spLocks noGrp="1"/>
          </p:cNvSpPr>
          <p:nvPr>
            <p:ph type="title"/>
          </p:nvPr>
        </p:nvSpPr>
        <p:spPr>
          <a:xfrm>
            <a:off x="683444" y="2971153"/>
            <a:ext cx="8441218" cy="845906"/>
          </a:xfrm>
        </p:spPr>
        <p:txBody>
          <a:bodyPr>
            <a:noAutofit/>
          </a:bodyPr>
          <a:lstStyle/>
          <a:p>
            <a:pPr marL="13970"/>
            <a:r>
              <a:rPr lang="zh-CN" altLang="en-US" dirty="0">
                <a:cs typeface="+mn-ea"/>
                <a:sym typeface="+mn-lt"/>
              </a:rPr>
              <a:t>区块链</a:t>
            </a:r>
            <a:r>
              <a:rPr lang="en-US" altLang="zh-CN" dirty="0">
                <a:cs typeface="+mn-ea"/>
                <a:sym typeface="+mn-lt"/>
              </a:rPr>
              <a:t>+</a:t>
            </a:r>
            <a:r>
              <a:rPr lang="zh-CN" altLang="en-US" dirty="0">
                <a:cs typeface="+mn-ea"/>
                <a:sym typeface="+mn-lt"/>
              </a:rPr>
              <a:t>隐私保护</a:t>
            </a:r>
            <a:br>
              <a:rPr lang="en-US" altLang="zh-CN" dirty="0">
                <a:cs typeface="+mn-ea"/>
                <a:sym typeface="+mn-lt"/>
              </a:rPr>
            </a:br>
            <a:r>
              <a:rPr lang="zh-CN" altLang="en-US" dirty="0">
                <a:cs typeface="+mn-ea"/>
                <a:sym typeface="+mn-lt"/>
              </a:rPr>
              <a:t>场景式新探索</a:t>
            </a:r>
            <a:endParaRPr lang="de-DE" altLang="zh-CN" b="0" dirty="0">
              <a:solidFill>
                <a:schemeClr val="tx1"/>
              </a:solidFill>
              <a:latin typeface="方正正粗黑简体" panose="02000000000000000000" charset="-122"/>
              <a:ea typeface="方正正粗黑简体" panose="02000000000000000000" charset="-122"/>
              <a:cs typeface="+mn-ea"/>
              <a:sym typeface="+mn-lt"/>
            </a:endParaRPr>
          </a:p>
        </p:txBody>
      </p:sp>
      <p:sp>
        <p:nvSpPr>
          <p:cNvPr id="3" name="文本占位符 2"/>
          <p:cNvSpPr>
            <a:spLocks noGrp="1"/>
          </p:cNvSpPr>
          <p:nvPr>
            <p:ph type="body" sz="quarter" idx="11"/>
          </p:nvPr>
        </p:nvSpPr>
        <p:spPr>
          <a:xfrm>
            <a:off x="732606" y="3904994"/>
            <a:ext cx="6535271" cy="833811"/>
          </a:xfrm>
        </p:spPr>
        <p:txBody>
          <a:bodyPr>
            <a:normAutofit fontScale="85000" lnSpcReduction="20000"/>
          </a:bodyPr>
          <a:lstStyle/>
          <a:p>
            <a:endParaRPr lang="en-US" altLang="zh-CN" b="0" dirty="0">
              <a:latin typeface="+mj-lt"/>
              <a:ea typeface="方正正粗黑简体" panose="02000000000000000000" charset="-122"/>
            </a:endParaRPr>
          </a:p>
          <a:p>
            <a:r>
              <a:rPr lang="zh-CN" altLang="en-US" dirty="0">
                <a:latin typeface="+mj-lt"/>
              </a:rPr>
              <a:t>严强</a:t>
            </a:r>
            <a:endParaRPr lang="en-US" altLang="zh-CN" dirty="0">
              <a:latin typeface="+mj-lt"/>
            </a:endParaRPr>
          </a:p>
          <a:p>
            <a:r>
              <a:rPr lang="en-US" altLang="zh-CN" b="0" dirty="0">
                <a:latin typeface="+mj-lt"/>
                <a:ea typeface="方正正粗黑简体" panose="02000000000000000000" charset="-122"/>
              </a:rPr>
              <a:t>2020.7</a:t>
            </a:r>
            <a:endParaRPr lang="zh-CN" altLang="en-US" b="0" dirty="0">
              <a:latin typeface="+mj-lt"/>
              <a:ea typeface="方正正粗黑简体"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20</a:t>
            </a:fld>
            <a:endParaRPr lang="zh-CN" altLang="en-US"/>
          </a:p>
        </p:txBody>
      </p:sp>
      <p:sp>
        <p:nvSpPr>
          <p:cNvPr id="4" name="文本框 3"/>
          <p:cNvSpPr txBox="1"/>
          <p:nvPr/>
        </p:nvSpPr>
        <p:spPr>
          <a:xfrm>
            <a:off x="5521325" y="2955449"/>
            <a:ext cx="5059680" cy="1799590"/>
          </a:xfrm>
          <a:prstGeom prst="rect">
            <a:avLst/>
          </a:prstGeom>
          <a:noFill/>
        </p:spPr>
        <p:txBody>
          <a:bodyPr wrap="none" rtlCol="0">
            <a:spAutoFit/>
          </a:bodyPr>
          <a:lstStyle/>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你和谁做了交易？</a:t>
            </a:r>
          </a:p>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做了什么交易？</a:t>
            </a:r>
          </a:p>
        </p:txBody>
      </p:sp>
      <p:pic>
        <p:nvPicPr>
          <p:cNvPr id="5" name="图片 4" descr="支付场景"/>
          <p:cNvPicPr>
            <a:picLocks noChangeAspect="1"/>
          </p:cNvPicPr>
          <p:nvPr/>
        </p:nvPicPr>
        <p:blipFill>
          <a:blip r:embed="rId2"/>
          <a:stretch>
            <a:fillRect/>
          </a:stretch>
        </p:blipFill>
        <p:spPr>
          <a:xfrm>
            <a:off x="1151255" y="1913890"/>
            <a:ext cx="3949700" cy="3030855"/>
          </a:xfrm>
          <a:prstGeom prst="rect">
            <a:avLst/>
          </a:prstGeom>
        </p:spPr>
      </p:pic>
      <p:sp>
        <p:nvSpPr>
          <p:cNvPr id="6" name="文本框 5"/>
          <p:cNvSpPr txBox="1"/>
          <p:nvPr/>
        </p:nvSpPr>
        <p:spPr>
          <a:xfrm>
            <a:off x="5521325" y="2029460"/>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21</a:t>
            </a:fld>
            <a:endParaRPr lang="zh-CN" altLang="en-US"/>
          </a:p>
        </p:txBody>
      </p:sp>
      <p:sp>
        <p:nvSpPr>
          <p:cNvPr id="8" name="文本框 7"/>
          <p:cNvSpPr txBox="1"/>
          <p:nvPr/>
        </p:nvSpPr>
        <p:spPr>
          <a:xfrm>
            <a:off x="5636850" y="4064252"/>
            <a:ext cx="5962447" cy="1243417"/>
          </a:xfrm>
          <a:prstGeom prst="rect">
            <a:avLst/>
          </a:prstGeom>
          <a:noFill/>
        </p:spPr>
        <p:txBody>
          <a:bodyPr wrap="square" rtlCol="0">
            <a:spAutoFit/>
          </a:bodyPr>
          <a:lstStyle/>
          <a:p>
            <a:pPr>
              <a:lnSpc>
                <a:spcPct val="120000"/>
              </a:lnSpc>
              <a:spcBef>
                <a:spcPts val="1200"/>
              </a:spcBef>
            </a:pPr>
            <a:r>
              <a:rPr lang="zh-CN" altLang="en-US" sz="1800" dirty="0">
                <a:latin typeface="思源黑体 CN Regular" panose="020B0200000000000000" pitchFamily="34" charset="-122"/>
                <a:ea typeface="思源黑体 CN Regular" panose="020B0200000000000000" pitchFamily="34" charset="-122"/>
              </a:rPr>
              <a:t>支付平台可能会接收到大量的账户数据：</a:t>
            </a:r>
            <a:endParaRPr lang="en-US" altLang="zh-CN" sz="1800" dirty="0">
              <a:latin typeface="思源黑体 CN Regular"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Bold" panose="020B0800000000000000" pitchFamily="34" charset="-122"/>
                <a:ea typeface="思源黑体 CN Regular" panose="020B0200000000000000" pitchFamily="34" charset="-122"/>
              </a:rPr>
              <a:t>用户真实姓名、手机、电子邮箱、家庭住址、消费记录等</a:t>
            </a:r>
            <a:r>
              <a:rPr lang="zh-CN" altLang="en-US" sz="1800" b="1" dirty="0">
                <a:latin typeface="思源黑体 CN Bold" panose="020B0800000000000000" pitchFamily="34" charset="-122"/>
                <a:ea typeface="思源黑体 CN Bold" panose="020B0800000000000000" pitchFamily="34" charset="-122"/>
              </a:rPr>
              <a:t>高度敏感</a:t>
            </a:r>
            <a:r>
              <a:rPr lang="zh-CN" altLang="en-US" sz="1800" dirty="0">
                <a:latin typeface="思源黑体 CN Bold" panose="020B0800000000000000" pitchFamily="34" charset="-122"/>
                <a:ea typeface="思源黑体 CN Regular" panose="020B0200000000000000" pitchFamily="34" charset="-122"/>
              </a:rPr>
              <a:t>信息。</a:t>
            </a:r>
            <a:endParaRPr lang="en-US" altLang="zh-CN" sz="1800" dirty="0">
              <a:latin typeface="思源黑体 CN Bold" panose="020B0800000000000000" pitchFamily="34" charset="-122"/>
              <a:ea typeface="思源黑体 CN Regular" panose="020B0200000000000000" pitchFamily="34" charset="-122"/>
            </a:endParaRPr>
          </a:p>
        </p:txBody>
      </p:sp>
      <p:sp>
        <p:nvSpPr>
          <p:cNvPr id="9" name="文本框 8"/>
          <p:cNvSpPr txBox="1"/>
          <p:nvPr/>
        </p:nvSpPr>
        <p:spPr>
          <a:xfrm>
            <a:off x="6112440" y="1592020"/>
            <a:ext cx="5162530" cy="2246769"/>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所有中间参与方都知道交易金额</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服务发起方知道支付方账户余额</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服务发起方知道支付方身份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服务接收方知道收款方账户余额</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服务接收方知道收款方身份</a:t>
            </a:r>
            <a:endParaRPr lang="en-US" altLang="zh-CN" sz="2000" b="1" dirty="0">
              <a:solidFill>
                <a:srgbClr val="E78047"/>
              </a:solidFill>
              <a:latin typeface="思源黑体 CN Bold" panose="020B0800000000000000" pitchFamily="34" charset="-122"/>
              <a:ea typeface="思源黑体 CN Bold" panose="020B0800000000000000" pitchFamily="34" charset="-122"/>
            </a:endParaRPr>
          </a:p>
        </p:txBody>
      </p:sp>
      <p:grpSp>
        <p:nvGrpSpPr>
          <p:cNvPr id="10" name="组合 9"/>
          <p:cNvGrpSpPr/>
          <p:nvPr/>
        </p:nvGrpSpPr>
        <p:grpSpPr>
          <a:xfrm>
            <a:off x="1074218" y="1455566"/>
            <a:ext cx="4288188" cy="4343624"/>
            <a:chOff x="1028530" y="1349108"/>
            <a:chExt cx="3460031" cy="3504761"/>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546" y="1460471"/>
              <a:ext cx="526362" cy="493728"/>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546" y="4010291"/>
              <a:ext cx="526362" cy="493728"/>
            </a:xfrm>
            <a:prstGeom prst="rect">
              <a:avLst/>
            </a:prstGeom>
          </p:spPr>
        </p:pic>
        <p:cxnSp>
          <p:nvCxnSpPr>
            <p:cNvPr id="13" name="直接箭头连接符 12"/>
            <p:cNvCxnSpPr/>
            <p:nvPr/>
          </p:nvCxnSpPr>
          <p:spPr>
            <a:xfrm>
              <a:off x="1828389" y="1707335"/>
              <a:ext cx="1570190"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761680" y="2270265"/>
              <a:ext cx="0" cy="3960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828389" y="4257155"/>
              <a:ext cx="1375075"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464880" y="2400300"/>
              <a:ext cx="6847" cy="1485900"/>
            </a:xfrm>
            <a:prstGeom prst="straightConnector1">
              <a:avLst/>
            </a:prstGeom>
            <a:ln w="38100">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28530" y="2006045"/>
              <a:ext cx="872700" cy="298005"/>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支付方</a:t>
              </a:r>
            </a:p>
          </p:txBody>
        </p:sp>
        <p:sp>
          <p:nvSpPr>
            <p:cNvPr id="18" name="文本框 17"/>
            <p:cNvSpPr txBox="1"/>
            <p:nvPr/>
          </p:nvSpPr>
          <p:spPr>
            <a:xfrm>
              <a:off x="1035377" y="4555864"/>
              <a:ext cx="872700" cy="298005"/>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收款方</a:t>
              </a:r>
            </a:p>
          </p:txBody>
        </p:sp>
        <p:sp>
          <p:nvSpPr>
            <p:cNvPr id="19" name="文本框 18"/>
            <p:cNvSpPr txBox="1"/>
            <p:nvPr/>
          </p:nvSpPr>
          <p:spPr>
            <a:xfrm>
              <a:off x="3045346" y="1929197"/>
              <a:ext cx="1432668" cy="298005"/>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服务发起方</a:t>
              </a:r>
            </a:p>
          </p:txBody>
        </p:sp>
        <p:cxnSp>
          <p:nvCxnSpPr>
            <p:cNvPr id="20" name="直接箭头连接符 19"/>
            <p:cNvCxnSpPr/>
            <p:nvPr/>
          </p:nvCxnSpPr>
          <p:spPr>
            <a:xfrm>
              <a:off x="3761680" y="3575812"/>
              <a:ext cx="0" cy="3960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093770" y="3265645"/>
              <a:ext cx="1335820" cy="298005"/>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中间参与方</a:t>
              </a:r>
            </a:p>
          </p:txBody>
        </p:sp>
        <p:sp>
          <p:nvSpPr>
            <p:cNvPr id="22" name="文本框 21"/>
            <p:cNvSpPr txBox="1"/>
            <p:nvPr/>
          </p:nvSpPr>
          <p:spPr>
            <a:xfrm>
              <a:off x="3034799" y="4527452"/>
              <a:ext cx="1453762" cy="298005"/>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服务接收方</a:t>
              </a:r>
            </a:p>
          </p:txBody>
        </p:sp>
        <p:pic>
          <p:nvPicPr>
            <p:cNvPr id="23" name="图形 22" descr="商店"/>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7418" y="1349108"/>
              <a:ext cx="628525" cy="628525"/>
            </a:xfrm>
            <a:prstGeom prst="rect">
              <a:avLst/>
            </a:prstGeom>
          </p:spPr>
        </p:pic>
        <p:pic>
          <p:nvPicPr>
            <p:cNvPr id="24" name="图形 23" descr="建筑物"/>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47418" y="2683683"/>
              <a:ext cx="628525" cy="628525"/>
            </a:xfrm>
            <a:prstGeom prst="rect">
              <a:avLst/>
            </a:prstGeom>
          </p:spPr>
        </p:pic>
        <p:pic>
          <p:nvPicPr>
            <p:cNvPr id="25" name="图形 24" descr="仓房"/>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47418" y="3942892"/>
              <a:ext cx="628525" cy="628525"/>
            </a:xfrm>
            <a:prstGeom prst="rect">
              <a:avLst/>
            </a:prstGeom>
          </p:spPr>
        </p:pic>
      </p:grpSp>
      <p:pic>
        <p:nvPicPr>
          <p:cNvPr id="5" name="图形 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0789" y="1683534"/>
            <a:ext cx="216000" cy="216000"/>
          </a:xfrm>
          <a:prstGeom prst="rect">
            <a:avLst/>
          </a:prstGeom>
        </p:spPr>
      </p:pic>
      <p:pic>
        <p:nvPicPr>
          <p:cNvPr id="26" name="图形 2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0789" y="2126528"/>
            <a:ext cx="216000" cy="216000"/>
          </a:xfrm>
          <a:prstGeom prst="rect">
            <a:avLst/>
          </a:prstGeom>
        </p:spPr>
      </p:pic>
      <p:pic>
        <p:nvPicPr>
          <p:cNvPr id="27" name="图形 2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0789" y="2581608"/>
            <a:ext cx="216000" cy="216000"/>
          </a:xfrm>
          <a:prstGeom prst="rect">
            <a:avLst/>
          </a:prstGeom>
        </p:spPr>
      </p:pic>
      <p:pic>
        <p:nvPicPr>
          <p:cNvPr id="28" name="图形 27"/>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0789" y="3032969"/>
            <a:ext cx="216000" cy="216000"/>
          </a:xfrm>
          <a:prstGeom prst="rect">
            <a:avLst/>
          </a:prstGeom>
        </p:spPr>
      </p:pic>
      <p:pic>
        <p:nvPicPr>
          <p:cNvPr id="29" name="图形 28"/>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0789" y="3510252"/>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支付场景中核心技术 </a:t>
            </a:r>
            <a:r>
              <a:rPr lang="en-US" altLang="zh-CN" dirty="0"/>
              <a:t>– </a:t>
            </a:r>
            <a:r>
              <a:rPr lang="zh-CN" altLang="en-US" dirty="0"/>
              <a:t>公开可验证密文账本</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22</a:t>
            </a:fld>
            <a:endParaRPr lang="zh-CN" altLang="en-US"/>
          </a:p>
        </p:txBody>
      </p:sp>
      <p:sp>
        <p:nvSpPr>
          <p:cNvPr id="4" name="文本框 3"/>
          <p:cNvSpPr txBox="1"/>
          <p:nvPr/>
        </p:nvSpPr>
        <p:spPr>
          <a:xfrm>
            <a:off x="722996" y="1490500"/>
            <a:ext cx="2082621"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公司甲</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资金余额：</a:t>
            </a:r>
            <a:r>
              <a:rPr lang="en-US" altLang="zh-CN" sz="1800" dirty="0">
                <a:solidFill>
                  <a:schemeClr val="bg1"/>
                </a:solidFill>
                <a:latin typeface="思源黑体 CN Regular" panose="020B0200000000000000" pitchFamily="34" charset="-122"/>
                <a:ea typeface="思源黑体 CN Regular" panose="020B0200000000000000" pitchFamily="34" charset="-122"/>
              </a:rPr>
              <a:t>1000</a:t>
            </a:r>
            <a:r>
              <a:rPr lang="zh-CN" altLang="en-US" sz="1800" dirty="0">
                <a:solidFill>
                  <a:schemeClr val="bg1"/>
                </a:solidFill>
                <a:latin typeface="思源黑体 CN Regular" panose="020B0200000000000000" pitchFamily="34" charset="-122"/>
                <a:ea typeface="思源黑体 CN Regular" panose="020B0200000000000000" pitchFamily="34" charset="-122"/>
              </a:rPr>
              <a:t>万</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r>
              <a:rPr lang="zh-CN" altLang="en-US" sz="1800" dirty="0">
                <a:solidFill>
                  <a:schemeClr val="bg1"/>
                </a:solidFill>
                <a:latin typeface="思源黑体 CN Regular" panose="020B0200000000000000" pitchFamily="34" charset="-122"/>
                <a:ea typeface="思源黑体 CN Regular" panose="020B0200000000000000" pitchFamily="34" charset="-122"/>
              </a:rPr>
              <a:t>存货：</a:t>
            </a:r>
            <a:r>
              <a:rPr lang="en-US" altLang="zh-CN" sz="1800" dirty="0">
                <a:solidFill>
                  <a:schemeClr val="bg1"/>
                </a:solidFill>
                <a:latin typeface="思源黑体 CN Regular" panose="020B0200000000000000" pitchFamily="34" charset="-122"/>
                <a:ea typeface="思源黑体 CN Regular" panose="020B0200000000000000" pitchFamily="34" charset="-122"/>
              </a:rPr>
              <a:t>0</a:t>
            </a:r>
            <a:r>
              <a:rPr lang="zh-CN" altLang="en-US" sz="1800" dirty="0">
                <a:solidFill>
                  <a:schemeClr val="bg1"/>
                </a:solidFill>
                <a:latin typeface="思源黑体 CN Regular" panose="020B0200000000000000" pitchFamily="34" charset="-122"/>
                <a:ea typeface="思源黑体 CN Regular" panose="020B0200000000000000" pitchFamily="34" charset="-122"/>
              </a:rPr>
              <a:t>个</a:t>
            </a:r>
          </a:p>
        </p:txBody>
      </p:sp>
      <p:sp>
        <p:nvSpPr>
          <p:cNvPr id="7" name="文本框 6"/>
          <p:cNvSpPr txBox="1"/>
          <p:nvPr/>
        </p:nvSpPr>
        <p:spPr>
          <a:xfrm>
            <a:off x="3384369" y="1490500"/>
            <a:ext cx="1954381"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公司乙</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资金余额：</a:t>
            </a:r>
            <a:r>
              <a:rPr lang="en-US" altLang="zh-CN" sz="1800" dirty="0">
                <a:solidFill>
                  <a:srgbClr val="000000"/>
                </a:solidFill>
                <a:latin typeface="思源黑体 CN Regular" panose="020B0200000000000000" pitchFamily="34" charset="-122"/>
                <a:ea typeface="思源黑体 CN Regular" panose="020B0200000000000000" pitchFamily="34" charset="-122"/>
              </a:rPr>
              <a:t>200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存货：</a:t>
            </a:r>
            <a:r>
              <a:rPr lang="en-US" altLang="zh-CN" sz="1800" dirty="0">
                <a:solidFill>
                  <a:srgbClr val="000000"/>
                </a:solidFill>
                <a:latin typeface="思源黑体 CN Regular" panose="020B0200000000000000" pitchFamily="34" charset="-122"/>
                <a:ea typeface="思源黑体 CN Regular" panose="020B0200000000000000" pitchFamily="34" charset="-122"/>
              </a:rPr>
              <a:t>500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sp>
        <p:nvSpPr>
          <p:cNvPr id="8" name="文本框 7"/>
          <p:cNvSpPr txBox="1"/>
          <p:nvPr/>
        </p:nvSpPr>
        <p:spPr>
          <a:xfrm>
            <a:off x="2292778" y="2732188"/>
            <a:ext cx="1492716" cy="369332"/>
          </a:xfrm>
          <a:prstGeom prst="rect">
            <a:avLst/>
          </a:prstGeom>
          <a:noFill/>
        </p:spPr>
        <p:txBody>
          <a:bodyPr wrap="none" rtlCol="0">
            <a:spAutoFit/>
          </a:bodyPr>
          <a:lstStyle/>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支付：</a:t>
            </a:r>
            <a:r>
              <a:rPr lang="en-US" altLang="zh-CN" sz="1800" dirty="0">
                <a:solidFill>
                  <a:srgbClr val="000000"/>
                </a:solidFill>
                <a:latin typeface="思源黑体 CN Regular" panose="020B0200000000000000" pitchFamily="34" charset="-122"/>
                <a:ea typeface="思源黑体 CN Regular" panose="020B0200000000000000" pitchFamily="34" charset="-122"/>
              </a:rPr>
              <a:t>200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p>
        </p:txBody>
      </p:sp>
      <p:sp>
        <p:nvSpPr>
          <p:cNvPr id="9" name="文本框 8"/>
          <p:cNvSpPr txBox="1"/>
          <p:nvPr/>
        </p:nvSpPr>
        <p:spPr>
          <a:xfrm>
            <a:off x="1984876" y="3307586"/>
            <a:ext cx="1954381" cy="369332"/>
          </a:xfrm>
          <a:prstGeom prst="rect">
            <a:avLst/>
          </a:prstGeom>
          <a:noFill/>
        </p:spPr>
        <p:txBody>
          <a:bodyPr wrap="none" rtlCol="0">
            <a:spAutoFit/>
          </a:bodyPr>
          <a:lstStyle/>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货物数量：</a:t>
            </a:r>
            <a:r>
              <a:rPr lang="en-US" altLang="zh-CN" sz="1800" dirty="0">
                <a:solidFill>
                  <a:srgbClr val="000000"/>
                </a:solidFill>
                <a:latin typeface="思源黑体 CN Regular" panose="020B0200000000000000" pitchFamily="34" charset="-122"/>
                <a:ea typeface="思源黑体 CN Regular" panose="020B0200000000000000" pitchFamily="34" charset="-122"/>
              </a:rPr>
              <a:t>200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sp>
        <p:nvSpPr>
          <p:cNvPr id="10" name="文本框 9"/>
          <p:cNvSpPr txBox="1"/>
          <p:nvPr/>
        </p:nvSpPr>
        <p:spPr>
          <a:xfrm>
            <a:off x="2113115" y="3719553"/>
            <a:ext cx="1697901" cy="646331"/>
          </a:xfrm>
          <a:prstGeom prst="rect">
            <a:avLst/>
          </a:prstGeom>
          <a:noFill/>
        </p:spPr>
        <p:txBody>
          <a:bodyPr wrap="none" rtlCol="0">
            <a:spAutoFit/>
          </a:bodyPr>
          <a:lstStyle/>
          <a:p>
            <a:pPr algn="ct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p>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货物单价：</a:t>
            </a:r>
            <a:r>
              <a:rPr lang="en-US" altLang="zh-CN" sz="1800" dirty="0">
                <a:solidFill>
                  <a:srgbClr val="000000"/>
                </a:solidFill>
                <a:latin typeface="思源黑体 CN Regular" panose="020B0200000000000000" pitchFamily="34" charset="-122"/>
                <a:ea typeface="思源黑体 CN Regular" panose="020B0200000000000000" pitchFamily="34" charset="-122"/>
              </a:rPr>
              <a:t>1</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p>
        </p:txBody>
      </p:sp>
      <p:sp>
        <p:nvSpPr>
          <p:cNvPr id="13" name="文本框 12"/>
          <p:cNvSpPr txBox="1"/>
          <p:nvPr/>
        </p:nvSpPr>
        <p:spPr>
          <a:xfrm>
            <a:off x="722996" y="4763444"/>
            <a:ext cx="1954381"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公司甲</a:t>
            </a:r>
            <a:endParaRPr lang="en-US" altLang="zh-CN" dirty="0"/>
          </a:p>
          <a:p>
            <a:r>
              <a:rPr lang="zh-CN" altLang="en-US" dirty="0"/>
              <a:t>资金余额：</a:t>
            </a:r>
            <a:r>
              <a:rPr lang="en-US" altLang="zh-CN" dirty="0"/>
              <a:t>800</a:t>
            </a:r>
            <a:r>
              <a:rPr lang="zh-CN" altLang="en-US" dirty="0"/>
              <a:t>万</a:t>
            </a:r>
            <a:endParaRPr lang="en-US" altLang="zh-CN" dirty="0"/>
          </a:p>
          <a:p>
            <a:r>
              <a:rPr lang="zh-CN" altLang="en-US" dirty="0"/>
              <a:t>存货：</a:t>
            </a:r>
            <a:r>
              <a:rPr lang="en-US" altLang="zh-CN" dirty="0"/>
              <a:t>200</a:t>
            </a:r>
            <a:r>
              <a:rPr lang="zh-CN" altLang="en-US" dirty="0"/>
              <a:t>个</a:t>
            </a:r>
          </a:p>
        </p:txBody>
      </p:sp>
      <p:sp>
        <p:nvSpPr>
          <p:cNvPr id="14" name="文本框 13"/>
          <p:cNvSpPr txBox="1"/>
          <p:nvPr/>
        </p:nvSpPr>
        <p:spPr>
          <a:xfrm>
            <a:off x="3384369" y="4763444"/>
            <a:ext cx="1954381"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公司乙</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资金余额：</a:t>
            </a:r>
            <a:r>
              <a:rPr lang="en-US" altLang="zh-CN" sz="1800" dirty="0">
                <a:solidFill>
                  <a:srgbClr val="000000"/>
                </a:solidFill>
                <a:latin typeface="思源黑体 CN Regular" panose="020B0200000000000000" pitchFamily="34" charset="-122"/>
                <a:ea typeface="思源黑体 CN Regular" panose="020B0200000000000000" pitchFamily="34" charset="-122"/>
              </a:rPr>
              <a:t>400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存货：</a:t>
            </a:r>
            <a:r>
              <a:rPr lang="en-US" altLang="zh-CN" sz="1800" dirty="0">
                <a:solidFill>
                  <a:srgbClr val="000000"/>
                </a:solidFill>
                <a:latin typeface="思源黑体 CN Regular" panose="020B0200000000000000" pitchFamily="34" charset="-122"/>
                <a:ea typeface="思源黑体 CN Regular" panose="020B0200000000000000" pitchFamily="34" charset="-122"/>
              </a:rPr>
              <a:t>300</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cxnSp>
        <p:nvCxnSpPr>
          <p:cNvPr id="16" name="连接符: 肘形 15"/>
          <p:cNvCxnSpPr>
            <a:stCxn id="4" idx="2"/>
            <a:endCxn id="8" idx="1"/>
          </p:cNvCxnSpPr>
          <p:nvPr/>
        </p:nvCxnSpPr>
        <p:spPr>
          <a:xfrm rot="16200000" flipH="1">
            <a:off x="1777030" y="2401106"/>
            <a:ext cx="503024" cy="52847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连接符: 肘形 16"/>
          <p:cNvCxnSpPr>
            <a:stCxn id="8" idx="3"/>
            <a:endCxn id="7" idx="2"/>
          </p:cNvCxnSpPr>
          <p:nvPr/>
        </p:nvCxnSpPr>
        <p:spPr>
          <a:xfrm flipV="1">
            <a:off x="3785494" y="2413830"/>
            <a:ext cx="576066" cy="5030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连接符: 肘形 19"/>
          <p:cNvCxnSpPr>
            <a:endCxn id="9" idx="3"/>
          </p:cNvCxnSpPr>
          <p:nvPr/>
        </p:nvCxnSpPr>
        <p:spPr>
          <a:xfrm rot="5400000">
            <a:off x="3758838" y="2594251"/>
            <a:ext cx="1078420" cy="71758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3" name="连接符: 肘形 22"/>
          <p:cNvCxnSpPr>
            <a:stCxn id="9" idx="1"/>
          </p:cNvCxnSpPr>
          <p:nvPr/>
        </p:nvCxnSpPr>
        <p:spPr>
          <a:xfrm rot="10800000">
            <a:off x="1432868" y="2413828"/>
            <a:ext cx="552009" cy="107842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130041" y="1767499"/>
            <a:ext cx="45076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T0</a:t>
            </a:r>
            <a:endParaRPr lang="zh-CN" altLang="en-US" sz="1800" dirty="0">
              <a:solidFill>
                <a:schemeClr val="bg1"/>
              </a:solidFill>
              <a:latin typeface="思源黑体 CN Regular" panose="020B0200000000000000" pitchFamily="34" charset="-122"/>
              <a:ea typeface="思源黑体 CN Regular" panose="020B0200000000000000" pitchFamily="34" charset="-122"/>
            </a:endParaRPr>
          </a:p>
        </p:txBody>
      </p:sp>
      <p:sp>
        <p:nvSpPr>
          <p:cNvPr id="27" name="文本框 26"/>
          <p:cNvSpPr txBox="1"/>
          <p:nvPr/>
        </p:nvSpPr>
        <p:spPr>
          <a:xfrm>
            <a:off x="130041" y="5040443"/>
            <a:ext cx="450764"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T1</a:t>
            </a:r>
            <a:endParaRPr lang="zh-CN" altLang="en-US" sz="1800" dirty="0">
              <a:solidFill>
                <a:schemeClr val="bg1"/>
              </a:solidFill>
              <a:latin typeface="思源黑体 CN Regular" panose="020B0200000000000000" pitchFamily="34" charset="-122"/>
              <a:ea typeface="思源黑体 CN Regular" panose="020B0200000000000000" pitchFamily="34" charset="-122"/>
            </a:endParaRPr>
          </a:p>
        </p:txBody>
      </p:sp>
      <p:sp>
        <p:nvSpPr>
          <p:cNvPr id="28" name="文本框 27"/>
          <p:cNvSpPr txBox="1"/>
          <p:nvPr/>
        </p:nvSpPr>
        <p:spPr>
          <a:xfrm>
            <a:off x="5824462" y="1490498"/>
            <a:ext cx="1845377"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公司甲</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资金余额：</a:t>
            </a:r>
            <a:r>
              <a:rPr lang="en-US" altLang="zh-CN" sz="1800" b="1" dirty="0">
                <a:solidFill>
                  <a:srgbClr val="FF6600"/>
                </a:solidFill>
                <a:latin typeface="思源黑体 CN Regular" panose="020B0200000000000000" pitchFamily="34" charset="-122"/>
                <a:ea typeface="思源黑体 CN Regular" panose="020B0200000000000000" pitchFamily="34" charset="-122"/>
              </a:rPr>
              <a:t>C1</a:t>
            </a:r>
            <a:r>
              <a:rPr lang="zh-CN" altLang="en-US" sz="1800" dirty="0">
                <a:solidFill>
                  <a:schemeClr val="bg1"/>
                </a:solidFill>
                <a:latin typeface="思源黑体 CN Regular" panose="020B0200000000000000" pitchFamily="34" charset="-122"/>
                <a:ea typeface="思源黑体 CN Regular" panose="020B0200000000000000" pitchFamily="34" charset="-122"/>
              </a:rPr>
              <a:t>万</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r>
              <a:rPr lang="zh-CN" altLang="en-US" sz="1800" dirty="0">
                <a:solidFill>
                  <a:schemeClr val="bg1"/>
                </a:solidFill>
                <a:latin typeface="思源黑体 CN Regular" panose="020B0200000000000000" pitchFamily="34" charset="-122"/>
                <a:ea typeface="思源黑体 CN Regular" panose="020B0200000000000000" pitchFamily="34" charset="-122"/>
              </a:rPr>
              <a:t>存货：</a:t>
            </a:r>
            <a:r>
              <a:rPr lang="en-US" altLang="zh-CN" sz="1800" b="1" dirty="0">
                <a:solidFill>
                  <a:srgbClr val="FF6600"/>
                </a:solidFill>
                <a:latin typeface="思源黑体 CN Regular" panose="020B0200000000000000" pitchFamily="34" charset="-122"/>
                <a:ea typeface="思源黑体 CN Regular" panose="020B0200000000000000" pitchFamily="34" charset="-122"/>
              </a:rPr>
              <a:t>D1</a:t>
            </a:r>
            <a:r>
              <a:rPr lang="zh-CN" altLang="en-US" sz="1800" dirty="0">
                <a:solidFill>
                  <a:schemeClr val="bg1"/>
                </a:solidFill>
                <a:latin typeface="思源黑体 CN Regular" panose="020B0200000000000000" pitchFamily="34" charset="-122"/>
                <a:ea typeface="思源黑体 CN Regular" panose="020B0200000000000000" pitchFamily="34" charset="-122"/>
              </a:rPr>
              <a:t>个</a:t>
            </a:r>
          </a:p>
        </p:txBody>
      </p:sp>
      <p:sp>
        <p:nvSpPr>
          <p:cNvPr id="29" name="文本框 28"/>
          <p:cNvSpPr txBox="1"/>
          <p:nvPr/>
        </p:nvSpPr>
        <p:spPr>
          <a:xfrm>
            <a:off x="8485835" y="1490498"/>
            <a:ext cx="1845377"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公司乙</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资金余额：</a:t>
            </a:r>
            <a:r>
              <a:rPr lang="en-US" altLang="zh-CN" sz="1800" b="1" dirty="0">
                <a:solidFill>
                  <a:srgbClr val="FF6600"/>
                </a:solidFill>
                <a:latin typeface="思源黑体 CN Regular" panose="020B0200000000000000" pitchFamily="34" charset="-122"/>
                <a:ea typeface="思源黑体 CN Regular" panose="020B0200000000000000" pitchFamily="34" charset="-122"/>
              </a:rPr>
              <a:t>C2</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存货：</a:t>
            </a:r>
            <a:r>
              <a:rPr lang="en-US" altLang="zh-CN" sz="1800" b="1" dirty="0">
                <a:solidFill>
                  <a:srgbClr val="FF6600"/>
                </a:solidFill>
                <a:latin typeface="思源黑体 CN Regular" panose="020B0200000000000000" pitchFamily="34" charset="-122"/>
                <a:ea typeface="思源黑体 CN Regular" panose="020B0200000000000000" pitchFamily="34" charset="-122"/>
              </a:rPr>
              <a:t>D2</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sp>
        <p:nvSpPr>
          <p:cNvPr id="30" name="文本框 29"/>
          <p:cNvSpPr txBox="1"/>
          <p:nvPr/>
        </p:nvSpPr>
        <p:spPr>
          <a:xfrm>
            <a:off x="7448746" y="2732186"/>
            <a:ext cx="1383712" cy="369332"/>
          </a:xfrm>
          <a:prstGeom prst="rect">
            <a:avLst/>
          </a:prstGeom>
          <a:noFill/>
        </p:spPr>
        <p:txBody>
          <a:bodyPr wrap="none" rtlCol="0">
            <a:spAutoFit/>
          </a:bodyPr>
          <a:lstStyle/>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支付：</a:t>
            </a:r>
            <a:r>
              <a:rPr lang="en-US" altLang="zh-CN" sz="1800" b="1" dirty="0">
                <a:solidFill>
                  <a:srgbClr val="FF6600"/>
                </a:solidFill>
                <a:latin typeface="思源黑体 CN Regular" panose="020B0200000000000000" pitchFamily="34" charset="-122"/>
                <a:ea typeface="思源黑体 CN Regular" panose="020B0200000000000000" pitchFamily="34" charset="-122"/>
              </a:rPr>
              <a:t>C3</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p>
        </p:txBody>
      </p:sp>
      <p:sp>
        <p:nvSpPr>
          <p:cNvPr id="31" name="文本框 30"/>
          <p:cNvSpPr txBox="1"/>
          <p:nvPr/>
        </p:nvSpPr>
        <p:spPr>
          <a:xfrm>
            <a:off x="7135234" y="3307584"/>
            <a:ext cx="1856598" cy="369332"/>
          </a:xfrm>
          <a:prstGeom prst="rect">
            <a:avLst/>
          </a:prstGeom>
          <a:noFill/>
        </p:spPr>
        <p:txBody>
          <a:bodyPr wrap="none" rtlCol="0">
            <a:spAutoFit/>
          </a:bodyPr>
          <a:lstStyle/>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货物数量：</a:t>
            </a:r>
            <a:r>
              <a:rPr lang="en-US" altLang="zh-CN" sz="1800" b="1" dirty="0">
                <a:solidFill>
                  <a:srgbClr val="FF6600"/>
                </a:solidFill>
                <a:latin typeface="思源黑体 CN Regular" panose="020B0200000000000000" pitchFamily="34" charset="-122"/>
                <a:ea typeface="思源黑体 CN Regular" panose="020B0200000000000000" pitchFamily="34" charset="-122"/>
              </a:rPr>
              <a:t>D3</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sp>
        <p:nvSpPr>
          <p:cNvPr id="32" name="文本框 31"/>
          <p:cNvSpPr txBox="1"/>
          <p:nvPr/>
        </p:nvSpPr>
        <p:spPr>
          <a:xfrm>
            <a:off x="7140843" y="3719551"/>
            <a:ext cx="1845377" cy="646331"/>
          </a:xfrm>
          <a:prstGeom prst="rect">
            <a:avLst/>
          </a:prstGeom>
          <a:noFill/>
        </p:spPr>
        <p:txBody>
          <a:bodyPr wrap="none" rtlCol="0">
            <a:spAutoFit/>
          </a:bodyPr>
          <a:lstStyle/>
          <a:p>
            <a:pPr algn="ctr"/>
            <a:r>
              <a:rPr lang="en-US" altLang="zh-CN" sz="1800" dirty="0">
                <a:solidFill>
                  <a:srgbClr val="000000"/>
                </a:solidFill>
                <a:latin typeface="思源黑体 CN Regular" panose="020B0200000000000000" pitchFamily="34" charset="-122"/>
                <a:ea typeface="思源黑体 CN Regular" panose="020B0200000000000000" pitchFamily="34" charset="-122"/>
              </a:rPr>
              <a:t>X</a:t>
            </a:r>
          </a:p>
          <a:p>
            <a:pPr algn="ctr"/>
            <a:r>
              <a:rPr lang="zh-CN" altLang="en-US" sz="1800" dirty="0">
                <a:solidFill>
                  <a:srgbClr val="000000"/>
                </a:solidFill>
                <a:latin typeface="思源黑体 CN Regular" panose="020B0200000000000000" pitchFamily="34" charset="-122"/>
                <a:ea typeface="思源黑体 CN Regular" panose="020B0200000000000000" pitchFamily="34" charset="-122"/>
              </a:rPr>
              <a:t>货物单价：</a:t>
            </a:r>
            <a:r>
              <a:rPr lang="en-US" altLang="zh-CN" sz="1800" b="1" dirty="0">
                <a:solidFill>
                  <a:srgbClr val="FF6600"/>
                </a:solidFill>
                <a:latin typeface="思源黑体 CN Regular" panose="020B0200000000000000" pitchFamily="34" charset="-122"/>
                <a:ea typeface="思源黑体 CN Regular" panose="020B0200000000000000" pitchFamily="34" charset="-122"/>
              </a:rPr>
              <a:t>C4</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p>
        </p:txBody>
      </p:sp>
      <p:sp>
        <p:nvSpPr>
          <p:cNvPr id="33" name="文本框 32"/>
          <p:cNvSpPr txBox="1"/>
          <p:nvPr/>
        </p:nvSpPr>
        <p:spPr>
          <a:xfrm>
            <a:off x="5824462" y="4763442"/>
            <a:ext cx="1845377" cy="92333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公司甲</a:t>
            </a:r>
            <a:endParaRPr lang="en-US" altLang="zh-CN" dirty="0"/>
          </a:p>
          <a:p>
            <a:r>
              <a:rPr lang="zh-CN" altLang="en-US" dirty="0"/>
              <a:t>资金余额：</a:t>
            </a:r>
            <a:r>
              <a:rPr lang="en-US" altLang="zh-CN" b="1" dirty="0">
                <a:solidFill>
                  <a:srgbClr val="FF6600"/>
                </a:solidFill>
              </a:rPr>
              <a:t>C5</a:t>
            </a:r>
            <a:r>
              <a:rPr lang="zh-CN" altLang="en-US" dirty="0"/>
              <a:t>万</a:t>
            </a:r>
            <a:endParaRPr lang="en-US" altLang="zh-CN" dirty="0"/>
          </a:p>
          <a:p>
            <a:r>
              <a:rPr lang="zh-CN" altLang="en-US" dirty="0"/>
              <a:t>存货：</a:t>
            </a:r>
            <a:r>
              <a:rPr lang="en-US" altLang="zh-CN" b="1" dirty="0">
                <a:solidFill>
                  <a:srgbClr val="FF6600"/>
                </a:solidFill>
              </a:rPr>
              <a:t>D4</a:t>
            </a:r>
            <a:r>
              <a:rPr lang="zh-CN" altLang="en-US" dirty="0"/>
              <a:t>个</a:t>
            </a:r>
          </a:p>
        </p:txBody>
      </p:sp>
      <p:sp>
        <p:nvSpPr>
          <p:cNvPr id="34" name="文本框 33"/>
          <p:cNvSpPr txBox="1"/>
          <p:nvPr/>
        </p:nvSpPr>
        <p:spPr>
          <a:xfrm>
            <a:off x="8485835" y="4763442"/>
            <a:ext cx="1845377" cy="92333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公司乙</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资金余额：</a:t>
            </a:r>
            <a:r>
              <a:rPr lang="en-US" altLang="zh-CN" sz="1800" b="1" dirty="0">
                <a:solidFill>
                  <a:srgbClr val="FF6600"/>
                </a:solidFill>
                <a:latin typeface="思源黑体 CN Regular" panose="020B0200000000000000" pitchFamily="34" charset="-122"/>
                <a:ea typeface="思源黑体 CN Regular" panose="020B0200000000000000" pitchFamily="34" charset="-122"/>
              </a:rPr>
              <a:t>C6</a:t>
            </a:r>
            <a:r>
              <a:rPr lang="zh-CN" altLang="en-US" sz="1800" dirty="0">
                <a:solidFill>
                  <a:srgbClr val="000000"/>
                </a:solidFill>
                <a:latin typeface="思源黑体 CN Regular" panose="020B0200000000000000" pitchFamily="34" charset="-122"/>
                <a:ea typeface="思源黑体 CN Regular" panose="020B0200000000000000" pitchFamily="34" charset="-122"/>
              </a:rPr>
              <a:t>万</a:t>
            </a:r>
            <a:endParaRPr lang="en-US" altLang="zh-CN" sz="1800" dirty="0">
              <a:solidFill>
                <a:srgbClr val="000000"/>
              </a:solidFill>
              <a:latin typeface="思源黑体 CN Regular" panose="020B0200000000000000" pitchFamily="34" charset="-122"/>
              <a:ea typeface="思源黑体 CN Regular" panose="020B0200000000000000" pitchFamily="34" charset="-122"/>
            </a:endParaRPr>
          </a:p>
          <a:p>
            <a:r>
              <a:rPr lang="zh-CN" altLang="en-US" sz="1800" dirty="0">
                <a:solidFill>
                  <a:srgbClr val="000000"/>
                </a:solidFill>
                <a:latin typeface="思源黑体 CN Regular" panose="020B0200000000000000" pitchFamily="34" charset="-122"/>
                <a:ea typeface="思源黑体 CN Regular" panose="020B0200000000000000" pitchFamily="34" charset="-122"/>
              </a:rPr>
              <a:t>存货：</a:t>
            </a:r>
            <a:r>
              <a:rPr lang="en-US" altLang="zh-CN" sz="1800" b="1" dirty="0">
                <a:solidFill>
                  <a:srgbClr val="FF6600"/>
                </a:solidFill>
                <a:latin typeface="思源黑体 CN Regular" panose="020B0200000000000000" pitchFamily="34" charset="-122"/>
                <a:ea typeface="思源黑体 CN Regular" panose="020B0200000000000000" pitchFamily="34" charset="-122"/>
              </a:rPr>
              <a:t>D5</a:t>
            </a:r>
            <a:r>
              <a:rPr lang="zh-CN" altLang="en-US" sz="1800" dirty="0">
                <a:solidFill>
                  <a:srgbClr val="000000"/>
                </a:solidFill>
                <a:latin typeface="思源黑体 CN Regular" panose="020B0200000000000000" pitchFamily="34" charset="-122"/>
                <a:ea typeface="思源黑体 CN Regular" panose="020B0200000000000000" pitchFamily="34" charset="-122"/>
              </a:rPr>
              <a:t>个</a:t>
            </a:r>
          </a:p>
        </p:txBody>
      </p:sp>
      <p:cxnSp>
        <p:nvCxnSpPr>
          <p:cNvPr id="35" name="连接符: 肘形 34"/>
          <p:cNvCxnSpPr>
            <a:stCxn id="28" idx="2"/>
            <a:endCxn id="30" idx="1"/>
          </p:cNvCxnSpPr>
          <p:nvPr/>
        </p:nvCxnSpPr>
        <p:spPr>
          <a:xfrm rot="16200000" flipH="1">
            <a:off x="6846436" y="2314542"/>
            <a:ext cx="503024" cy="701595"/>
          </a:xfrm>
          <a:prstGeom prst="bentConnector2">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6" name="连接符: 肘形 35"/>
          <p:cNvCxnSpPr>
            <a:stCxn id="30" idx="3"/>
            <a:endCxn id="29" idx="2"/>
          </p:cNvCxnSpPr>
          <p:nvPr/>
        </p:nvCxnSpPr>
        <p:spPr>
          <a:xfrm flipV="1">
            <a:off x="8832458" y="2413828"/>
            <a:ext cx="576066" cy="503024"/>
          </a:xfrm>
          <a:prstGeom prst="bentConnector2">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7" name="连接符: 肘形 36"/>
          <p:cNvCxnSpPr>
            <a:endCxn id="31" idx="3"/>
          </p:cNvCxnSpPr>
          <p:nvPr/>
        </p:nvCxnSpPr>
        <p:spPr>
          <a:xfrm rot="5400000">
            <a:off x="8835860" y="2569803"/>
            <a:ext cx="1078420" cy="766475"/>
          </a:xfrm>
          <a:prstGeom prst="bent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38" name="连接符: 肘形 37"/>
          <p:cNvCxnSpPr>
            <a:stCxn id="31" idx="1"/>
          </p:cNvCxnSpPr>
          <p:nvPr/>
        </p:nvCxnSpPr>
        <p:spPr>
          <a:xfrm rot="10800000">
            <a:off x="6420812" y="2398958"/>
            <a:ext cx="714422" cy="1093292"/>
          </a:xfrm>
          <a:prstGeom prst="bent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5590084"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箭头: 右 40"/>
          <p:cNvSpPr/>
          <p:nvPr/>
        </p:nvSpPr>
        <p:spPr>
          <a:xfrm>
            <a:off x="4837422" y="3484062"/>
            <a:ext cx="1710077"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账本密文化</a:t>
            </a:r>
          </a:p>
        </p:txBody>
      </p:sp>
      <p:grpSp>
        <p:nvGrpSpPr>
          <p:cNvPr id="45" name="组合 44"/>
          <p:cNvGrpSpPr/>
          <p:nvPr/>
        </p:nvGrpSpPr>
        <p:grpSpPr>
          <a:xfrm>
            <a:off x="10490586" y="1830429"/>
            <a:ext cx="1507144" cy="3485379"/>
            <a:chOff x="10242699" y="2619066"/>
            <a:chExt cx="1507144" cy="3485379"/>
          </a:xfrm>
        </p:grpSpPr>
        <p:sp>
          <p:nvSpPr>
            <p:cNvPr id="42" name="文本框 41"/>
            <p:cNvSpPr txBox="1"/>
            <p:nvPr/>
          </p:nvSpPr>
          <p:spPr>
            <a:xfrm>
              <a:off x="10242699" y="2619066"/>
              <a:ext cx="1507144"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rgbClr val="FFFF00"/>
                  </a:solidFill>
                  <a:latin typeface="思源黑体 CN Regular" panose="020B0200000000000000" pitchFamily="34" charset="-122"/>
                  <a:ea typeface="思源黑体 CN Regular" panose="020B0200000000000000" pitchFamily="34" charset="-122"/>
                </a:rPr>
                <a:t>公开可验证</a:t>
              </a:r>
              <a:endParaRPr lang="en-US" altLang="zh-CN" sz="1800" dirty="0">
                <a:solidFill>
                  <a:srgbClr val="FFFF00"/>
                </a:solidFill>
                <a:latin typeface="思源黑体 CN Regular" panose="020B0200000000000000" pitchFamily="34" charset="-122"/>
                <a:ea typeface="思源黑体 CN Regular" panose="020B0200000000000000" pitchFamily="34" charset="-122"/>
              </a:endParaRPr>
            </a:p>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密文关系：</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C1 – C3 = C5</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C2 + C3 = C6</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C3 &gt; 0</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C4 &gt; 0</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C5 &gt; 0</a:t>
              </a:r>
            </a:p>
          </p:txBody>
        </p:sp>
        <p:sp>
          <p:nvSpPr>
            <p:cNvPr id="44" name="文本框 43"/>
            <p:cNvSpPr txBox="1"/>
            <p:nvPr/>
          </p:nvSpPr>
          <p:spPr>
            <a:xfrm>
              <a:off x="10242699" y="4627117"/>
              <a:ext cx="1507144" cy="1477328"/>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C4 * D3 = C3</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D1 + D3 = D4</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D2 – D3 = D5</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D3 &gt; 0</a:t>
              </a: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D5 &gt; 0</a:t>
              </a:r>
              <a:endParaRPr lang="zh-CN" altLang="en-US" sz="1800" dirty="0">
                <a:solidFill>
                  <a:schemeClr val="bg1"/>
                </a:solidFill>
                <a:latin typeface="思源黑体 CN Regular" panose="020B0200000000000000" pitchFamily="34" charset="-122"/>
                <a:ea typeface="思源黑体 CN Regular" panose="020B0200000000000000" pitchFamily="34" charset="-122"/>
              </a:endParaRPr>
            </a:p>
          </p:txBody>
        </p:sp>
      </p:grpSp>
      <p:pic>
        <p:nvPicPr>
          <p:cNvPr id="39" name="图形 3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5981" y="2533286"/>
            <a:ext cx="216000" cy="216000"/>
          </a:xfrm>
          <a:prstGeom prst="rect">
            <a:avLst/>
          </a:prstGeom>
        </p:spPr>
      </p:pic>
      <p:pic>
        <p:nvPicPr>
          <p:cNvPr id="43" name="图形 4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61400" y="2516186"/>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公开可验证密文账本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23</a:t>
            </a:fld>
            <a:endParaRPr lang="zh-CN" altLang="en-US"/>
          </a:p>
        </p:txBody>
      </p:sp>
      <p:sp>
        <p:nvSpPr>
          <p:cNvPr id="7" name="矩形: 圆角 6"/>
          <p:cNvSpPr/>
          <p:nvPr/>
        </p:nvSpPr>
        <p:spPr>
          <a:xfrm>
            <a:off x="1015297" y="1587395"/>
            <a:ext cx="4724053" cy="1787400"/>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323439"/>
          </a:xfrm>
          <a:prstGeom prst="rect">
            <a:avLst/>
          </a:prstGeom>
          <a:noFill/>
        </p:spPr>
        <p:txBody>
          <a:bodyPr wrap="square" rtlCol="0">
            <a:spAutoFit/>
          </a:bodyPr>
          <a:lstStyle/>
          <a:p>
            <a:pPr marL="285750" indent="-285750" algn="l">
              <a:spcBef>
                <a:spcPts val="1200"/>
              </a:spcBef>
              <a:buFont typeface="Wingdings" panose="05000000000000000000" charset="0"/>
              <a:buChar char=""/>
            </a:pPr>
            <a:r>
              <a:rPr lang="zh-CN" altLang="en-US" sz="1600" dirty="0">
                <a:sym typeface="+mn-ea"/>
              </a:rPr>
              <a:t>全密文记账</a:t>
            </a:r>
            <a:endParaRPr lang="en-US" altLang="zh-CN" sz="1600" dirty="0"/>
          </a:p>
          <a:p>
            <a:pPr marL="285750" indent="-285750">
              <a:spcBef>
                <a:spcPts val="1200"/>
              </a:spcBef>
              <a:buFont typeface="Wingdings" panose="05000000000000000000" charset="0"/>
              <a:buChar char=""/>
            </a:pPr>
            <a:r>
              <a:rPr lang="zh-CN" altLang="en-US" sz="1600" dirty="0">
                <a:sym typeface="+mn-ea"/>
              </a:rPr>
              <a:t>账目密文数值之间的算术、逻辑全关系证明</a:t>
            </a:r>
            <a:endParaRPr lang="en-US" altLang="zh-CN" sz="1600" dirty="0">
              <a:sym typeface="+mn-ea"/>
            </a:endParaRPr>
          </a:p>
          <a:p>
            <a:pPr marL="663575" lvl="1" indent="-285750">
              <a:spcBef>
                <a:spcPts val="600"/>
              </a:spcBef>
              <a:buFont typeface="Wingdings" panose="05000000000000000000" charset="0"/>
              <a:buChar char=""/>
            </a:pPr>
            <a:r>
              <a:rPr lang="en-US" altLang="zh-CN" sz="1400" dirty="0">
                <a:solidFill>
                  <a:schemeClr val="dk1"/>
                </a:solidFill>
                <a:latin typeface="思源黑体 CN Regular" panose="020B0200000000000000" pitchFamily="34" charset="-122"/>
                <a:ea typeface="思源黑体 CN Regular" panose="020B0200000000000000" pitchFamily="34" charset="-122"/>
                <a:sym typeface="+mn-ea"/>
              </a:rPr>
              <a:t>A + B = C, A </a:t>
            </a:r>
            <a:r>
              <a:rPr lang="zh-CN" altLang="en-US" sz="1400" dirty="0">
                <a:solidFill>
                  <a:schemeClr val="dk1"/>
                </a:solidFill>
                <a:latin typeface="思源黑体 CN Regular" panose="020B0200000000000000" pitchFamily="34" charset="-122"/>
                <a:ea typeface="思源黑体 CN Regular" panose="020B0200000000000000" pitchFamily="34" charset="-122"/>
                <a:sym typeface="+mn-ea"/>
              </a:rPr>
              <a:t>* </a:t>
            </a:r>
            <a:r>
              <a:rPr lang="en-US" altLang="zh-CN" sz="1400" dirty="0">
                <a:solidFill>
                  <a:schemeClr val="dk1"/>
                </a:solidFill>
                <a:latin typeface="思源黑体 CN Regular" panose="020B0200000000000000" pitchFamily="34" charset="-122"/>
                <a:ea typeface="思源黑体 CN Regular" panose="020B0200000000000000" pitchFamily="34" charset="-122"/>
                <a:sym typeface="+mn-ea"/>
              </a:rPr>
              <a:t>B = D</a:t>
            </a:r>
          </a:p>
          <a:p>
            <a:pPr marL="663575" lvl="1" indent="-285750">
              <a:spcBef>
                <a:spcPts val="600"/>
              </a:spcBef>
              <a:buFont typeface="Wingdings" panose="05000000000000000000" charset="0"/>
              <a:buChar char=""/>
            </a:pPr>
            <a:r>
              <a:rPr lang="en-US" altLang="zh-CN" sz="1400" dirty="0">
                <a:solidFill>
                  <a:schemeClr val="dk1"/>
                </a:solidFill>
                <a:latin typeface="思源黑体 CN Regular" panose="020B0200000000000000" pitchFamily="34" charset="-122"/>
                <a:ea typeface="思源黑体 CN Regular" panose="020B0200000000000000" pitchFamily="34" charset="-122"/>
                <a:sym typeface="+mn-ea"/>
              </a:rPr>
              <a:t>A &gt; B, A != B</a:t>
            </a:r>
            <a:endParaRPr lang="zh-CN" altLang="en-US" sz="1400" dirty="0">
              <a:solidFill>
                <a:schemeClr val="dk1"/>
              </a:solidFill>
              <a:latin typeface="思源黑体 CN Regular" panose="020B0200000000000000" pitchFamily="34" charset="-122"/>
              <a:ea typeface="思源黑体 CN Regular" panose="020B0200000000000000" pitchFamily="34" charset="-122"/>
              <a:sym typeface="+mn-ea"/>
            </a:endParaRPr>
          </a:p>
        </p:txBody>
      </p:sp>
      <p:sp>
        <p:nvSpPr>
          <p:cNvPr id="10" name="矩形: 圆角 9"/>
          <p:cNvSpPr/>
          <p:nvPr/>
        </p:nvSpPr>
        <p:spPr>
          <a:xfrm>
            <a:off x="1015297" y="3911504"/>
            <a:ext cx="4724053" cy="2178210"/>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358320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239123"/>
            <a:ext cx="4485076" cy="1615827"/>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涉及数字化资产流通的场景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支付</a:t>
            </a:r>
            <a:endParaRPr lang="en-US" altLang="zh-CN" sz="1400" dirty="0">
              <a:sym typeface="+mn-ea"/>
            </a:endParaRPr>
          </a:p>
          <a:p>
            <a:pPr marL="285750" indent="-285750" algn="l">
              <a:spcBef>
                <a:spcPts val="1200"/>
              </a:spcBef>
              <a:buFont typeface="Wingdings" panose="05000000000000000000" charset="0"/>
              <a:buChar char=""/>
            </a:pPr>
            <a:r>
              <a:rPr lang="zh-CN" altLang="en-US" sz="1600" dirty="0">
                <a:sym typeface="+mn-ea"/>
              </a:rPr>
              <a:t>涉及多方之间共享账本信息的场景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t>供应链金融</a:t>
            </a:r>
            <a:endParaRPr lang="en-US" altLang="zh-CN" sz="1400" dirty="0"/>
          </a:p>
          <a:p>
            <a:pPr marL="663575" lvl="1" indent="-285750">
              <a:spcBef>
                <a:spcPts val="600"/>
              </a:spcBef>
              <a:buFont typeface="Wingdings" panose="05000000000000000000" charset="0"/>
              <a:buChar char=""/>
            </a:pPr>
            <a:r>
              <a:rPr lang="zh-CN" altLang="en-US" sz="1400" dirty="0"/>
              <a:t>跨境金融服务</a:t>
            </a:r>
            <a:endParaRPr lang="en-US" altLang="zh-CN" sz="1600" dirty="0"/>
          </a:p>
        </p:txBody>
      </p:sp>
      <p:sp>
        <p:nvSpPr>
          <p:cNvPr id="13" name="矩形: 圆角 12"/>
          <p:cNvSpPr/>
          <p:nvPr/>
        </p:nvSpPr>
        <p:spPr>
          <a:xfrm>
            <a:off x="6418429" y="1559113"/>
            <a:ext cx="4724053"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527001" y="1915013"/>
            <a:ext cx="4502359" cy="3585597"/>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功能特性（以支付类应用为例）</a:t>
            </a:r>
          </a:p>
          <a:p>
            <a:pPr marL="663575" lvl="1" indent="-285750">
              <a:spcBef>
                <a:spcPts val="600"/>
              </a:spcBef>
              <a:buFont typeface="Wingdings" panose="05000000000000000000" charset="0"/>
              <a:buChar char=""/>
            </a:pPr>
            <a:r>
              <a:rPr lang="zh-CN" altLang="en-US" sz="1400" dirty="0">
                <a:sym typeface="+mn-ea"/>
              </a:rPr>
              <a:t>支持任意数据类型的资产或权益类型（数值型和非数值形）</a:t>
            </a:r>
          </a:p>
          <a:p>
            <a:pPr marL="663575" lvl="1" indent="-285750">
              <a:spcBef>
                <a:spcPts val="600"/>
              </a:spcBef>
              <a:buFont typeface="Wingdings" panose="05000000000000000000" charset="0"/>
              <a:buChar char=""/>
            </a:pPr>
            <a:r>
              <a:rPr lang="zh-CN" altLang="en-US" sz="1400" dirty="0">
                <a:sym typeface="+mn-ea"/>
              </a:rPr>
              <a:t>交易者身份和交易金额隐匿</a:t>
            </a:r>
          </a:p>
          <a:p>
            <a:pPr marL="663575" lvl="1" indent="-285750">
              <a:spcBef>
                <a:spcPts val="600"/>
              </a:spcBef>
              <a:buFont typeface="Wingdings" panose="05000000000000000000" charset="0"/>
              <a:buChar char=""/>
            </a:pPr>
            <a:r>
              <a:rPr lang="zh-CN" altLang="en-US" sz="1400" dirty="0">
                <a:sym typeface="+mn-ea"/>
              </a:rPr>
              <a:t>基于零知识证明算法</a:t>
            </a: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663575" lvl="1" indent="-285750">
              <a:spcBef>
                <a:spcPts val="600"/>
              </a:spcBef>
              <a:buFont typeface="Wingdings" panose="05000000000000000000" charset="0"/>
              <a:buChar char=""/>
            </a:pPr>
            <a:r>
              <a:rPr lang="zh-CN" altLang="en-US" sz="1400" dirty="0">
                <a:sym typeface="+mn-ea"/>
              </a:rPr>
              <a:t>国密算法和监管支持</a:t>
            </a: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百字节交易记录大小</a:t>
            </a:r>
          </a:p>
          <a:p>
            <a:pPr marL="663575" lvl="1" indent="-285750">
              <a:spcBef>
                <a:spcPts val="600"/>
              </a:spcBef>
              <a:buFont typeface="Wingdings" panose="05000000000000000000" charset="0"/>
              <a:buChar char=""/>
            </a:pPr>
            <a:r>
              <a:rPr lang="zh-CN" altLang="en-US" sz="1400" dirty="0">
                <a:sym typeface="+mn-ea"/>
              </a:rPr>
              <a:t>微秒级交易处理延时</a:t>
            </a:r>
          </a:p>
          <a:p>
            <a:pPr marL="663575" lvl="1" indent="-285750">
              <a:spcBef>
                <a:spcPts val="600"/>
              </a:spcBef>
              <a:buFont typeface="Wingdings" panose="05000000000000000000" charset="0"/>
              <a:buChar char=""/>
            </a:pPr>
            <a:r>
              <a:rPr lang="zh-CN" altLang="en-US" sz="1400" dirty="0">
                <a:sym typeface="+mn-ea"/>
              </a:rPr>
              <a:t>万级每秒交易并发量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投票场景中的隐私需求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24</a:t>
            </a:fld>
            <a:endParaRPr lang="zh-CN" altLang="en-US"/>
          </a:p>
        </p:txBody>
      </p:sp>
      <p:sp>
        <p:nvSpPr>
          <p:cNvPr id="4" name="文本框 3"/>
          <p:cNvSpPr txBox="1"/>
          <p:nvPr/>
        </p:nvSpPr>
        <p:spPr>
          <a:xfrm>
            <a:off x="5521328" y="2963704"/>
            <a:ext cx="4450080" cy="1799590"/>
          </a:xfrm>
          <a:prstGeom prst="rect">
            <a:avLst/>
          </a:prstGeom>
          <a:noFill/>
        </p:spPr>
        <p:txBody>
          <a:bodyPr wrap="none" rtlCol="0">
            <a:spAutoFit/>
          </a:bodyPr>
          <a:lstStyle/>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你投了谁的票？</a:t>
            </a:r>
          </a:p>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和谁是一伙的？</a:t>
            </a:r>
          </a:p>
        </p:txBody>
      </p:sp>
      <p:sp>
        <p:nvSpPr>
          <p:cNvPr id="6" name="文本框 5"/>
          <p:cNvSpPr txBox="1"/>
          <p:nvPr/>
        </p:nvSpPr>
        <p:spPr>
          <a:xfrm>
            <a:off x="5521325" y="2029460"/>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pic>
        <p:nvPicPr>
          <p:cNvPr id="5" name="图片 4" descr="投票场景"/>
          <p:cNvPicPr>
            <a:picLocks noChangeAspect="1"/>
          </p:cNvPicPr>
          <p:nvPr/>
        </p:nvPicPr>
        <p:blipFill>
          <a:blip r:embed="rId2"/>
          <a:stretch>
            <a:fillRect/>
          </a:stretch>
        </p:blipFill>
        <p:spPr>
          <a:xfrm>
            <a:off x="1066800" y="1768475"/>
            <a:ext cx="4238625" cy="33477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投票场景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25</a:t>
            </a:fld>
            <a:endParaRPr lang="zh-CN" altLang="en-US"/>
          </a:p>
        </p:txBody>
      </p:sp>
      <p:grpSp>
        <p:nvGrpSpPr>
          <p:cNvPr id="4" name="组合 3"/>
          <p:cNvGrpSpPr/>
          <p:nvPr/>
        </p:nvGrpSpPr>
        <p:grpSpPr>
          <a:xfrm>
            <a:off x="1327734" y="1617591"/>
            <a:ext cx="3555941" cy="4072761"/>
            <a:chOff x="1101119" y="1382233"/>
            <a:chExt cx="3068883" cy="3514914"/>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8125" y="1382233"/>
              <a:ext cx="526362" cy="493728"/>
            </a:xfrm>
            <a:prstGeom prst="rect">
              <a:avLst/>
            </a:prstGeom>
          </p:spPr>
        </p:pic>
        <p:sp>
          <p:nvSpPr>
            <p:cNvPr id="6" name="文本框 5"/>
            <p:cNvSpPr txBox="1"/>
            <p:nvPr/>
          </p:nvSpPr>
          <p:spPr>
            <a:xfrm>
              <a:off x="1104956" y="1927157"/>
              <a:ext cx="872700"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投票者</a:t>
              </a:r>
            </a:p>
          </p:txBody>
        </p:sp>
        <p:cxnSp>
          <p:nvCxnSpPr>
            <p:cNvPr id="7" name="直接箭头连接符 6"/>
            <p:cNvCxnSpPr/>
            <p:nvPr/>
          </p:nvCxnSpPr>
          <p:spPr>
            <a:xfrm>
              <a:off x="2060403" y="1707335"/>
              <a:ext cx="1271167" cy="890392"/>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060403" y="2597727"/>
              <a:ext cx="1271167"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060402" y="3535663"/>
              <a:ext cx="1167258" cy="831147"/>
            </a:xfrm>
            <a:prstGeom prst="straightConnector1">
              <a:avLst/>
            </a:prstGeom>
            <a:ln w="3810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288" y="2299980"/>
              <a:ext cx="526362" cy="493728"/>
            </a:xfrm>
            <a:prstGeom prst="rect">
              <a:avLst/>
            </a:prstGeom>
          </p:spPr>
        </p:pic>
        <p:sp>
          <p:nvSpPr>
            <p:cNvPr id="11" name="文本框 10"/>
            <p:cNvSpPr txBox="1"/>
            <p:nvPr/>
          </p:nvSpPr>
          <p:spPr>
            <a:xfrm>
              <a:off x="1101119" y="2844904"/>
              <a:ext cx="872700"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投票者</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288" y="4030596"/>
              <a:ext cx="526362" cy="493728"/>
            </a:xfrm>
            <a:prstGeom prst="rect">
              <a:avLst/>
            </a:prstGeom>
          </p:spPr>
        </p:pic>
        <p:sp>
          <p:nvSpPr>
            <p:cNvPr id="13" name="文本框 12"/>
            <p:cNvSpPr txBox="1"/>
            <p:nvPr/>
          </p:nvSpPr>
          <p:spPr>
            <a:xfrm>
              <a:off x="1101119" y="4575520"/>
              <a:ext cx="872700"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候选者</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6669" y="2658187"/>
              <a:ext cx="684281" cy="812925"/>
            </a:xfrm>
            <a:prstGeom prst="rect">
              <a:avLst/>
            </a:prstGeom>
          </p:spPr>
        </p:pic>
        <p:sp>
          <p:nvSpPr>
            <p:cNvPr id="15" name="文本框 14"/>
            <p:cNvSpPr txBox="1"/>
            <p:nvPr/>
          </p:nvSpPr>
          <p:spPr>
            <a:xfrm>
              <a:off x="3297302" y="3549962"/>
              <a:ext cx="872700"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计票者</a:t>
              </a:r>
            </a:p>
          </p:txBody>
        </p:sp>
      </p:grpSp>
      <p:sp>
        <p:nvSpPr>
          <p:cNvPr id="16" name="文本框 15"/>
          <p:cNvSpPr txBox="1"/>
          <p:nvPr/>
        </p:nvSpPr>
        <p:spPr>
          <a:xfrm>
            <a:off x="5593357" y="3718912"/>
            <a:ext cx="5943601" cy="1885709"/>
          </a:xfrm>
          <a:prstGeom prst="rect">
            <a:avLst/>
          </a:prstGeom>
          <a:noFill/>
        </p:spPr>
        <p:txBody>
          <a:bodyPr wrap="square" rtlCol="0">
            <a:spAutoFit/>
          </a:bodyPr>
          <a:lstStyle/>
          <a:p>
            <a:pPr>
              <a:lnSpc>
                <a:spcPct val="120000"/>
              </a:lnSpc>
              <a:spcBef>
                <a:spcPts val="1200"/>
              </a:spcBef>
            </a:pPr>
            <a:r>
              <a:rPr lang="en-US" altLang="zh-CN" sz="1800" dirty="0">
                <a:latin typeface="思源黑体 CN Regular" panose="020B0200000000000000" pitchFamily="34" charset="-122"/>
                <a:ea typeface="思源黑体 CN Regular" panose="020B0200000000000000" pitchFamily="34" charset="-122"/>
              </a:rPr>
              <a:t>2018</a:t>
            </a:r>
            <a:r>
              <a:rPr lang="zh-CN" altLang="en-US" sz="1800" dirty="0">
                <a:latin typeface="思源黑体 CN Regular" panose="020B0200000000000000" pitchFamily="34" charset="-122"/>
                <a:ea typeface="思源黑体 CN Regular" panose="020B0200000000000000" pitchFamily="34" charset="-122"/>
              </a:rPr>
              <a:t>年</a:t>
            </a:r>
            <a:r>
              <a:rPr lang="en-US" altLang="zh-CN" sz="1800" dirty="0">
                <a:latin typeface="思源黑体 CN Regular" panose="020B0200000000000000" pitchFamily="34" charset="-122"/>
                <a:ea typeface="思源黑体 CN Regular" panose="020B0200000000000000" pitchFamily="34" charset="-122"/>
              </a:rPr>
              <a:t>11</a:t>
            </a:r>
            <a:r>
              <a:rPr lang="zh-CN" altLang="en-US" sz="1800" dirty="0">
                <a:latin typeface="思源黑体 CN Regular" panose="020B0200000000000000" pitchFamily="34" charset="-122"/>
                <a:ea typeface="思源黑体 CN Regular" panose="020B0200000000000000" pitchFamily="34" charset="-122"/>
              </a:rPr>
              <a:t>月，美国中期选举中，佛罗里达州竞选两党初次计票结果差别不足</a:t>
            </a:r>
            <a:r>
              <a:rPr lang="en-US" altLang="zh-CN" sz="1800" dirty="0">
                <a:latin typeface="思源黑体 CN Regular" panose="020B0200000000000000" pitchFamily="34" charset="-122"/>
                <a:ea typeface="思源黑体 CN Regular" panose="020B0200000000000000" pitchFamily="34" charset="-122"/>
              </a:rPr>
              <a:t>0.5</a:t>
            </a:r>
            <a:r>
              <a:rPr lang="zh-CN" altLang="en-US" sz="1800" dirty="0">
                <a:latin typeface="思源黑体 CN Regular" panose="020B0200000000000000" pitchFamily="34" charset="-122"/>
                <a:ea typeface="思源黑体 CN Regular" panose="020B0200000000000000" pitchFamily="34" charset="-122"/>
              </a:rPr>
              <a:t>百分点，依照当地法律，进行重新计票。</a:t>
            </a:r>
            <a:endParaRPr lang="en-US" altLang="zh-CN" sz="1800" dirty="0">
              <a:latin typeface="思源黑体 CN Regular"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Regular" panose="020B0200000000000000" pitchFamily="34" charset="-122"/>
                <a:ea typeface="思源黑体 CN Regular" panose="020B0200000000000000" pitchFamily="34" charset="-122"/>
              </a:rPr>
              <a:t>第一次机器重新计票结束之后，结果差别不足</a:t>
            </a:r>
            <a:r>
              <a:rPr lang="en-US" altLang="zh-CN" sz="1800" dirty="0">
                <a:latin typeface="思源黑体 CN Regular" panose="020B0200000000000000" pitchFamily="34" charset="-122"/>
                <a:ea typeface="思源黑体 CN Regular" panose="020B0200000000000000" pitchFamily="34" charset="-122"/>
              </a:rPr>
              <a:t>0.25</a:t>
            </a:r>
            <a:r>
              <a:rPr lang="zh-CN" altLang="en-US" sz="1800" dirty="0">
                <a:latin typeface="思源黑体 CN Regular" panose="020B0200000000000000" pitchFamily="34" charset="-122"/>
                <a:ea typeface="思源黑体 CN Regular" panose="020B0200000000000000" pitchFamily="34" charset="-122"/>
              </a:rPr>
              <a:t>百分点，启动第二次手工重新计票，</a:t>
            </a:r>
            <a:r>
              <a:rPr lang="zh-CN" altLang="en-US" sz="1800" b="1" dirty="0">
                <a:latin typeface="思源黑体 CN Bold" panose="020B0800000000000000" pitchFamily="34" charset="-122"/>
                <a:ea typeface="思源黑体 CN Bold" panose="020B0800000000000000" pitchFamily="34" charset="-122"/>
              </a:rPr>
              <a:t>耗时耗费</a:t>
            </a:r>
            <a:r>
              <a:rPr lang="zh-CN" altLang="en-US" sz="1800" dirty="0">
                <a:latin typeface="思源黑体 CN Medium" panose="020B0200000000000000" pitchFamily="34" charset="-122"/>
                <a:ea typeface="思源黑体 CN Regular" panose="020B0200000000000000" pitchFamily="34" charset="-122"/>
              </a:rPr>
              <a:t>巨大。</a:t>
            </a:r>
            <a:endParaRPr lang="en-US" altLang="zh-CN" sz="1800" dirty="0">
              <a:latin typeface="思源黑体 CN Medium" panose="020B0200000000000000" pitchFamily="34" charset="-122"/>
              <a:ea typeface="思源黑体 CN Regular" panose="020B0200000000000000" pitchFamily="34" charset="-122"/>
            </a:endParaRPr>
          </a:p>
        </p:txBody>
      </p:sp>
      <p:sp>
        <p:nvSpPr>
          <p:cNvPr id="17" name="文本框 16"/>
          <p:cNvSpPr txBox="1"/>
          <p:nvPr/>
        </p:nvSpPr>
        <p:spPr>
          <a:xfrm>
            <a:off x="6048854" y="1617591"/>
            <a:ext cx="4922243" cy="1785104"/>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计票者知道每张选票的选择</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计票者可能知道投票者身份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公众需信赖计票者正确计票</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公众需信赖计票者不篡改选票</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p:txBody>
      </p:sp>
      <p:pic>
        <p:nvPicPr>
          <p:cNvPr id="18" name="图形 17"/>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5608" y="1683534"/>
            <a:ext cx="216000" cy="216000"/>
          </a:xfrm>
          <a:prstGeom prst="rect">
            <a:avLst/>
          </a:prstGeom>
        </p:spPr>
      </p:pic>
      <p:pic>
        <p:nvPicPr>
          <p:cNvPr id="19" name="图形 1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5608" y="2126528"/>
            <a:ext cx="216000" cy="216000"/>
          </a:xfrm>
          <a:prstGeom prst="rect">
            <a:avLst/>
          </a:prstGeom>
        </p:spPr>
      </p:pic>
      <p:pic>
        <p:nvPicPr>
          <p:cNvPr id="20" name="图形 19"/>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5608" y="2581608"/>
            <a:ext cx="216000" cy="216000"/>
          </a:xfrm>
          <a:prstGeom prst="rect">
            <a:avLst/>
          </a:prstGeom>
        </p:spPr>
      </p:pic>
      <p:pic>
        <p:nvPicPr>
          <p:cNvPr id="21" name="图形 20"/>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5608" y="3032969"/>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投票场景中核心技术 </a:t>
            </a:r>
            <a:r>
              <a:rPr lang="en-US" altLang="zh-CN" dirty="0"/>
              <a:t>– </a:t>
            </a:r>
            <a:r>
              <a:rPr lang="zh-CN" altLang="en-US" dirty="0"/>
              <a:t>多方密文决策</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26</a:t>
            </a:fld>
            <a:endParaRPr lang="zh-CN" altLang="en-US"/>
          </a:p>
        </p:txBody>
      </p:sp>
      <p:sp>
        <p:nvSpPr>
          <p:cNvPr id="4" name="文本框 3"/>
          <p:cNvSpPr txBox="1"/>
          <p:nvPr/>
        </p:nvSpPr>
        <p:spPr>
          <a:xfrm>
            <a:off x="652532" y="2035335"/>
            <a:ext cx="1467068"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dirty="0"/>
              <a:t>5</a:t>
            </a:r>
            <a:endParaRPr lang="zh-CN" altLang="en-US" dirty="0"/>
          </a:p>
        </p:txBody>
      </p:sp>
      <p:sp>
        <p:nvSpPr>
          <p:cNvPr id="5" name="文本框 4"/>
          <p:cNvSpPr txBox="1"/>
          <p:nvPr/>
        </p:nvSpPr>
        <p:spPr>
          <a:xfrm>
            <a:off x="2268258" y="2035335"/>
            <a:ext cx="1595309"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dirty="0"/>
              <a:t>20</a:t>
            </a:r>
            <a:endParaRPr lang="zh-CN" altLang="en-US" dirty="0"/>
          </a:p>
        </p:txBody>
      </p:sp>
      <p:sp>
        <p:nvSpPr>
          <p:cNvPr id="6" name="文本框 5"/>
          <p:cNvSpPr txBox="1"/>
          <p:nvPr/>
        </p:nvSpPr>
        <p:spPr>
          <a:xfrm>
            <a:off x="4012225" y="2035333"/>
            <a:ext cx="1595309"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dirty="0"/>
              <a:t>10</a:t>
            </a:r>
            <a:endParaRPr lang="zh-CN" altLang="en-US" dirty="0"/>
          </a:p>
        </p:txBody>
      </p:sp>
      <p:sp>
        <p:nvSpPr>
          <p:cNvPr id="7" name="文本框 6"/>
          <p:cNvSpPr txBox="1"/>
          <p:nvPr/>
        </p:nvSpPr>
        <p:spPr>
          <a:xfrm>
            <a:off x="2268257" y="4168217"/>
            <a:ext cx="1595309"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求和数据：</a:t>
            </a:r>
            <a:r>
              <a:rPr lang="en-US" altLang="zh-CN" dirty="0"/>
              <a:t>35</a:t>
            </a:r>
            <a:endParaRPr lang="zh-CN" altLang="en-US" dirty="0"/>
          </a:p>
        </p:txBody>
      </p:sp>
      <p:cxnSp>
        <p:nvCxnSpPr>
          <p:cNvPr id="8" name="连接符: 肘形 7"/>
          <p:cNvCxnSpPr>
            <a:stCxn id="4" idx="2"/>
            <a:endCxn id="7" idx="0"/>
          </p:cNvCxnSpPr>
          <p:nvPr/>
        </p:nvCxnSpPr>
        <p:spPr>
          <a:xfrm rot="16200000" flipH="1">
            <a:off x="1482714" y="2585018"/>
            <a:ext cx="1486551" cy="167984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连接符: 肘形 10"/>
          <p:cNvCxnSpPr>
            <a:stCxn id="6" idx="2"/>
            <a:endCxn id="7" idx="0"/>
          </p:cNvCxnSpPr>
          <p:nvPr/>
        </p:nvCxnSpPr>
        <p:spPr>
          <a:xfrm rot="5400000">
            <a:off x="3194620" y="2552956"/>
            <a:ext cx="1486553" cy="174396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连接符: 肘形 13"/>
          <p:cNvCxnSpPr>
            <a:stCxn id="5" idx="2"/>
            <a:endCxn id="7" idx="0"/>
          </p:cNvCxnSpPr>
          <p:nvPr/>
        </p:nvCxnSpPr>
        <p:spPr>
          <a:xfrm rot="5400000">
            <a:off x="2322638" y="3424941"/>
            <a:ext cx="1486551"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131072" y="2035335"/>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b="1" dirty="0">
                <a:solidFill>
                  <a:srgbClr val="FF6600"/>
                </a:solidFill>
              </a:rPr>
              <a:t>C1</a:t>
            </a:r>
            <a:endParaRPr lang="zh-CN" altLang="en-US" b="1" dirty="0">
              <a:solidFill>
                <a:srgbClr val="FF6600"/>
              </a:solidFill>
            </a:endParaRPr>
          </a:p>
        </p:txBody>
      </p:sp>
      <p:sp>
        <p:nvSpPr>
          <p:cNvPr id="18" name="文本框 17"/>
          <p:cNvSpPr txBox="1"/>
          <p:nvPr/>
        </p:nvSpPr>
        <p:spPr>
          <a:xfrm>
            <a:off x="7886334" y="2035335"/>
            <a:ext cx="1614545"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b="1" dirty="0">
                <a:solidFill>
                  <a:srgbClr val="FF6600"/>
                </a:solidFill>
              </a:rPr>
              <a:t>C2</a:t>
            </a:r>
            <a:endParaRPr lang="zh-CN" altLang="en-US" b="1" dirty="0">
              <a:solidFill>
                <a:srgbClr val="FF6600"/>
              </a:solidFill>
            </a:endParaRPr>
          </a:p>
        </p:txBody>
      </p:sp>
      <p:sp>
        <p:nvSpPr>
          <p:cNvPr id="19" name="文本框 18"/>
          <p:cNvSpPr txBox="1"/>
          <p:nvPr/>
        </p:nvSpPr>
        <p:spPr>
          <a:xfrm>
            <a:off x="9641597" y="2035333"/>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b="1" dirty="0">
                <a:solidFill>
                  <a:srgbClr val="FF6600"/>
                </a:solidFill>
              </a:rPr>
              <a:t>C3</a:t>
            </a:r>
            <a:endParaRPr lang="zh-CN" altLang="en-US" b="1" dirty="0">
              <a:solidFill>
                <a:srgbClr val="FF6600"/>
              </a:solidFill>
            </a:endParaRPr>
          </a:p>
        </p:txBody>
      </p:sp>
      <p:sp>
        <p:nvSpPr>
          <p:cNvPr id="20" name="文本框 19"/>
          <p:cNvSpPr txBox="1"/>
          <p:nvPr/>
        </p:nvSpPr>
        <p:spPr>
          <a:xfrm>
            <a:off x="7897629" y="4168217"/>
            <a:ext cx="1595309"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求和数据：</a:t>
            </a:r>
            <a:r>
              <a:rPr lang="en-US" altLang="zh-CN" dirty="0"/>
              <a:t>35</a:t>
            </a:r>
            <a:endParaRPr lang="zh-CN" altLang="en-US" dirty="0"/>
          </a:p>
        </p:txBody>
      </p:sp>
      <p:cxnSp>
        <p:nvCxnSpPr>
          <p:cNvPr id="21" name="连接符: 肘形 20"/>
          <p:cNvCxnSpPr>
            <a:stCxn id="17" idx="2"/>
            <a:endCxn id="20" idx="0"/>
          </p:cNvCxnSpPr>
          <p:nvPr/>
        </p:nvCxnSpPr>
        <p:spPr>
          <a:xfrm rot="16200000" flipH="1">
            <a:off x="7073539" y="2546471"/>
            <a:ext cx="1486551" cy="175693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连接符: 肘形 21"/>
          <p:cNvCxnSpPr>
            <a:stCxn id="19" idx="2"/>
            <a:endCxn id="20" idx="0"/>
          </p:cNvCxnSpPr>
          <p:nvPr/>
        </p:nvCxnSpPr>
        <p:spPr>
          <a:xfrm rot="5400000">
            <a:off x="8828801" y="2548147"/>
            <a:ext cx="1486553" cy="1753586"/>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连接符: 肘形 22"/>
          <p:cNvCxnSpPr>
            <a:stCxn id="18" idx="2"/>
            <a:endCxn id="20" idx="0"/>
          </p:cNvCxnSpPr>
          <p:nvPr/>
        </p:nvCxnSpPr>
        <p:spPr>
          <a:xfrm rot="16200000" flipH="1">
            <a:off x="7951170" y="3424102"/>
            <a:ext cx="1486551" cy="1677"/>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连接符 23"/>
          <p:cNvCxnSpPr/>
          <p:nvPr/>
        </p:nvCxnSpPr>
        <p:spPr>
          <a:xfrm>
            <a:off x="5863467"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箭头: 右 24"/>
          <p:cNvSpPr/>
          <p:nvPr/>
        </p:nvSpPr>
        <p:spPr>
          <a:xfrm>
            <a:off x="5100585" y="3301722"/>
            <a:ext cx="1743457"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密文决策</a:t>
            </a:r>
          </a:p>
        </p:txBody>
      </p:sp>
      <p:sp>
        <p:nvSpPr>
          <p:cNvPr id="26" name="文本框 25"/>
          <p:cNvSpPr txBox="1"/>
          <p:nvPr/>
        </p:nvSpPr>
        <p:spPr>
          <a:xfrm>
            <a:off x="7640400" y="4903774"/>
            <a:ext cx="2304878"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rgbClr val="FFFF00"/>
                </a:solidFill>
                <a:latin typeface="思源黑体 CN Regular" panose="020B0200000000000000" pitchFamily="34" charset="-122"/>
                <a:ea typeface="思源黑体 CN Regular" panose="020B0200000000000000" pitchFamily="34" charset="-122"/>
              </a:rPr>
              <a:t>公开可验证</a:t>
            </a:r>
            <a:endParaRPr lang="en-US" altLang="zh-CN" sz="1800" dirty="0">
              <a:solidFill>
                <a:srgbClr val="FFFF00"/>
              </a:solidFill>
              <a:latin typeface="思源黑体 CN Regular" panose="020B0200000000000000" pitchFamily="34" charset="-122"/>
              <a:ea typeface="思源黑体 CN Regular" panose="020B0200000000000000" pitchFamily="34" charset="-122"/>
            </a:endParaRPr>
          </a:p>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密文决策的正确性：</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C1 + C2 + C3 = 35</a:t>
            </a:r>
          </a:p>
        </p:txBody>
      </p:sp>
      <p:sp>
        <p:nvSpPr>
          <p:cNvPr id="27" name="文本框 26"/>
          <p:cNvSpPr txBox="1"/>
          <p:nvPr/>
        </p:nvSpPr>
        <p:spPr>
          <a:xfrm>
            <a:off x="7642077" y="1259685"/>
            <a:ext cx="2106414"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个体数据不解密：</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C1</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C2</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多方密文决策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27</a:t>
            </a:fld>
            <a:endParaRPr lang="zh-CN" altLang="en-US"/>
          </a:p>
        </p:txBody>
      </p:sp>
      <p:sp>
        <p:nvSpPr>
          <p:cNvPr id="7" name="矩形: 圆角 6"/>
          <p:cNvSpPr/>
          <p:nvPr/>
        </p:nvSpPr>
        <p:spPr>
          <a:xfrm>
            <a:off x="1015297" y="1587395"/>
            <a:ext cx="4724053" cy="1787400"/>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138773"/>
          </a:xfrm>
          <a:prstGeom prst="rect">
            <a:avLst/>
          </a:prstGeom>
          <a:noFill/>
        </p:spPr>
        <p:txBody>
          <a:bodyPr wrap="square" rtlCol="0">
            <a:spAutoFit/>
          </a:bodyPr>
          <a:lstStyle/>
          <a:p>
            <a:pPr marL="285750" indent="-285750" algn="l">
              <a:spcBef>
                <a:spcPts val="1200"/>
              </a:spcBef>
              <a:buFont typeface="Wingdings" panose="05000000000000000000" charset="0"/>
              <a:buChar char=""/>
            </a:pPr>
            <a:r>
              <a:rPr lang="zh-CN" altLang="en-US" sz="1600" dirty="0">
                <a:sym typeface="+mn-ea"/>
              </a:rPr>
              <a:t>参与者身份和个体意向选择隐匿</a:t>
            </a:r>
            <a:endParaRPr lang="en-US" altLang="zh-CN" sz="1600" dirty="0"/>
          </a:p>
          <a:p>
            <a:pPr marL="285750" indent="-285750">
              <a:spcBef>
                <a:spcPts val="1200"/>
              </a:spcBef>
              <a:buFont typeface="Wingdings" panose="05000000000000000000" charset="0"/>
              <a:buChar char=""/>
            </a:pPr>
            <a:r>
              <a:rPr lang="zh-CN" altLang="en-US" sz="1600" dirty="0">
                <a:sym typeface="+mn-ea"/>
              </a:rPr>
              <a:t>不依赖中心化的可信第三方来汇总个体意向</a:t>
            </a:r>
            <a:endParaRPr lang="en-US" altLang="zh-CN" sz="1600" dirty="0">
              <a:sym typeface="+mn-ea"/>
            </a:endParaRPr>
          </a:p>
          <a:p>
            <a:pPr marL="285750" indent="-285750">
              <a:spcBef>
                <a:spcPts val="1200"/>
              </a:spcBef>
              <a:buFont typeface="Wingdings" panose="05000000000000000000" charset="0"/>
              <a:buChar char=""/>
            </a:pPr>
            <a:r>
              <a:rPr lang="zh-CN" altLang="en-US" sz="1600" dirty="0">
                <a:solidFill>
                  <a:schemeClr val="dk1"/>
                </a:solidFill>
                <a:latin typeface="思源黑体 CN Regular" panose="020B0200000000000000" pitchFamily="34" charset="-122"/>
                <a:ea typeface="思源黑体 CN Regular" panose="020B0200000000000000" pitchFamily="34" charset="-122"/>
                <a:sym typeface="+mn-ea"/>
              </a:rPr>
              <a:t>决策汇总结果的正确性公开可验证</a:t>
            </a:r>
            <a:endParaRPr lang="zh-CN" altLang="en-US" sz="1400" dirty="0">
              <a:solidFill>
                <a:schemeClr val="dk1"/>
              </a:solidFill>
              <a:latin typeface="思源黑体 CN Regular" panose="020B0200000000000000" pitchFamily="34" charset="-122"/>
              <a:ea typeface="思源黑体 CN Regular" panose="020B0200000000000000" pitchFamily="34" charset="-122"/>
              <a:sym typeface="+mn-ea"/>
            </a:endParaRPr>
          </a:p>
        </p:txBody>
      </p:sp>
      <p:sp>
        <p:nvSpPr>
          <p:cNvPr id="10" name="矩形: 圆角 9"/>
          <p:cNvSpPr/>
          <p:nvPr/>
        </p:nvSpPr>
        <p:spPr>
          <a:xfrm>
            <a:off x="1015297" y="3911504"/>
            <a:ext cx="4724053" cy="2178210"/>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358320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163707"/>
            <a:ext cx="4485076" cy="1831271"/>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涉及数字化线上决策的场景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投票</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选举</a:t>
            </a:r>
            <a:endParaRPr lang="en-US" altLang="zh-CN" sz="1400" dirty="0">
              <a:sym typeface="+mn-ea"/>
            </a:endParaRPr>
          </a:p>
          <a:p>
            <a:pPr marL="663575" lvl="1" indent="-285750">
              <a:spcBef>
                <a:spcPts val="600"/>
              </a:spcBef>
              <a:buFont typeface="Wingdings" panose="05000000000000000000" charset="0"/>
              <a:buChar char=""/>
            </a:pPr>
            <a:r>
              <a:rPr lang="zh-CN" altLang="en-US" sz="1400" dirty="0"/>
              <a:t>榜单</a:t>
            </a:r>
            <a:endParaRPr lang="en-US" altLang="zh-CN" sz="1400" dirty="0">
              <a:sym typeface="+mn-ea"/>
            </a:endParaRPr>
          </a:p>
          <a:p>
            <a:pPr marL="285750" indent="-285750">
              <a:spcBef>
                <a:spcPts val="600"/>
              </a:spcBef>
              <a:buFont typeface="Wingdings" panose="05000000000000000000" charset="0"/>
              <a:buChar char=""/>
            </a:pPr>
            <a:r>
              <a:rPr lang="zh-CN" altLang="en-US" sz="1600" dirty="0">
                <a:sym typeface="+mn-ea"/>
              </a:rPr>
              <a:t>涉及敏感数据汇总的场景</a:t>
            </a:r>
            <a:endParaRPr lang="en-US" altLang="zh-CN" sz="1400" dirty="0">
              <a:sym typeface="+mn-ea"/>
            </a:endParaRPr>
          </a:p>
          <a:p>
            <a:pPr marL="663575" lvl="1" indent="-285750">
              <a:spcBef>
                <a:spcPts val="600"/>
              </a:spcBef>
              <a:buFont typeface="Wingdings" panose="05000000000000000000" charset="0"/>
              <a:buChar char=""/>
            </a:pPr>
            <a:r>
              <a:rPr lang="zh-CN" altLang="en-US" sz="1400" dirty="0"/>
              <a:t>行业敏感数据求均值</a:t>
            </a:r>
            <a:endParaRPr lang="en-US" altLang="zh-CN" sz="1600" dirty="0"/>
          </a:p>
        </p:txBody>
      </p:sp>
      <p:sp>
        <p:nvSpPr>
          <p:cNvPr id="13" name="矩形: 圆角 12"/>
          <p:cNvSpPr/>
          <p:nvPr/>
        </p:nvSpPr>
        <p:spPr>
          <a:xfrm>
            <a:off x="6418429" y="1559113"/>
            <a:ext cx="4724053"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527001" y="1915013"/>
            <a:ext cx="4690896" cy="3954929"/>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功能特性（以投票类应用为例）</a:t>
            </a:r>
          </a:p>
          <a:p>
            <a:pPr marL="663575" lvl="1" indent="-285750">
              <a:spcBef>
                <a:spcPts val="600"/>
              </a:spcBef>
              <a:buFont typeface="Wingdings" panose="05000000000000000000" charset="0"/>
              <a:buChar char=""/>
            </a:pPr>
            <a:r>
              <a:rPr lang="zh-CN" altLang="en-US" sz="1400" dirty="0">
                <a:sym typeface="+mn-ea"/>
              </a:rPr>
              <a:t>支持多种常用投票规则</a:t>
            </a:r>
          </a:p>
          <a:p>
            <a:pPr marL="663575" lvl="1" indent="-285750">
              <a:spcBef>
                <a:spcPts val="600"/>
              </a:spcBef>
              <a:buFont typeface="Wingdings" panose="05000000000000000000" charset="0"/>
              <a:buChar char=""/>
            </a:pPr>
            <a:r>
              <a:rPr lang="zh-CN" altLang="en-US" sz="1400" dirty="0">
                <a:sym typeface="+mn-ea"/>
              </a:rPr>
              <a:t>投票者身份和投票选择隐匿</a:t>
            </a:r>
          </a:p>
          <a:p>
            <a:pPr marL="663575" lvl="1" indent="-285750">
              <a:spcBef>
                <a:spcPts val="600"/>
              </a:spcBef>
              <a:buFont typeface="Wingdings" panose="05000000000000000000" charset="0"/>
              <a:buChar char=""/>
            </a:pPr>
            <a:r>
              <a:rPr lang="zh-CN" altLang="en-US" sz="1400" dirty="0">
                <a:sym typeface="+mn-ea"/>
              </a:rPr>
              <a:t>投票者可独立验证自己投出选票被正确计入结果</a:t>
            </a:r>
          </a:p>
          <a:p>
            <a:pPr marL="663575" lvl="1" indent="-285750">
              <a:spcBef>
                <a:spcPts val="600"/>
              </a:spcBef>
              <a:buFont typeface="Wingdings" panose="05000000000000000000" charset="0"/>
              <a:buChar char=""/>
            </a:pPr>
            <a:r>
              <a:rPr lang="zh-CN" altLang="en-US" sz="1400" dirty="0">
                <a:sym typeface="+mn-ea"/>
              </a:rPr>
              <a:t>公众可独立验证投票结果正确性</a:t>
            </a:r>
          </a:p>
          <a:p>
            <a:pPr marL="663575" lvl="1" indent="-285750">
              <a:spcBef>
                <a:spcPts val="600"/>
              </a:spcBef>
              <a:buFont typeface="Wingdings" panose="05000000000000000000" charset="0"/>
              <a:buChar char=""/>
            </a:pPr>
            <a:r>
              <a:rPr lang="zh-CN" altLang="en-US" sz="1400" dirty="0">
                <a:sym typeface="+mn-ea"/>
              </a:rPr>
              <a:t>基于零知识证明算法</a:t>
            </a: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663575" lvl="1" indent="-285750">
              <a:spcBef>
                <a:spcPts val="600"/>
              </a:spcBef>
              <a:buFont typeface="Wingdings" panose="05000000000000000000" charset="0"/>
              <a:buChar char=""/>
            </a:pPr>
            <a:r>
              <a:rPr lang="zh-CN" altLang="en-US" sz="1400" dirty="0">
                <a:sym typeface="+mn-ea"/>
              </a:rPr>
              <a:t>国密算法和监管支持</a:t>
            </a:r>
            <a:endParaRPr lang="en-US" altLang="zh-CN" sz="1400" dirty="0">
              <a:sym typeface="+mn-ea"/>
            </a:endParaRP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百字节投票记录大小</a:t>
            </a:r>
          </a:p>
          <a:p>
            <a:pPr marL="663575" lvl="1" indent="-285750">
              <a:spcBef>
                <a:spcPts val="600"/>
              </a:spcBef>
              <a:buFont typeface="Wingdings" panose="05000000000000000000" charset="0"/>
              <a:buChar char=""/>
            </a:pPr>
            <a:r>
              <a:rPr lang="zh-CN" altLang="en-US" sz="1400" dirty="0">
                <a:sym typeface="+mn-ea"/>
              </a:rPr>
              <a:t>毫秒级投票处理延时</a:t>
            </a:r>
          </a:p>
          <a:p>
            <a:pPr marL="663575" lvl="1" indent="-285750">
              <a:spcBef>
                <a:spcPts val="600"/>
              </a:spcBef>
              <a:buFont typeface="Wingdings" panose="05000000000000000000" charset="0"/>
              <a:buChar char=""/>
            </a:pPr>
            <a:r>
              <a:rPr lang="zh-CN" altLang="en-US" sz="1400" dirty="0">
                <a:sym typeface="+mn-ea"/>
              </a:rPr>
              <a:t>千级每秒投票处理并发量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竞拍场景中的隐私需求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28</a:t>
            </a:fld>
            <a:endParaRPr lang="zh-CN" altLang="en-US"/>
          </a:p>
        </p:txBody>
      </p:sp>
      <p:sp>
        <p:nvSpPr>
          <p:cNvPr id="4" name="文本框 3"/>
          <p:cNvSpPr txBox="1"/>
          <p:nvPr/>
        </p:nvSpPr>
        <p:spPr>
          <a:xfrm>
            <a:off x="5670554" y="2874804"/>
            <a:ext cx="5059680" cy="1799590"/>
          </a:xfrm>
          <a:prstGeom prst="rect">
            <a:avLst/>
          </a:prstGeom>
          <a:noFill/>
        </p:spPr>
        <p:txBody>
          <a:bodyPr wrap="none" rtlCol="0">
            <a:spAutoFit/>
          </a:bodyPr>
          <a:lstStyle/>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你的底价是什么？</a:t>
            </a:r>
          </a:p>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自己的行业排名？</a:t>
            </a:r>
          </a:p>
        </p:txBody>
      </p:sp>
      <p:sp>
        <p:nvSpPr>
          <p:cNvPr id="6" name="文本框 5"/>
          <p:cNvSpPr txBox="1"/>
          <p:nvPr/>
        </p:nvSpPr>
        <p:spPr>
          <a:xfrm>
            <a:off x="5711825" y="1969135"/>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pic>
        <p:nvPicPr>
          <p:cNvPr id="5" name="图片 4" descr="竞拍场景"/>
          <p:cNvPicPr>
            <a:picLocks noChangeAspect="1"/>
          </p:cNvPicPr>
          <p:nvPr/>
        </p:nvPicPr>
        <p:blipFill>
          <a:blip r:embed="rId2"/>
          <a:stretch>
            <a:fillRect/>
          </a:stretch>
        </p:blipFill>
        <p:spPr>
          <a:xfrm>
            <a:off x="1058545" y="1969135"/>
            <a:ext cx="4281170" cy="26758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竞拍场景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29</a:t>
            </a:fld>
            <a:endParaRPr lang="zh-CN" altLang="en-US"/>
          </a:p>
        </p:txBody>
      </p:sp>
      <p:grpSp>
        <p:nvGrpSpPr>
          <p:cNvPr id="23" name="组合 22"/>
          <p:cNvGrpSpPr/>
          <p:nvPr/>
        </p:nvGrpSpPr>
        <p:grpSpPr>
          <a:xfrm>
            <a:off x="1024995" y="1496206"/>
            <a:ext cx="3685581" cy="4066780"/>
            <a:chOff x="897052" y="1241605"/>
            <a:chExt cx="3085590" cy="3404732"/>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021" y="1241605"/>
              <a:ext cx="430763" cy="404056"/>
            </a:xfrm>
            <a:prstGeom prst="rect">
              <a:avLst/>
            </a:prstGeom>
          </p:spPr>
        </p:pic>
        <p:cxnSp>
          <p:nvCxnSpPr>
            <p:cNvPr id="25" name="直接箭头连接符 24"/>
            <p:cNvCxnSpPr/>
            <p:nvPr/>
          </p:nvCxnSpPr>
          <p:spPr>
            <a:xfrm>
              <a:off x="1923720" y="1544366"/>
              <a:ext cx="1277372" cy="96141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97052" y="1645661"/>
              <a:ext cx="872700" cy="30920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竞买人</a:t>
              </a:r>
            </a:p>
          </p:txBody>
        </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192" y="2206262"/>
              <a:ext cx="430763" cy="404056"/>
            </a:xfrm>
            <a:prstGeom prst="rect">
              <a:avLst/>
            </a:prstGeom>
          </p:spPr>
        </p:pic>
        <p:sp>
          <p:nvSpPr>
            <p:cNvPr id="28" name="文本框 27"/>
            <p:cNvSpPr txBox="1"/>
            <p:nvPr/>
          </p:nvSpPr>
          <p:spPr>
            <a:xfrm>
              <a:off x="903223" y="2610318"/>
              <a:ext cx="872700" cy="30920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竞买人</a:t>
              </a:r>
            </a:p>
          </p:txBody>
        </p:sp>
        <p:cxnSp>
          <p:nvCxnSpPr>
            <p:cNvPr id="29" name="直接箭头连接符 28"/>
            <p:cNvCxnSpPr/>
            <p:nvPr/>
          </p:nvCxnSpPr>
          <p:spPr>
            <a:xfrm>
              <a:off x="1928948" y="2402552"/>
              <a:ext cx="1272144" cy="17099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192" y="3933074"/>
              <a:ext cx="430763" cy="404056"/>
            </a:xfrm>
            <a:prstGeom prst="rect">
              <a:avLst/>
            </a:prstGeom>
          </p:spPr>
        </p:pic>
        <p:sp>
          <p:nvSpPr>
            <p:cNvPr id="31" name="文本框 30"/>
            <p:cNvSpPr txBox="1"/>
            <p:nvPr/>
          </p:nvSpPr>
          <p:spPr>
            <a:xfrm>
              <a:off x="903223" y="4337130"/>
              <a:ext cx="872700" cy="30920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买受人</a:t>
              </a:r>
            </a:p>
          </p:txBody>
        </p:sp>
        <p:cxnSp>
          <p:nvCxnSpPr>
            <p:cNvPr id="32" name="直接箭头连接符 31"/>
            <p:cNvCxnSpPr/>
            <p:nvPr/>
          </p:nvCxnSpPr>
          <p:spPr>
            <a:xfrm flipH="1">
              <a:off x="1923720" y="3479135"/>
              <a:ext cx="1134374" cy="68762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236" y="2610318"/>
              <a:ext cx="566537" cy="710437"/>
            </a:xfrm>
            <a:prstGeom prst="rect">
              <a:avLst/>
            </a:prstGeom>
          </p:spPr>
        </p:pic>
        <p:sp>
          <p:nvSpPr>
            <p:cNvPr id="34" name="文本框 33"/>
            <p:cNvSpPr txBox="1"/>
            <p:nvPr/>
          </p:nvSpPr>
          <p:spPr>
            <a:xfrm>
              <a:off x="3109942" y="3388519"/>
              <a:ext cx="872700" cy="30920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拍卖师</a:t>
              </a:r>
            </a:p>
          </p:txBody>
        </p:sp>
      </p:grpSp>
      <p:sp>
        <p:nvSpPr>
          <p:cNvPr id="35" name="文本框 34"/>
          <p:cNvSpPr txBox="1"/>
          <p:nvPr/>
        </p:nvSpPr>
        <p:spPr>
          <a:xfrm>
            <a:off x="5089453" y="3479922"/>
            <a:ext cx="6054798" cy="1908215"/>
          </a:xfrm>
          <a:prstGeom prst="rect">
            <a:avLst/>
          </a:prstGeom>
          <a:noFill/>
        </p:spPr>
        <p:txBody>
          <a:bodyPr wrap="square" rtlCol="0">
            <a:spAutoFit/>
          </a:bodyPr>
          <a:lstStyle/>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除了传统的拍卖行竞拍，以竞价为核心的竞拍已衍生了多样化的经济活动，如标准商品的采购招标、融资招标、广告竞价等。</a:t>
            </a:r>
            <a:endParaRPr lang="en-US" altLang="zh-CN" sz="1800" dirty="0">
              <a:latin typeface="思源黑体 CN Medium"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经手大量敏感信息的拍卖机构对于竞拍过程中的公平性和隐私性难以自证清白，可能促成</a:t>
            </a:r>
            <a:r>
              <a:rPr lang="zh-CN" altLang="en-US" sz="1800" b="1" dirty="0">
                <a:latin typeface="思源黑体 CN Bold" panose="020B0800000000000000" pitchFamily="34" charset="-122"/>
                <a:ea typeface="思源黑体 CN Bold" panose="020B0800000000000000" pitchFamily="34" charset="-122"/>
              </a:rPr>
              <a:t>串标</a:t>
            </a:r>
            <a:r>
              <a:rPr lang="zh-CN" altLang="en-US" sz="1800" dirty="0">
                <a:latin typeface="思源黑体 CN Bold" panose="020B0800000000000000" pitchFamily="34" charset="-122"/>
                <a:ea typeface="思源黑体 CN Bold" panose="020B0800000000000000" pitchFamily="34" charset="-122"/>
              </a:rPr>
              <a:t>、</a:t>
            </a:r>
            <a:r>
              <a:rPr lang="zh-CN" altLang="en-US" sz="1800" b="1" dirty="0">
                <a:latin typeface="思源黑体 CN Bold" panose="020B0800000000000000" pitchFamily="34" charset="-122"/>
                <a:ea typeface="思源黑体 CN Bold" panose="020B0800000000000000" pitchFamily="34" charset="-122"/>
              </a:rPr>
              <a:t>围标</a:t>
            </a:r>
            <a:r>
              <a:rPr lang="zh-CN" altLang="en-US" sz="1800" dirty="0">
                <a:latin typeface="思源黑体 CN Medium" panose="020B0200000000000000" pitchFamily="34" charset="-122"/>
                <a:ea typeface="思源黑体 CN Regular" panose="020B0200000000000000" pitchFamily="34" charset="-122"/>
              </a:rPr>
              <a:t>等不法行为。</a:t>
            </a:r>
            <a:endParaRPr lang="en-US" altLang="zh-CN" sz="1800" dirty="0">
              <a:latin typeface="思源黑体 CN Medium" panose="020B0200000000000000" pitchFamily="34" charset="-122"/>
              <a:ea typeface="思源黑体 CN Regular" panose="020B0200000000000000" pitchFamily="34" charset="-122"/>
            </a:endParaRPr>
          </a:p>
        </p:txBody>
      </p:sp>
      <p:sp>
        <p:nvSpPr>
          <p:cNvPr id="36" name="文本框 35"/>
          <p:cNvSpPr txBox="1"/>
          <p:nvPr/>
        </p:nvSpPr>
        <p:spPr>
          <a:xfrm>
            <a:off x="5570300" y="1496206"/>
            <a:ext cx="4866472" cy="1785104"/>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拍卖师知道每个竞买人的出价</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拍卖师可能知道每个竞买人的身份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竞买人可能知道其他竞买人的出价</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竞买人可能知道其他竞买人的身份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p:txBody>
      </p:sp>
      <p:pic>
        <p:nvPicPr>
          <p:cNvPr id="18" name="图形 17"/>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8365" y="1586305"/>
            <a:ext cx="216000" cy="216000"/>
          </a:xfrm>
          <a:prstGeom prst="rect">
            <a:avLst/>
          </a:prstGeom>
        </p:spPr>
      </p:pic>
      <p:pic>
        <p:nvPicPr>
          <p:cNvPr id="19" name="图形 1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8365" y="2029299"/>
            <a:ext cx="216000" cy="216000"/>
          </a:xfrm>
          <a:prstGeom prst="rect">
            <a:avLst/>
          </a:prstGeom>
        </p:spPr>
      </p:pic>
      <p:pic>
        <p:nvPicPr>
          <p:cNvPr id="20" name="图形 19"/>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8365" y="2484379"/>
            <a:ext cx="216000" cy="216000"/>
          </a:xfrm>
          <a:prstGeom prst="rect">
            <a:avLst/>
          </a:prstGeom>
        </p:spPr>
      </p:pic>
      <p:pic>
        <p:nvPicPr>
          <p:cNvPr id="21" name="图形 20"/>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8365" y="2935740"/>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内容大纲</a:t>
            </a:r>
          </a:p>
        </p:txBody>
      </p:sp>
      <p:sp>
        <p:nvSpPr>
          <p:cNvPr id="4" name="灯片编号占位符 3"/>
          <p:cNvSpPr>
            <a:spLocks noGrp="1"/>
          </p:cNvSpPr>
          <p:nvPr>
            <p:ph type="sldNum" sz="quarter" idx="10"/>
          </p:nvPr>
        </p:nvSpPr>
        <p:spPr/>
        <p:txBody>
          <a:bodyPr/>
          <a:lstStyle/>
          <a:p>
            <a:fld id="{C8307BB2-4EC6-465E-B539-599D40C8A195}" type="slidenum">
              <a:rPr lang="zh-CN" altLang="en-US" smtClean="0"/>
              <a:t>3</a:t>
            </a:fld>
            <a:endParaRPr lang="zh-CN" altLang="en-US"/>
          </a:p>
        </p:txBody>
      </p:sp>
      <p:grpSp>
        <p:nvGrpSpPr>
          <p:cNvPr id="2" name="组合 1"/>
          <p:cNvGrpSpPr/>
          <p:nvPr/>
        </p:nvGrpSpPr>
        <p:grpSpPr>
          <a:xfrm>
            <a:off x="562202" y="1508846"/>
            <a:ext cx="10791598" cy="4113055"/>
            <a:chOff x="1400402" y="1546554"/>
            <a:chExt cx="10791598" cy="4113055"/>
          </a:xfrm>
        </p:grpSpPr>
        <p:graphicFrame>
          <p:nvGraphicFramePr>
            <p:cNvPr id="6" name="图示 5"/>
            <p:cNvGraphicFramePr/>
            <p:nvPr/>
          </p:nvGraphicFramePr>
          <p:xfrm>
            <a:off x="1400402" y="1546554"/>
            <a:ext cx="10791598" cy="4113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图形 13" descr="迷宫"/>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59949" y="3189081"/>
              <a:ext cx="828000" cy="828000"/>
            </a:xfrm>
            <a:prstGeom prst="rect">
              <a:avLst/>
            </a:prstGeom>
          </p:spPr>
        </p:pic>
        <p:pic>
          <p:nvPicPr>
            <p:cNvPr id="16" name="图形 15" descr="地图指南针"/>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59949" y="4684397"/>
              <a:ext cx="828000" cy="828000"/>
            </a:xfrm>
            <a:prstGeom prst="rect">
              <a:avLst/>
            </a:prstGeom>
          </p:spPr>
        </p:pic>
        <p:pic>
          <p:nvPicPr>
            <p:cNvPr id="18" name="图形 17" descr="路标"/>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9949" y="1675408"/>
              <a:ext cx="828000" cy="8280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竞拍场景中核心技术 </a:t>
            </a:r>
            <a:r>
              <a:rPr lang="en-US" altLang="zh-CN" dirty="0"/>
              <a:t>– </a:t>
            </a:r>
            <a:r>
              <a:rPr lang="zh-CN" altLang="en-US" dirty="0"/>
              <a:t>多方密文排名</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30</a:t>
            </a:fld>
            <a:endParaRPr lang="zh-CN" altLang="en-US"/>
          </a:p>
        </p:txBody>
      </p:sp>
      <p:sp>
        <p:nvSpPr>
          <p:cNvPr id="4" name="文本框 3"/>
          <p:cNvSpPr txBox="1"/>
          <p:nvPr/>
        </p:nvSpPr>
        <p:spPr>
          <a:xfrm>
            <a:off x="652532" y="2035335"/>
            <a:ext cx="1467068"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dirty="0"/>
              <a:t>5</a:t>
            </a:r>
            <a:endParaRPr lang="zh-CN" altLang="en-US" dirty="0"/>
          </a:p>
        </p:txBody>
      </p:sp>
      <p:sp>
        <p:nvSpPr>
          <p:cNvPr id="5" name="文本框 4"/>
          <p:cNvSpPr txBox="1"/>
          <p:nvPr/>
        </p:nvSpPr>
        <p:spPr>
          <a:xfrm>
            <a:off x="2268258" y="2035335"/>
            <a:ext cx="1595309"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dirty="0"/>
              <a:t>20</a:t>
            </a:r>
            <a:endParaRPr lang="zh-CN" altLang="en-US" dirty="0"/>
          </a:p>
        </p:txBody>
      </p:sp>
      <p:sp>
        <p:nvSpPr>
          <p:cNvPr id="6" name="文本框 5"/>
          <p:cNvSpPr txBox="1"/>
          <p:nvPr/>
        </p:nvSpPr>
        <p:spPr>
          <a:xfrm>
            <a:off x="4012225" y="2035333"/>
            <a:ext cx="1595309"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dirty="0"/>
              <a:t>10</a:t>
            </a:r>
            <a:endParaRPr lang="zh-CN" altLang="en-US" dirty="0"/>
          </a:p>
        </p:txBody>
      </p:sp>
      <p:sp>
        <p:nvSpPr>
          <p:cNvPr id="7" name="文本框 6"/>
          <p:cNvSpPr txBox="1"/>
          <p:nvPr/>
        </p:nvSpPr>
        <p:spPr>
          <a:xfrm>
            <a:off x="1819418" y="4168217"/>
            <a:ext cx="249299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排名结果：乙、丙、甲</a:t>
            </a:r>
          </a:p>
        </p:txBody>
      </p:sp>
      <p:cxnSp>
        <p:nvCxnSpPr>
          <p:cNvPr id="8" name="连接符: 肘形 7"/>
          <p:cNvCxnSpPr>
            <a:stCxn id="4" idx="2"/>
            <a:endCxn id="7" idx="0"/>
          </p:cNvCxnSpPr>
          <p:nvPr/>
        </p:nvCxnSpPr>
        <p:spPr>
          <a:xfrm rot="16200000" flipH="1">
            <a:off x="1482714" y="2585017"/>
            <a:ext cx="1486551" cy="1679847"/>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连接符: 肘形 8"/>
          <p:cNvCxnSpPr>
            <a:stCxn id="6" idx="2"/>
            <a:endCxn id="7" idx="0"/>
          </p:cNvCxnSpPr>
          <p:nvPr/>
        </p:nvCxnSpPr>
        <p:spPr>
          <a:xfrm rot="5400000">
            <a:off x="3194621" y="2552957"/>
            <a:ext cx="1486553" cy="1743967"/>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连接符: 肘形 9"/>
          <p:cNvCxnSpPr>
            <a:stCxn id="5" idx="2"/>
            <a:endCxn id="7" idx="0"/>
          </p:cNvCxnSpPr>
          <p:nvPr/>
        </p:nvCxnSpPr>
        <p:spPr>
          <a:xfrm rot="5400000">
            <a:off x="2322638" y="3424941"/>
            <a:ext cx="1486551" cy="127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6131072" y="2035335"/>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b="1" dirty="0">
                <a:solidFill>
                  <a:srgbClr val="FF6600"/>
                </a:solidFill>
              </a:rPr>
              <a:t>C1</a:t>
            </a:r>
            <a:endParaRPr lang="zh-CN" altLang="en-US" b="1" dirty="0">
              <a:solidFill>
                <a:srgbClr val="FF6600"/>
              </a:solidFill>
            </a:endParaRPr>
          </a:p>
        </p:txBody>
      </p:sp>
      <p:sp>
        <p:nvSpPr>
          <p:cNvPr id="12" name="文本框 11"/>
          <p:cNvSpPr txBox="1"/>
          <p:nvPr/>
        </p:nvSpPr>
        <p:spPr>
          <a:xfrm>
            <a:off x="7886334" y="2035335"/>
            <a:ext cx="1614545"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b="1" dirty="0">
                <a:solidFill>
                  <a:srgbClr val="FF6600"/>
                </a:solidFill>
              </a:rPr>
              <a:t>C2</a:t>
            </a:r>
            <a:endParaRPr lang="zh-CN" altLang="en-US" b="1" dirty="0">
              <a:solidFill>
                <a:srgbClr val="FF6600"/>
              </a:solidFill>
            </a:endParaRPr>
          </a:p>
        </p:txBody>
      </p:sp>
      <p:sp>
        <p:nvSpPr>
          <p:cNvPr id="13" name="文本框 12"/>
          <p:cNvSpPr txBox="1"/>
          <p:nvPr/>
        </p:nvSpPr>
        <p:spPr>
          <a:xfrm>
            <a:off x="9641597" y="2035333"/>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b="1" dirty="0">
                <a:solidFill>
                  <a:srgbClr val="FF6600"/>
                </a:solidFill>
              </a:rPr>
              <a:t>C3</a:t>
            </a:r>
            <a:endParaRPr lang="zh-CN" altLang="en-US" b="1" dirty="0">
              <a:solidFill>
                <a:srgbClr val="FF6600"/>
              </a:solidFill>
            </a:endParaRPr>
          </a:p>
        </p:txBody>
      </p:sp>
      <p:sp>
        <p:nvSpPr>
          <p:cNvPr id="14" name="文本框 13"/>
          <p:cNvSpPr txBox="1"/>
          <p:nvPr/>
        </p:nvSpPr>
        <p:spPr>
          <a:xfrm>
            <a:off x="7962132" y="4487388"/>
            <a:ext cx="1467068"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p>
          <a:p>
            <a:r>
              <a:rPr lang="zh-CN" altLang="en-US" dirty="0"/>
              <a:t>个体排名：</a:t>
            </a:r>
            <a:r>
              <a:rPr lang="en-US" altLang="zh-CN" dirty="0"/>
              <a:t>1</a:t>
            </a:r>
          </a:p>
        </p:txBody>
      </p:sp>
      <p:cxnSp>
        <p:nvCxnSpPr>
          <p:cNvPr id="15" name="连接符: 肘形 14"/>
          <p:cNvCxnSpPr>
            <a:stCxn id="11" idx="2"/>
            <a:endCxn id="14" idx="0"/>
          </p:cNvCxnSpPr>
          <p:nvPr/>
        </p:nvCxnSpPr>
        <p:spPr>
          <a:xfrm rot="16200000" flipH="1">
            <a:off x="6914144" y="2705866"/>
            <a:ext cx="1805722" cy="175732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连接符: 肘形 15"/>
          <p:cNvCxnSpPr>
            <a:endCxn id="21" idx="0"/>
          </p:cNvCxnSpPr>
          <p:nvPr/>
        </p:nvCxnSpPr>
        <p:spPr>
          <a:xfrm rot="5400000">
            <a:off x="7688769" y="1659728"/>
            <a:ext cx="2077535" cy="3574646"/>
          </a:xfrm>
          <a:prstGeom prst="bentConnector3">
            <a:avLst>
              <a:gd name="adj1" fmla="val 5680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连接符: 肘形 16"/>
          <p:cNvCxnSpPr>
            <a:stCxn id="12" idx="2"/>
            <a:endCxn id="25" idx="0"/>
          </p:cNvCxnSpPr>
          <p:nvPr/>
        </p:nvCxnSpPr>
        <p:spPr>
          <a:xfrm rot="16200000" flipH="1">
            <a:off x="8697687" y="2677585"/>
            <a:ext cx="1805723" cy="181388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p:cNvSpPr txBox="1"/>
          <p:nvPr/>
        </p:nvSpPr>
        <p:spPr>
          <a:xfrm>
            <a:off x="7642077" y="1259685"/>
            <a:ext cx="2106414"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个体数据不解密：</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C1</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C2</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C3</a:t>
            </a:r>
          </a:p>
        </p:txBody>
      </p:sp>
      <p:sp>
        <p:nvSpPr>
          <p:cNvPr id="21" name="文本框 20"/>
          <p:cNvSpPr txBox="1"/>
          <p:nvPr/>
        </p:nvSpPr>
        <p:spPr>
          <a:xfrm>
            <a:off x="6206679" y="4485819"/>
            <a:ext cx="1467068"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p>
          <a:p>
            <a:r>
              <a:rPr lang="zh-CN" altLang="en-US" dirty="0"/>
              <a:t>个体排名：</a:t>
            </a:r>
            <a:r>
              <a:rPr lang="en-US" altLang="zh-CN" dirty="0"/>
              <a:t>3</a:t>
            </a:r>
          </a:p>
        </p:txBody>
      </p:sp>
      <p:sp>
        <p:nvSpPr>
          <p:cNvPr id="25" name="文本框 24"/>
          <p:cNvSpPr txBox="1"/>
          <p:nvPr/>
        </p:nvSpPr>
        <p:spPr>
          <a:xfrm>
            <a:off x="9773956" y="4487389"/>
            <a:ext cx="1467068" cy="646331"/>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p>
          <a:p>
            <a:r>
              <a:rPr lang="zh-CN" altLang="en-US" dirty="0"/>
              <a:t>个体排名：</a:t>
            </a:r>
            <a:r>
              <a:rPr lang="en-US" altLang="zh-CN" dirty="0"/>
              <a:t>2</a:t>
            </a:r>
          </a:p>
        </p:txBody>
      </p:sp>
      <p:cxnSp>
        <p:nvCxnSpPr>
          <p:cNvPr id="28" name="直接连接符 27"/>
          <p:cNvCxnSpPr/>
          <p:nvPr/>
        </p:nvCxnSpPr>
        <p:spPr>
          <a:xfrm>
            <a:off x="5863467"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箭头: 右 17"/>
          <p:cNvSpPr/>
          <p:nvPr/>
        </p:nvSpPr>
        <p:spPr>
          <a:xfrm>
            <a:off x="5100585" y="3301722"/>
            <a:ext cx="1743457"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密文排名</a:t>
            </a:r>
          </a:p>
        </p:txBody>
      </p:sp>
      <p:sp>
        <p:nvSpPr>
          <p:cNvPr id="30" name="文本框 29"/>
          <p:cNvSpPr txBox="1"/>
          <p:nvPr/>
        </p:nvSpPr>
        <p:spPr>
          <a:xfrm>
            <a:off x="7132340" y="5348720"/>
            <a:ext cx="319039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rgbClr val="FFFF00"/>
                </a:solidFill>
                <a:latin typeface="思源黑体 CN Regular" panose="020B0200000000000000" pitchFamily="34" charset="-122"/>
                <a:ea typeface="思源黑体 CN Regular" panose="020B0200000000000000" pitchFamily="34" charset="-122"/>
              </a:rPr>
              <a:t>仅获知自身的排名</a:t>
            </a:r>
            <a:r>
              <a:rPr lang="zh-CN" altLang="en-US" sz="1800" dirty="0">
                <a:solidFill>
                  <a:schemeClr val="bg1"/>
                </a:solidFill>
                <a:latin typeface="思源黑体 CN Regular" panose="020B0200000000000000" pitchFamily="34" charset="-122"/>
                <a:ea typeface="思源黑体 CN Regular" panose="020B0200000000000000" pitchFamily="34" charset="-122"/>
              </a:rPr>
              <a:t>，无法获知其他参与方的排名</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多方密文排名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31</a:t>
            </a:fld>
            <a:endParaRPr lang="zh-CN" altLang="en-US"/>
          </a:p>
        </p:txBody>
      </p:sp>
      <p:sp>
        <p:nvSpPr>
          <p:cNvPr id="7" name="矩形: 圆角 6"/>
          <p:cNvSpPr/>
          <p:nvPr/>
        </p:nvSpPr>
        <p:spPr>
          <a:xfrm>
            <a:off x="1015297" y="1587395"/>
            <a:ext cx="4724053" cy="1787400"/>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138773"/>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参与者身份和待比较的个体数值隐匿</a:t>
            </a:r>
            <a:endParaRPr lang="en-US" altLang="zh-CN" sz="1600" dirty="0"/>
          </a:p>
          <a:p>
            <a:pPr marL="285750" indent="-285750">
              <a:spcBef>
                <a:spcPts val="1200"/>
              </a:spcBef>
              <a:buFont typeface="Wingdings" panose="05000000000000000000" charset="0"/>
              <a:buChar char=""/>
            </a:pPr>
            <a:r>
              <a:rPr lang="zh-CN" altLang="en-US" sz="1600" dirty="0">
                <a:sym typeface="+mn-ea"/>
              </a:rPr>
              <a:t>不依赖中心化的可信第三方来比较个体数值</a:t>
            </a:r>
            <a:endParaRPr lang="en-US" altLang="zh-CN" sz="1600" dirty="0">
              <a:sym typeface="+mn-ea"/>
            </a:endParaRPr>
          </a:p>
          <a:p>
            <a:pPr marL="285750" indent="-285750">
              <a:spcBef>
                <a:spcPts val="1200"/>
              </a:spcBef>
              <a:buFont typeface="Wingdings" panose="05000000000000000000" charset="0"/>
              <a:buChar char=""/>
            </a:pPr>
            <a:r>
              <a:rPr lang="zh-CN" altLang="en-US" sz="1600" dirty="0">
                <a:solidFill>
                  <a:schemeClr val="dk1"/>
                </a:solidFill>
                <a:latin typeface="思源黑体 CN Regular" panose="020B0200000000000000" pitchFamily="34" charset="-122"/>
                <a:ea typeface="思源黑体 CN Regular" panose="020B0200000000000000" pitchFamily="34" charset="-122"/>
                <a:sym typeface="+mn-ea"/>
              </a:rPr>
              <a:t>排名结果的正确性公开可验证</a:t>
            </a:r>
            <a:endParaRPr lang="zh-CN" altLang="en-US" sz="1400" dirty="0">
              <a:solidFill>
                <a:schemeClr val="dk1"/>
              </a:solidFill>
              <a:latin typeface="思源黑体 CN Regular" panose="020B0200000000000000" pitchFamily="34" charset="-122"/>
              <a:ea typeface="思源黑体 CN Regular" panose="020B0200000000000000" pitchFamily="34" charset="-122"/>
              <a:sym typeface="+mn-ea"/>
            </a:endParaRPr>
          </a:p>
        </p:txBody>
      </p:sp>
      <p:sp>
        <p:nvSpPr>
          <p:cNvPr id="10" name="矩形: 圆角 9"/>
          <p:cNvSpPr/>
          <p:nvPr/>
        </p:nvSpPr>
        <p:spPr>
          <a:xfrm>
            <a:off x="1015297" y="3911504"/>
            <a:ext cx="4724053" cy="2178210"/>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358320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239123"/>
            <a:ext cx="4485076" cy="1538883"/>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涉及数字化线上排名的场景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竞拍</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招标</a:t>
            </a:r>
            <a:endParaRPr lang="en-US" altLang="zh-CN" sz="1400" dirty="0">
              <a:sym typeface="+mn-ea"/>
            </a:endParaRPr>
          </a:p>
          <a:p>
            <a:pPr marL="285750" indent="-285750">
              <a:spcBef>
                <a:spcPts val="600"/>
              </a:spcBef>
              <a:buFont typeface="Wingdings" panose="05000000000000000000" charset="0"/>
              <a:buChar char=""/>
            </a:pPr>
            <a:r>
              <a:rPr lang="zh-CN" altLang="en-US" sz="1600" dirty="0">
                <a:sym typeface="+mn-ea"/>
              </a:rPr>
              <a:t>涉及敏感数据排名的场景</a:t>
            </a:r>
            <a:endParaRPr lang="en-US" altLang="zh-CN" sz="1400" dirty="0">
              <a:sym typeface="+mn-ea"/>
            </a:endParaRPr>
          </a:p>
          <a:p>
            <a:pPr marL="663575" lvl="1" indent="-285750">
              <a:spcBef>
                <a:spcPts val="600"/>
              </a:spcBef>
              <a:buFont typeface="Wingdings" panose="05000000000000000000" charset="0"/>
              <a:buChar char=""/>
            </a:pPr>
            <a:r>
              <a:rPr lang="zh-CN" altLang="en-US" sz="1400" dirty="0"/>
              <a:t>行业敏感数据求排名区间</a:t>
            </a:r>
            <a:endParaRPr lang="en-US" altLang="zh-CN" sz="1600" dirty="0"/>
          </a:p>
        </p:txBody>
      </p:sp>
      <p:sp>
        <p:nvSpPr>
          <p:cNvPr id="13" name="矩形: 圆角 12"/>
          <p:cNvSpPr/>
          <p:nvPr/>
        </p:nvSpPr>
        <p:spPr>
          <a:xfrm>
            <a:off x="6418429" y="1559113"/>
            <a:ext cx="4724053"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527001" y="1915013"/>
            <a:ext cx="4690896" cy="3954929"/>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功能特性（以竞拍类应用为例）</a:t>
            </a:r>
          </a:p>
          <a:p>
            <a:pPr marL="663575" lvl="1" indent="-285750">
              <a:spcBef>
                <a:spcPts val="600"/>
              </a:spcBef>
              <a:buFont typeface="Wingdings" panose="05000000000000000000" charset="0"/>
              <a:buChar char=""/>
            </a:pPr>
            <a:r>
              <a:rPr lang="zh-CN" altLang="en-US" sz="1400" dirty="0">
                <a:sym typeface="+mn-ea"/>
              </a:rPr>
              <a:t>支持多种常用竞拍规则</a:t>
            </a:r>
          </a:p>
          <a:p>
            <a:pPr marL="663575" lvl="1" indent="-285750">
              <a:spcBef>
                <a:spcPts val="600"/>
              </a:spcBef>
              <a:buFont typeface="Wingdings" panose="05000000000000000000" charset="0"/>
              <a:buChar char=""/>
            </a:pPr>
            <a:r>
              <a:rPr lang="zh-CN" altLang="en-US" sz="1400" dirty="0">
                <a:sym typeface="+mn-ea"/>
              </a:rPr>
              <a:t>竞买人身份和出价金额隐匿</a:t>
            </a:r>
          </a:p>
          <a:p>
            <a:pPr marL="663575" lvl="1" indent="-285750">
              <a:spcBef>
                <a:spcPts val="600"/>
              </a:spcBef>
              <a:buFont typeface="Wingdings" panose="05000000000000000000" charset="0"/>
              <a:buChar char=""/>
            </a:pPr>
            <a:r>
              <a:rPr lang="zh-CN" altLang="en-US" sz="1400" dirty="0">
                <a:sym typeface="+mn-ea"/>
              </a:rPr>
              <a:t>仅披露中标价信息</a:t>
            </a:r>
          </a:p>
          <a:p>
            <a:pPr marL="663575" lvl="1" indent="-285750">
              <a:spcBef>
                <a:spcPts val="600"/>
              </a:spcBef>
              <a:buFont typeface="Wingdings" panose="05000000000000000000" charset="0"/>
              <a:buChar char=""/>
            </a:pPr>
            <a:r>
              <a:rPr lang="zh-CN" altLang="en-US" sz="1400" dirty="0">
                <a:sym typeface="+mn-ea"/>
              </a:rPr>
              <a:t>基于同态密文逻辑运算算法</a:t>
            </a:r>
          </a:p>
          <a:p>
            <a:pPr marL="663575" lvl="1" indent="-285750">
              <a:spcBef>
                <a:spcPts val="600"/>
              </a:spcBef>
              <a:buFont typeface="Wingdings" panose="05000000000000000000" charset="0"/>
              <a:buChar char=""/>
            </a:pPr>
            <a:r>
              <a:rPr lang="zh-CN" altLang="en-US" sz="1400" dirty="0">
                <a:sym typeface="+mn-ea"/>
              </a:rPr>
              <a:t>不依赖拍卖师来比较出价高低</a:t>
            </a: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663575" lvl="1" indent="-285750">
              <a:spcBef>
                <a:spcPts val="600"/>
              </a:spcBef>
              <a:buFont typeface="Wingdings" panose="05000000000000000000" charset="0"/>
              <a:buChar char=""/>
            </a:pPr>
            <a:r>
              <a:rPr lang="zh-CN" altLang="en-US" sz="1400" dirty="0">
                <a:sym typeface="+mn-ea"/>
              </a:rPr>
              <a:t>国密算法和监管支持</a:t>
            </a: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千字节出价记录大小</a:t>
            </a:r>
          </a:p>
          <a:p>
            <a:pPr marL="663575" lvl="1" indent="-285750">
              <a:spcBef>
                <a:spcPts val="600"/>
              </a:spcBef>
              <a:buFont typeface="Wingdings" panose="05000000000000000000" charset="0"/>
              <a:buChar char=""/>
            </a:pPr>
            <a:r>
              <a:rPr lang="zh-CN" altLang="en-US" sz="1400" dirty="0">
                <a:sym typeface="+mn-ea"/>
              </a:rPr>
              <a:t>毫秒级出价处理延时</a:t>
            </a:r>
          </a:p>
          <a:p>
            <a:pPr marL="663575" lvl="1" indent="-285750">
              <a:spcBef>
                <a:spcPts val="600"/>
              </a:spcBef>
              <a:buFont typeface="Wingdings" panose="05000000000000000000" charset="0"/>
              <a:buChar char=""/>
            </a:pPr>
            <a:r>
              <a:rPr lang="zh-CN" altLang="en-US" sz="1400" dirty="0">
                <a:sym typeface="+mn-ea"/>
              </a:rPr>
              <a:t>千级每秒出价处理并发量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摇号场景中的隐私需求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32</a:t>
            </a:fld>
            <a:endParaRPr lang="zh-CN" altLang="en-US"/>
          </a:p>
        </p:txBody>
      </p:sp>
      <p:sp>
        <p:nvSpPr>
          <p:cNvPr id="4" name="文本框 3"/>
          <p:cNvSpPr txBox="1"/>
          <p:nvPr/>
        </p:nvSpPr>
        <p:spPr>
          <a:xfrm>
            <a:off x="3937005" y="2773839"/>
            <a:ext cx="8006080" cy="1737995"/>
          </a:xfrm>
          <a:prstGeom prst="rect">
            <a:avLst/>
          </a:prstGeom>
          <a:noFill/>
        </p:spPr>
        <p:txBody>
          <a:bodyPr wrap="none" rtlCol="0">
            <a:spAutoFit/>
          </a:bodyPr>
          <a:lstStyle/>
          <a:p>
            <a:pPr algn="l">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你的号签？</a:t>
            </a:r>
          </a:p>
          <a:p>
            <a:pPr algn="l">
              <a:spcBef>
                <a:spcPts val="1800"/>
              </a:spcBef>
            </a:pPr>
            <a:r>
              <a:rPr lang="zh-CN" altLang="en-US" sz="4400" dirty="0">
                <a:solidFill>
                  <a:srgbClr val="000000"/>
                </a:solidFill>
                <a:latin typeface="思源黑体 CN Regular" panose="020B0200000000000000" pitchFamily="34" charset="-122"/>
                <a:ea typeface="思源黑体 CN Regular" panose="020B0200000000000000" pitchFamily="34" charset="-122"/>
              </a:rPr>
              <a:t>摇号服务可以凭此不让你中签？</a:t>
            </a:r>
          </a:p>
        </p:txBody>
      </p:sp>
      <p:sp>
        <p:nvSpPr>
          <p:cNvPr id="6" name="文本框 5"/>
          <p:cNvSpPr txBox="1"/>
          <p:nvPr/>
        </p:nvSpPr>
        <p:spPr>
          <a:xfrm>
            <a:off x="3980180" y="1970405"/>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pic>
        <p:nvPicPr>
          <p:cNvPr id="7" name="图片 6" descr="摇号场景"/>
          <p:cNvPicPr>
            <a:picLocks noChangeAspect="1"/>
          </p:cNvPicPr>
          <p:nvPr/>
        </p:nvPicPr>
        <p:blipFill>
          <a:blip r:embed="rId2"/>
          <a:stretch>
            <a:fillRect/>
          </a:stretch>
        </p:blipFill>
        <p:spPr>
          <a:xfrm>
            <a:off x="577850" y="1961515"/>
            <a:ext cx="3140710" cy="27330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摇号场景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33</a:t>
            </a:fld>
            <a:endParaRPr lang="zh-CN" altLang="en-US"/>
          </a:p>
        </p:txBody>
      </p:sp>
      <p:sp>
        <p:nvSpPr>
          <p:cNvPr id="16" name="文本框 15"/>
          <p:cNvSpPr txBox="1"/>
          <p:nvPr/>
        </p:nvSpPr>
        <p:spPr>
          <a:xfrm>
            <a:off x="5089452" y="3285439"/>
            <a:ext cx="6150048" cy="1908215"/>
          </a:xfrm>
          <a:prstGeom prst="rect">
            <a:avLst/>
          </a:prstGeom>
          <a:noFill/>
        </p:spPr>
        <p:txBody>
          <a:bodyPr wrap="square" rtlCol="0">
            <a:spAutoFit/>
          </a:bodyPr>
          <a:lstStyle/>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摇号已经成为现代社会中对于紧缺资源公平分配的常见手段，通常会涉及高价值的标的，如房产、招生名额等。</a:t>
            </a:r>
            <a:endParaRPr lang="en-US" altLang="zh-CN" sz="1800" dirty="0">
              <a:latin typeface="思源黑体 CN Medium"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在传统方案中，申请人难以核实</a:t>
            </a:r>
            <a:r>
              <a:rPr lang="zh-CN" altLang="en-US" sz="1800" dirty="0">
                <a:latin typeface="+mj-ea"/>
                <a:ea typeface="+mj-ea"/>
              </a:rPr>
              <a:t>抽签过程的随机性</a:t>
            </a:r>
            <a:r>
              <a:rPr lang="zh-CN" altLang="en-US" sz="1800" dirty="0">
                <a:latin typeface="思源黑体 CN Medium" panose="020B0200000000000000" pitchFamily="34" charset="-122"/>
                <a:ea typeface="思源黑体 CN Regular" panose="020B0200000000000000" pitchFamily="34" charset="-122"/>
              </a:rPr>
              <a:t>，配合申请人的身份和号签信息，摇号服务有一定的操作空间来影响最后中签的结果。</a:t>
            </a:r>
            <a:endParaRPr lang="en-US" altLang="zh-CN" sz="1800" dirty="0">
              <a:latin typeface="思源黑体 CN Medium" panose="020B0200000000000000" pitchFamily="34" charset="-122"/>
              <a:ea typeface="思源黑体 CN Regular" panose="020B0200000000000000" pitchFamily="34" charset="-122"/>
            </a:endParaRPr>
          </a:p>
        </p:txBody>
      </p:sp>
      <p:sp>
        <p:nvSpPr>
          <p:cNvPr id="17" name="文本框 16"/>
          <p:cNvSpPr txBox="1"/>
          <p:nvPr/>
        </p:nvSpPr>
        <p:spPr>
          <a:xfrm>
            <a:off x="5504413" y="1638737"/>
            <a:ext cx="5205432" cy="1323439"/>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摇号服务可能知道申请人的身份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摇号服务可能知道申请人的号签</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申请人信赖摇号服务不操纵抽签过程</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1070717" y="1496206"/>
            <a:ext cx="3621582" cy="4019075"/>
            <a:chOff x="1223117" y="1496206"/>
            <a:chExt cx="3621582" cy="4019075"/>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053" y="1496206"/>
              <a:ext cx="514525" cy="482624"/>
            </a:xfrm>
            <a:prstGeom prst="rect">
              <a:avLst/>
            </a:prstGeom>
          </p:spPr>
        </p:pic>
        <p:cxnSp>
          <p:nvCxnSpPr>
            <p:cNvPr id="6" name="直接箭头连接符 5"/>
            <p:cNvCxnSpPr/>
            <p:nvPr/>
          </p:nvCxnSpPr>
          <p:spPr>
            <a:xfrm>
              <a:off x="2449420" y="1857839"/>
              <a:ext cx="1525756" cy="114836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23117" y="1978830"/>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申请人</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4424" y="2648440"/>
              <a:ext cx="514525" cy="482624"/>
            </a:xfrm>
            <a:prstGeom prst="rect">
              <a:avLst/>
            </a:prstGeom>
          </p:spPr>
        </p:pic>
        <p:sp>
          <p:nvSpPr>
            <p:cNvPr id="9" name="文本框 8"/>
            <p:cNvSpPr txBox="1"/>
            <p:nvPr/>
          </p:nvSpPr>
          <p:spPr>
            <a:xfrm>
              <a:off x="1230488" y="3131064"/>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申请人</a:t>
              </a:r>
            </a:p>
          </p:txBody>
        </p:sp>
        <p:cxnSp>
          <p:nvCxnSpPr>
            <p:cNvPr id="10" name="直接箭头连接符 9"/>
            <p:cNvCxnSpPr/>
            <p:nvPr/>
          </p:nvCxnSpPr>
          <p:spPr>
            <a:xfrm>
              <a:off x="2455664" y="2882898"/>
              <a:ext cx="1519511" cy="20424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4424" y="4711030"/>
              <a:ext cx="514525" cy="482624"/>
            </a:xfrm>
            <a:prstGeom prst="rect">
              <a:avLst/>
            </a:prstGeom>
          </p:spPr>
        </p:pic>
        <p:sp>
          <p:nvSpPr>
            <p:cNvPr id="12" name="文本框 11"/>
            <p:cNvSpPr txBox="1"/>
            <p:nvPr/>
          </p:nvSpPr>
          <p:spPr>
            <a:xfrm>
              <a:off x="1230488" y="5193654"/>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中签人</a:t>
              </a:r>
            </a:p>
          </p:txBody>
        </p:sp>
        <p:cxnSp>
          <p:nvCxnSpPr>
            <p:cNvPr id="13" name="直接箭头连接符 12"/>
            <p:cNvCxnSpPr/>
            <p:nvPr/>
          </p:nvCxnSpPr>
          <p:spPr>
            <a:xfrm flipH="1">
              <a:off x="2449420" y="4168822"/>
              <a:ext cx="1354952" cy="82132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802303" y="3928135"/>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摇号服务</a:t>
              </a:r>
            </a:p>
          </p:txBody>
        </p:sp>
        <p:pic>
          <p:nvPicPr>
            <p:cNvPr id="19" name="图形 18" descr="DJ"/>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6302" y="2985020"/>
              <a:ext cx="914400" cy="914400"/>
            </a:xfrm>
            <a:prstGeom prst="rect">
              <a:avLst/>
            </a:prstGeom>
          </p:spPr>
        </p:pic>
      </p:grpSp>
      <p:pic>
        <p:nvPicPr>
          <p:cNvPr id="18" name="图形 1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00193" y="1730832"/>
            <a:ext cx="216000" cy="216000"/>
          </a:xfrm>
          <a:prstGeom prst="rect">
            <a:avLst/>
          </a:prstGeom>
        </p:spPr>
      </p:pic>
      <p:pic>
        <p:nvPicPr>
          <p:cNvPr id="21" name="图形 2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00193" y="2173826"/>
            <a:ext cx="216000" cy="216000"/>
          </a:xfrm>
          <a:prstGeom prst="rect">
            <a:avLst/>
          </a:prstGeom>
        </p:spPr>
      </p:pic>
      <p:pic>
        <p:nvPicPr>
          <p:cNvPr id="22" name="图形 2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00193" y="2628906"/>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摇号场景中核心技术 </a:t>
            </a:r>
            <a:r>
              <a:rPr lang="en-US" altLang="zh-CN" dirty="0"/>
              <a:t>– </a:t>
            </a:r>
            <a:r>
              <a:rPr lang="zh-CN" altLang="en-US" dirty="0"/>
              <a:t>多方安全随机数生成</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34</a:t>
            </a:fld>
            <a:endParaRPr lang="zh-CN" altLang="en-US"/>
          </a:p>
        </p:txBody>
      </p:sp>
      <p:sp>
        <p:nvSpPr>
          <p:cNvPr id="4" name="文本框 3"/>
          <p:cNvSpPr txBox="1"/>
          <p:nvPr/>
        </p:nvSpPr>
        <p:spPr>
          <a:xfrm>
            <a:off x="2023157" y="2035333"/>
            <a:ext cx="877163"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平台方</a:t>
            </a:r>
          </a:p>
        </p:txBody>
      </p:sp>
      <p:sp>
        <p:nvSpPr>
          <p:cNvPr id="7" name="文本框 6"/>
          <p:cNvSpPr txBox="1"/>
          <p:nvPr/>
        </p:nvSpPr>
        <p:spPr>
          <a:xfrm>
            <a:off x="1715380" y="4138480"/>
            <a:ext cx="1492716"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随机数：</a:t>
            </a:r>
            <a:r>
              <a:rPr lang="en-US" altLang="zh-CN" dirty="0"/>
              <a:t>520</a:t>
            </a:r>
            <a:endParaRPr lang="zh-CN" altLang="en-US" dirty="0"/>
          </a:p>
        </p:txBody>
      </p:sp>
      <p:sp>
        <p:nvSpPr>
          <p:cNvPr id="11" name="文本框 10"/>
          <p:cNvSpPr txBox="1"/>
          <p:nvPr/>
        </p:nvSpPr>
        <p:spPr>
          <a:xfrm>
            <a:off x="5701177" y="2035333"/>
            <a:ext cx="110799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zh-CN" altLang="en-US" b="1" dirty="0">
              <a:solidFill>
                <a:srgbClr val="FF6600"/>
              </a:solidFill>
            </a:endParaRPr>
          </a:p>
        </p:txBody>
      </p:sp>
      <p:sp>
        <p:nvSpPr>
          <p:cNvPr id="12" name="文本框 11"/>
          <p:cNvSpPr txBox="1"/>
          <p:nvPr/>
        </p:nvSpPr>
        <p:spPr>
          <a:xfrm>
            <a:off x="7456439" y="2035333"/>
            <a:ext cx="1107996"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zh-CN" altLang="en-US" b="1" dirty="0">
              <a:solidFill>
                <a:srgbClr val="FF6600"/>
              </a:solidFill>
            </a:endParaRPr>
          </a:p>
        </p:txBody>
      </p:sp>
      <p:sp>
        <p:nvSpPr>
          <p:cNvPr id="13" name="文本框 12"/>
          <p:cNvSpPr txBox="1"/>
          <p:nvPr/>
        </p:nvSpPr>
        <p:spPr>
          <a:xfrm>
            <a:off x="9211702" y="2035333"/>
            <a:ext cx="1107996"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zh-CN" altLang="en-US" b="1" dirty="0">
              <a:solidFill>
                <a:srgbClr val="FF6600"/>
              </a:solidFill>
            </a:endParaRPr>
          </a:p>
        </p:txBody>
      </p:sp>
      <p:cxnSp>
        <p:nvCxnSpPr>
          <p:cNvPr id="15" name="连接符: 肘形 14"/>
          <p:cNvCxnSpPr>
            <a:stCxn id="11" idx="2"/>
            <a:endCxn id="30" idx="0"/>
          </p:cNvCxnSpPr>
          <p:nvPr/>
        </p:nvCxnSpPr>
        <p:spPr>
          <a:xfrm rot="5400000" flipV="1">
            <a:off x="6267768" y="2392363"/>
            <a:ext cx="1733550" cy="1758315"/>
          </a:xfrm>
          <a:prstGeom prst="bentConnector3">
            <a:avLst>
              <a:gd name="adj1" fmla="val 4998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连接符: 肘形 15"/>
          <p:cNvCxnSpPr>
            <a:stCxn id="13" idx="2"/>
            <a:endCxn id="30" idx="0"/>
          </p:cNvCxnSpPr>
          <p:nvPr/>
        </p:nvCxnSpPr>
        <p:spPr>
          <a:xfrm rot="5400000">
            <a:off x="8023225" y="2395220"/>
            <a:ext cx="1733550" cy="175260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连接符: 肘形 16"/>
          <p:cNvCxnSpPr>
            <a:stCxn id="12" idx="2"/>
            <a:endCxn id="30" idx="0"/>
          </p:cNvCxnSpPr>
          <p:nvPr/>
        </p:nvCxnSpPr>
        <p:spPr>
          <a:xfrm rot="5400000" flipV="1">
            <a:off x="7145338" y="3269933"/>
            <a:ext cx="1733550" cy="3175"/>
          </a:xfrm>
          <a:prstGeom prst="bentConnector3">
            <a:avLst>
              <a:gd name="adj1" fmla="val 49982"/>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文本框 17"/>
          <p:cNvSpPr txBox="1"/>
          <p:nvPr/>
        </p:nvSpPr>
        <p:spPr>
          <a:xfrm>
            <a:off x="6872976" y="4717512"/>
            <a:ext cx="2274921"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单个参与方</a:t>
            </a:r>
            <a:r>
              <a:rPr lang="zh-CN" altLang="en-US" sz="1800" dirty="0">
                <a:solidFill>
                  <a:srgbClr val="FFFF00"/>
                </a:solidFill>
                <a:latin typeface="思源黑体 CN Regular" panose="020B0200000000000000" pitchFamily="34" charset="-122"/>
                <a:ea typeface="思源黑体 CN Regular" panose="020B0200000000000000" pitchFamily="34" charset="-122"/>
              </a:rPr>
              <a:t>无法操纵</a:t>
            </a:r>
            <a:r>
              <a:rPr lang="zh-CN" altLang="en-US" sz="1800" dirty="0">
                <a:solidFill>
                  <a:schemeClr val="bg1"/>
                </a:solidFill>
                <a:latin typeface="思源黑体 CN Regular" panose="020B0200000000000000" pitchFamily="34" charset="-122"/>
                <a:ea typeface="思源黑体 CN Regular" panose="020B0200000000000000" pitchFamily="34" charset="-122"/>
              </a:rPr>
              <a:t>随机数结果</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p:txBody>
      </p:sp>
      <p:cxnSp>
        <p:nvCxnSpPr>
          <p:cNvPr id="21" name="直接连接符 20"/>
          <p:cNvCxnSpPr/>
          <p:nvPr/>
        </p:nvCxnSpPr>
        <p:spPr>
          <a:xfrm>
            <a:off x="4886202"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箭头: 右 21"/>
          <p:cNvSpPr/>
          <p:nvPr/>
        </p:nvSpPr>
        <p:spPr>
          <a:xfrm>
            <a:off x="3862874" y="3432105"/>
            <a:ext cx="2197146"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多方协作生成</a:t>
            </a:r>
          </a:p>
        </p:txBody>
      </p:sp>
      <p:sp>
        <p:nvSpPr>
          <p:cNvPr id="30" name="文本框 29"/>
          <p:cNvSpPr txBox="1"/>
          <p:nvPr/>
        </p:nvSpPr>
        <p:spPr>
          <a:xfrm>
            <a:off x="7267156" y="4138480"/>
            <a:ext cx="1492716"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随机数：</a:t>
            </a:r>
            <a:r>
              <a:rPr lang="en-US" altLang="zh-CN" dirty="0"/>
              <a:t>520</a:t>
            </a:r>
            <a:endParaRPr lang="zh-CN" altLang="en-US" dirty="0"/>
          </a:p>
        </p:txBody>
      </p:sp>
      <p:cxnSp>
        <p:nvCxnSpPr>
          <p:cNvPr id="40" name="直接箭头连接符 39"/>
          <p:cNvCxnSpPr>
            <a:stCxn id="4" idx="2"/>
            <a:endCxn id="7" idx="0"/>
          </p:cNvCxnSpPr>
          <p:nvPr/>
        </p:nvCxnSpPr>
        <p:spPr>
          <a:xfrm>
            <a:off x="2469994" y="2404665"/>
            <a:ext cx="0" cy="17335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多方安全随机数生成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35</a:t>
            </a:fld>
            <a:endParaRPr lang="zh-CN" altLang="en-US"/>
          </a:p>
        </p:txBody>
      </p:sp>
      <p:sp>
        <p:nvSpPr>
          <p:cNvPr id="7" name="矩形: 圆角 6"/>
          <p:cNvSpPr/>
          <p:nvPr/>
        </p:nvSpPr>
        <p:spPr>
          <a:xfrm>
            <a:off x="1015297" y="1587395"/>
            <a:ext cx="4724053" cy="1787400"/>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138773"/>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参与者身份和待抽签的个体数值隐匿</a:t>
            </a:r>
            <a:endParaRPr lang="en-US" altLang="zh-CN" sz="1600" dirty="0"/>
          </a:p>
          <a:p>
            <a:pPr marL="285750" indent="-285750">
              <a:spcBef>
                <a:spcPts val="1200"/>
              </a:spcBef>
              <a:buFont typeface="Wingdings" panose="05000000000000000000" charset="0"/>
              <a:buChar char=""/>
            </a:pPr>
            <a:r>
              <a:rPr lang="zh-CN" altLang="en-US" sz="1600" dirty="0">
                <a:sym typeface="+mn-ea"/>
              </a:rPr>
              <a:t>不依赖中心化的可信第三方来生成随机数</a:t>
            </a:r>
            <a:endParaRPr lang="en-US" altLang="zh-CN" sz="1600" dirty="0">
              <a:sym typeface="+mn-ea"/>
            </a:endParaRPr>
          </a:p>
          <a:p>
            <a:pPr marL="285750" indent="-285750">
              <a:spcBef>
                <a:spcPts val="1200"/>
              </a:spcBef>
              <a:buFont typeface="Wingdings" panose="05000000000000000000" charset="0"/>
              <a:buChar char=""/>
            </a:pPr>
            <a:r>
              <a:rPr lang="zh-CN" altLang="en-US" sz="1600" dirty="0">
                <a:solidFill>
                  <a:schemeClr val="dk1"/>
                </a:solidFill>
                <a:latin typeface="思源黑体 CN Regular" panose="020B0200000000000000" pitchFamily="34" charset="-122"/>
                <a:ea typeface="思源黑体 CN Regular" panose="020B0200000000000000" pitchFamily="34" charset="-122"/>
                <a:sym typeface="+mn-ea"/>
              </a:rPr>
              <a:t>多方协作生成的随机数的正确性公开可验证</a:t>
            </a:r>
            <a:endParaRPr lang="zh-CN" altLang="en-US" sz="1400" dirty="0">
              <a:solidFill>
                <a:schemeClr val="dk1"/>
              </a:solidFill>
              <a:latin typeface="思源黑体 CN Regular" panose="020B0200000000000000" pitchFamily="34" charset="-122"/>
              <a:ea typeface="思源黑体 CN Regular" panose="020B0200000000000000" pitchFamily="34" charset="-122"/>
              <a:sym typeface="+mn-ea"/>
            </a:endParaRPr>
          </a:p>
        </p:txBody>
      </p:sp>
      <p:sp>
        <p:nvSpPr>
          <p:cNvPr id="10" name="矩形: 圆角 9"/>
          <p:cNvSpPr/>
          <p:nvPr/>
        </p:nvSpPr>
        <p:spPr>
          <a:xfrm>
            <a:off x="1015297" y="3911504"/>
            <a:ext cx="4724053" cy="2178210"/>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358320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163707"/>
            <a:ext cx="4485076" cy="1862048"/>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涉及公平随机分配的场景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摇号</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抽奖</a:t>
            </a:r>
            <a:endParaRPr lang="en-US" altLang="zh-CN" sz="1400" dirty="0">
              <a:sym typeface="+mn-ea"/>
            </a:endParaRPr>
          </a:p>
          <a:p>
            <a:pPr marL="285750" indent="-285750">
              <a:spcBef>
                <a:spcPts val="600"/>
              </a:spcBef>
              <a:buFont typeface="Wingdings" panose="05000000000000000000" charset="0"/>
              <a:buChar char=""/>
            </a:pPr>
            <a:r>
              <a:rPr lang="zh-CN" altLang="en-US" sz="1600" dirty="0">
                <a:sym typeface="+mn-ea"/>
              </a:rPr>
              <a:t>涉及防止作弊造假的场景</a:t>
            </a:r>
            <a:endParaRPr lang="en-US" altLang="zh-CN" sz="1400" dirty="0">
              <a:sym typeface="+mn-ea"/>
            </a:endParaRPr>
          </a:p>
          <a:p>
            <a:pPr marL="663575" lvl="1" indent="-285750">
              <a:spcBef>
                <a:spcPts val="600"/>
              </a:spcBef>
              <a:buFont typeface="Wingdings" panose="05000000000000000000" charset="0"/>
              <a:buChar char=""/>
            </a:pPr>
            <a:r>
              <a:rPr lang="zh-CN" altLang="en-US" sz="1400" dirty="0"/>
              <a:t>抽检</a:t>
            </a:r>
            <a:endParaRPr lang="en-US" altLang="zh-CN" sz="1400" dirty="0"/>
          </a:p>
          <a:p>
            <a:pPr marL="663575" lvl="1" indent="-285750">
              <a:spcBef>
                <a:spcPts val="600"/>
              </a:spcBef>
              <a:buFont typeface="Wingdings" panose="05000000000000000000" charset="0"/>
              <a:buChar char=""/>
            </a:pPr>
            <a:r>
              <a:rPr lang="zh-CN" altLang="en-US" sz="1400" dirty="0"/>
              <a:t>审计</a:t>
            </a:r>
            <a:endParaRPr lang="en-US" altLang="zh-CN" sz="1600" dirty="0"/>
          </a:p>
        </p:txBody>
      </p:sp>
      <p:sp>
        <p:nvSpPr>
          <p:cNvPr id="13" name="矩形: 圆角 12"/>
          <p:cNvSpPr/>
          <p:nvPr/>
        </p:nvSpPr>
        <p:spPr>
          <a:xfrm>
            <a:off x="6418429" y="1559113"/>
            <a:ext cx="4724053"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527001" y="1915013"/>
            <a:ext cx="4690896" cy="3662541"/>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功能特性（以摇号类应用为例）</a:t>
            </a:r>
          </a:p>
          <a:p>
            <a:pPr marL="663575" lvl="1" indent="-285750">
              <a:spcBef>
                <a:spcPts val="600"/>
              </a:spcBef>
              <a:buFont typeface="Wingdings" panose="05000000000000000000" charset="0"/>
              <a:buChar char=""/>
            </a:pPr>
            <a:r>
              <a:rPr lang="zh-CN" altLang="en-US" sz="1400" dirty="0">
                <a:sym typeface="+mn-ea"/>
              </a:rPr>
              <a:t>支持多种常用摇号规则</a:t>
            </a:r>
          </a:p>
          <a:p>
            <a:pPr marL="663575" lvl="1" indent="-285750">
              <a:spcBef>
                <a:spcPts val="600"/>
              </a:spcBef>
              <a:buFont typeface="Wingdings" panose="05000000000000000000" charset="0"/>
              <a:buChar char=""/>
            </a:pPr>
            <a:r>
              <a:rPr lang="zh-CN" altLang="en-US" sz="1400" dirty="0">
                <a:sym typeface="+mn-ea"/>
              </a:rPr>
              <a:t>申请人身份和号签数值隐匿</a:t>
            </a:r>
          </a:p>
          <a:p>
            <a:pPr marL="663575" lvl="1" indent="-285750">
              <a:spcBef>
                <a:spcPts val="600"/>
              </a:spcBef>
              <a:buFont typeface="Wingdings" panose="05000000000000000000" charset="0"/>
              <a:buChar char=""/>
            </a:pPr>
            <a:r>
              <a:rPr lang="zh-CN" altLang="en-US" sz="1400" dirty="0">
                <a:sym typeface="+mn-ea"/>
              </a:rPr>
              <a:t>仅披露中签数值信息</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申请人可参与中签所需的随机数生成过程</a:t>
            </a:r>
          </a:p>
          <a:p>
            <a:pPr marL="663575" lvl="1" indent="-285750">
              <a:spcBef>
                <a:spcPts val="600"/>
              </a:spcBef>
              <a:buFont typeface="Wingdings" panose="05000000000000000000" charset="0"/>
              <a:buChar char=""/>
            </a:pPr>
            <a:r>
              <a:rPr lang="zh-CN" altLang="en-US" sz="1400" dirty="0">
                <a:sym typeface="+mn-ea"/>
              </a:rPr>
              <a:t>不依赖平台服务来确定中签所需的随机数</a:t>
            </a: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663575" lvl="1" indent="-285750">
              <a:spcBef>
                <a:spcPts val="600"/>
              </a:spcBef>
              <a:buFont typeface="Wingdings" panose="05000000000000000000" charset="0"/>
              <a:buChar char=""/>
            </a:pPr>
            <a:r>
              <a:rPr lang="zh-CN" altLang="en-US" sz="1400" dirty="0">
                <a:sym typeface="+mn-ea"/>
              </a:rPr>
              <a:t>国密算法和监管支持</a:t>
            </a: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微秒级抽签处理延时</a:t>
            </a:r>
          </a:p>
          <a:p>
            <a:pPr marL="663575" lvl="1" indent="-285750">
              <a:spcBef>
                <a:spcPts val="600"/>
              </a:spcBef>
              <a:buFont typeface="Wingdings" panose="05000000000000000000" charset="0"/>
              <a:buChar char=""/>
            </a:pPr>
            <a:r>
              <a:rPr lang="zh-CN" altLang="en-US" sz="1400" dirty="0">
                <a:sym typeface="+mn-ea"/>
              </a:rPr>
              <a:t>万级每秒抽签处理并发量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通用隐私计算场景中的隐私需求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36</a:t>
            </a:fld>
            <a:endParaRPr lang="zh-CN" altLang="en-US"/>
          </a:p>
        </p:txBody>
      </p:sp>
      <p:sp>
        <p:nvSpPr>
          <p:cNvPr id="4" name="文本框 3"/>
          <p:cNvSpPr txBox="1"/>
          <p:nvPr/>
        </p:nvSpPr>
        <p:spPr>
          <a:xfrm>
            <a:off x="5849628" y="2949099"/>
            <a:ext cx="5669280" cy="1799590"/>
          </a:xfrm>
          <a:prstGeom prst="rect">
            <a:avLst/>
          </a:prstGeom>
          <a:noFill/>
        </p:spPr>
        <p:txBody>
          <a:bodyPr wrap="none" rtlCol="0">
            <a:spAutoFit/>
          </a:bodyPr>
          <a:lstStyle/>
          <a:p>
            <a:pPr algn="ctr">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你的敏感输入数据？</a:t>
            </a:r>
          </a:p>
          <a:p>
            <a:pPr algn="ctr">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敏感中间状态数据？</a:t>
            </a:r>
          </a:p>
        </p:txBody>
      </p:sp>
      <p:sp>
        <p:nvSpPr>
          <p:cNvPr id="6" name="文本框 5"/>
          <p:cNvSpPr txBox="1"/>
          <p:nvPr/>
        </p:nvSpPr>
        <p:spPr>
          <a:xfrm>
            <a:off x="5849620" y="2108835"/>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pic>
        <p:nvPicPr>
          <p:cNvPr id="5" name="图片 4" descr="隐私计算场景"/>
          <p:cNvPicPr>
            <a:picLocks noChangeAspect="1"/>
          </p:cNvPicPr>
          <p:nvPr/>
        </p:nvPicPr>
        <p:blipFill>
          <a:blip r:embed="rId2"/>
          <a:stretch>
            <a:fillRect/>
          </a:stretch>
        </p:blipFill>
        <p:spPr>
          <a:xfrm>
            <a:off x="922020" y="2109470"/>
            <a:ext cx="4665980" cy="26390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通用隐私计算场景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37</a:t>
            </a:fld>
            <a:endParaRPr lang="zh-CN" altLang="en-US"/>
          </a:p>
        </p:txBody>
      </p:sp>
      <p:sp>
        <p:nvSpPr>
          <p:cNvPr id="16" name="文本框 15"/>
          <p:cNvSpPr txBox="1"/>
          <p:nvPr/>
        </p:nvSpPr>
        <p:spPr>
          <a:xfrm>
            <a:off x="5089452" y="3351382"/>
            <a:ext cx="6150048" cy="2240613"/>
          </a:xfrm>
          <a:prstGeom prst="rect">
            <a:avLst/>
          </a:prstGeom>
          <a:noFill/>
        </p:spPr>
        <p:txBody>
          <a:bodyPr wrap="square" rtlCol="0">
            <a:spAutoFit/>
          </a:bodyPr>
          <a:lstStyle/>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随着国内外隐私保护立法日渐完善，隐私计算已经成为数字化经济中连接数据孤岛、实现数据可控跨域流动、联合价值发掘的必要技术手段。</a:t>
            </a:r>
            <a:endParaRPr lang="en-US" altLang="zh-CN" sz="1800" dirty="0">
              <a:latin typeface="思源黑体 CN Medium"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在传统方案中，多个互不信任的协作者</a:t>
            </a:r>
            <a:r>
              <a:rPr lang="zh-CN" altLang="en-US" sz="1800" dirty="0">
                <a:latin typeface="+mj-ea"/>
                <a:ea typeface="+mj-ea"/>
              </a:rPr>
              <a:t>难以找到一个共同信任的第三方</a:t>
            </a:r>
            <a:r>
              <a:rPr lang="zh-CN" altLang="en-US" sz="1800" dirty="0">
                <a:latin typeface="思源黑体 CN Medium" panose="020B0200000000000000" pitchFamily="34" charset="-122"/>
                <a:ea typeface="思源黑体 CN Regular" panose="020B0200000000000000" pitchFamily="34" charset="-122"/>
              </a:rPr>
              <a:t>来运行涉及敏感数据汇集的计算服务。同时，计算服务有一定的操作空间来影响</a:t>
            </a:r>
            <a:r>
              <a:rPr lang="zh-CN" altLang="en-US" sz="1800" dirty="0">
                <a:latin typeface="+mj-ea"/>
                <a:ea typeface="+mj-ea"/>
              </a:rPr>
              <a:t>最后计算结果的正确性</a:t>
            </a:r>
            <a:r>
              <a:rPr lang="zh-CN" altLang="en-US" sz="1800" dirty="0">
                <a:latin typeface="思源黑体 CN Medium" panose="020B0200000000000000" pitchFamily="34" charset="-122"/>
                <a:ea typeface="思源黑体 CN Regular" panose="020B0200000000000000" pitchFamily="34" charset="-122"/>
              </a:rPr>
              <a:t>。</a:t>
            </a:r>
            <a:endParaRPr lang="en-US" altLang="zh-CN" sz="1800" dirty="0">
              <a:latin typeface="思源黑体 CN Medium" panose="020B0200000000000000" pitchFamily="34" charset="-122"/>
              <a:ea typeface="思源黑体 CN Regular" panose="020B0200000000000000"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4653" y="1496206"/>
            <a:ext cx="514525" cy="482624"/>
          </a:xfrm>
          <a:prstGeom prst="rect">
            <a:avLst/>
          </a:prstGeom>
        </p:spPr>
      </p:pic>
      <p:cxnSp>
        <p:nvCxnSpPr>
          <p:cNvPr id="6" name="直接箭头连接符 5"/>
          <p:cNvCxnSpPr/>
          <p:nvPr/>
        </p:nvCxnSpPr>
        <p:spPr>
          <a:xfrm>
            <a:off x="2297020" y="1857839"/>
            <a:ext cx="1525756" cy="114836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70717" y="1978830"/>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协作者</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024" y="2648440"/>
            <a:ext cx="514525" cy="482624"/>
          </a:xfrm>
          <a:prstGeom prst="rect">
            <a:avLst/>
          </a:prstGeom>
        </p:spPr>
      </p:pic>
      <p:sp>
        <p:nvSpPr>
          <p:cNvPr id="9" name="文本框 8"/>
          <p:cNvSpPr txBox="1"/>
          <p:nvPr/>
        </p:nvSpPr>
        <p:spPr>
          <a:xfrm>
            <a:off x="1078088" y="3131064"/>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协作者</a:t>
            </a:r>
          </a:p>
        </p:txBody>
      </p:sp>
      <p:cxnSp>
        <p:nvCxnSpPr>
          <p:cNvPr id="10" name="直接箭头连接符 9"/>
          <p:cNvCxnSpPr/>
          <p:nvPr/>
        </p:nvCxnSpPr>
        <p:spPr>
          <a:xfrm>
            <a:off x="2303264" y="2882898"/>
            <a:ext cx="1519511" cy="20424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2024" y="4711030"/>
            <a:ext cx="514525" cy="482624"/>
          </a:xfrm>
          <a:prstGeom prst="rect">
            <a:avLst/>
          </a:prstGeom>
        </p:spPr>
      </p:pic>
      <p:sp>
        <p:nvSpPr>
          <p:cNvPr id="12" name="文本框 11"/>
          <p:cNvSpPr txBox="1"/>
          <p:nvPr/>
        </p:nvSpPr>
        <p:spPr>
          <a:xfrm>
            <a:off x="1078088" y="5193654"/>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协作者</a:t>
            </a:r>
          </a:p>
        </p:txBody>
      </p:sp>
      <p:cxnSp>
        <p:nvCxnSpPr>
          <p:cNvPr id="13" name="直接箭头连接符 12"/>
          <p:cNvCxnSpPr/>
          <p:nvPr/>
        </p:nvCxnSpPr>
        <p:spPr>
          <a:xfrm flipH="1">
            <a:off x="2297020" y="4168822"/>
            <a:ext cx="1354952" cy="82132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649903" y="3928135"/>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计算服务</a:t>
            </a:r>
          </a:p>
        </p:txBody>
      </p:sp>
      <p:pic>
        <p:nvPicPr>
          <p:cNvPr id="14" name="图形 13" descr="宇航员"/>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3901" y="2962176"/>
            <a:ext cx="914400" cy="914400"/>
          </a:xfrm>
          <a:prstGeom prst="rect">
            <a:avLst/>
          </a:prstGeom>
        </p:spPr>
      </p:pic>
      <p:sp>
        <p:nvSpPr>
          <p:cNvPr id="23" name="文本框 22"/>
          <p:cNvSpPr txBox="1"/>
          <p:nvPr/>
        </p:nvSpPr>
        <p:spPr>
          <a:xfrm>
            <a:off x="5584142" y="1473848"/>
            <a:ext cx="4922243" cy="1785104"/>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计算服务可能知道协作者的身份</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计算服务可能知道协作者的数据明文</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协作者需信赖计算服务正确计算</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协作者信赖计算服务不篡改计算结果</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p:txBody>
      </p:sp>
      <p:pic>
        <p:nvPicPr>
          <p:cNvPr id="24" name="图形 2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0896" y="1539791"/>
            <a:ext cx="216000" cy="216000"/>
          </a:xfrm>
          <a:prstGeom prst="rect">
            <a:avLst/>
          </a:prstGeom>
        </p:spPr>
      </p:pic>
      <p:pic>
        <p:nvPicPr>
          <p:cNvPr id="25" name="图形 2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0896" y="1982785"/>
            <a:ext cx="216000" cy="216000"/>
          </a:xfrm>
          <a:prstGeom prst="rect">
            <a:avLst/>
          </a:prstGeom>
        </p:spPr>
      </p:pic>
      <p:pic>
        <p:nvPicPr>
          <p:cNvPr id="26" name="图形 2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0896" y="2437865"/>
            <a:ext cx="216000" cy="216000"/>
          </a:xfrm>
          <a:prstGeom prst="rect">
            <a:avLst/>
          </a:prstGeom>
        </p:spPr>
      </p:pic>
      <p:pic>
        <p:nvPicPr>
          <p:cNvPr id="27" name="图形 2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0896" y="2889226"/>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128" y="442498"/>
            <a:ext cx="10207146" cy="450962"/>
          </a:xfrm>
        </p:spPr>
        <p:txBody>
          <a:bodyPr>
            <a:normAutofit/>
          </a:bodyPr>
          <a:lstStyle/>
          <a:p>
            <a:r>
              <a:rPr lang="zh-CN" altLang="en-US" dirty="0"/>
              <a:t>通用隐私计算场景中核心技术 </a:t>
            </a:r>
            <a:r>
              <a:rPr lang="en-US" altLang="zh-CN" dirty="0"/>
              <a:t>– </a:t>
            </a:r>
            <a:r>
              <a:rPr lang="zh-CN" altLang="en-US" dirty="0"/>
              <a:t>多方密文电路（</a:t>
            </a:r>
            <a:r>
              <a:rPr lang="en-US" altLang="zh-CN" dirty="0"/>
              <a:t>beta</a:t>
            </a:r>
            <a:r>
              <a:rPr lang="zh-CN" altLang="en-US" dirty="0"/>
              <a:t>） </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38</a:t>
            </a:fld>
            <a:endParaRPr lang="zh-CN" altLang="en-US"/>
          </a:p>
        </p:txBody>
      </p:sp>
      <p:sp>
        <p:nvSpPr>
          <p:cNvPr id="4" name="文本框 3"/>
          <p:cNvSpPr txBox="1"/>
          <p:nvPr/>
        </p:nvSpPr>
        <p:spPr>
          <a:xfrm>
            <a:off x="652532" y="2035335"/>
            <a:ext cx="1467068"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dirty="0"/>
              <a:t>5</a:t>
            </a:r>
            <a:endParaRPr lang="zh-CN" altLang="en-US" dirty="0"/>
          </a:p>
        </p:txBody>
      </p:sp>
      <p:sp>
        <p:nvSpPr>
          <p:cNvPr id="5" name="文本框 4"/>
          <p:cNvSpPr txBox="1"/>
          <p:nvPr/>
        </p:nvSpPr>
        <p:spPr>
          <a:xfrm>
            <a:off x="2268258" y="2035335"/>
            <a:ext cx="1595309"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dirty="0"/>
              <a:t>20</a:t>
            </a:r>
            <a:endParaRPr lang="zh-CN" altLang="en-US" dirty="0"/>
          </a:p>
        </p:txBody>
      </p:sp>
      <p:sp>
        <p:nvSpPr>
          <p:cNvPr id="6" name="文本框 5"/>
          <p:cNvSpPr txBox="1"/>
          <p:nvPr/>
        </p:nvSpPr>
        <p:spPr>
          <a:xfrm>
            <a:off x="4012225" y="2035333"/>
            <a:ext cx="1595309"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dirty="0"/>
              <a:t>10</a:t>
            </a:r>
            <a:endParaRPr lang="zh-CN" altLang="en-US" dirty="0"/>
          </a:p>
        </p:txBody>
      </p:sp>
      <p:sp>
        <p:nvSpPr>
          <p:cNvPr id="7" name="文本框 6"/>
          <p:cNvSpPr txBox="1"/>
          <p:nvPr/>
        </p:nvSpPr>
        <p:spPr>
          <a:xfrm>
            <a:off x="2383673" y="4168217"/>
            <a:ext cx="1364476"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中位数：</a:t>
            </a:r>
            <a:r>
              <a:rPr lang="en-US" altLang="zh-CN" dirty="0"/>
              <a:t>10</a:t>
            </a:r>
            <a:endParaRPr lang="zh-CN" altLang="en-US" dirty="0"/>
          </a:p>
        </p:txBody>
      </p:sp>
      <p:cxnSp>
        <p:nvCxnSpPr>
          <p:cNvPr id="8" name="连接符: 肘形 7"/>
          <p:cNvCxnSpPr>
            <a:stCxn id="4" idx="2"/>
            <a:endCxn id="7" idx="0"/>
          </p:cNvCxnSpPr>
          <p:nvPr/>
        </p:nvCxnSpPr>
        <p:spPr>
          <a:xfrm rot="16200000" flipH="1">
            <a:off x="1482713" y="2585018"/>
            <a:ext cx="1486551" cy="167984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连接符: 肘形 8"/>
          <p:cNvCxnSpPr>
            <a:stCxn id="6" idx="2"/>
            <a:endCxn id="7" idx="0"/>
          </p:cNvCxnSpPr>
          <p:nvPr/>
        </p:nvCxnSpPr>
        <p:spPr>
          <a:xfrm rot="5400000">
            <a:off x="3194620" y="2552956"/>
            <a:ext cx="1486553" cy="174396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连接符: 肘形 9"/>
          <p:cNvCxnSpPr>
            <a:stCxn id="5" idx="2"/>
            <a:endCxn id="7" idx="0"/>
          </p:cNvCxnSpPr>
          <p:nvPr/>
        </p:nvCxnSpPr>
        <p:spPr>
          <a:xfrm rot="5400000">
            <a:off x="2322637" y="3424940"/>
            <a:ext cx="1486551" cy="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6131072" y="2035335"/>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参与方甲</a:t>
            </a:r>
            <a:endParaRPr lang="en-US" altLang="zh-CN" dirty="0"/>
          </a:p>
          <a:p>
            <a:r>
              <a:rPr lang="zh-CN" altLang="en-US" dirty="0"/>
              <a:t>个体数据：</a:t>
            </a:r>
            <a:r>
              <a:rPr lang="en-US" altLang="zh-CN" b="1" dirty="0">
                <a:solidFill>
                  <a:srgbClr val="FF6600"/>
                </a:solidFill>
              </a:rPr>
              <a:t>C1</a:t>
            </a:r>
            <a:endParaRPr lang="zh-CN" altLang="en-US" b="1" dirty="0">
              <a:solidFill>
                <a:srgbClr val="FF6600"/>
              </a:solidFill>
            </a:endParaRPr>
          </a:p>
        </p:txBody>
      </p:sp>
      <p:sp>
        <p:nvSpPr>
          <p:cNvPr id="12" name="文本框 11"/>
          <p:cNvSpPr txBox="1"/>
          <p:nvPr/>
        </p:nvSpPr>
        <p:spPr>
          <a:xfrm>
            <a:off x="7886334" y="2035335"/>
            <a:ext cx="1614545" cy="646331"/>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参与方乙</a:t>
            </a:r>
            <a:endParaRPr lang="en-US" altLang="zh-CN" dirty="0"/>
          </a:p>
          <a:p>
            <a:r>
              <a:rPr lang="zh-CN" altLang="en-US" dirty="0"/>
              <a:t>个体数据：</a:t>
            </a:r>
            <a:r>
              <a:rPr lang="en-US" altLang="zh-CN" b="1" dirty="0">
                <a:solidFill>
                  <a:srgbClr val="FF6600"/>
                </a:solidFill>
              </a:rPr>
              <a:t>C2</a:t>
            </a:r>
            <a:endParaRPr lang="zh-CN" altLang="en-US" b="1" dirty="0">
              <a:solidFill>
                <a:srgbClr val="FF6600"/>
              </a:solidFill>
            </a:endParaRPr>
          </a:p>
        </p:txBody>
      </p:sp>
      <p:sp>
        <p:nvSpPr>
          <p:cNvPr id="13" name="文本框 12"/>
          <p:cNvSpPr txBox="1"/>
          <p:nvPr/>
        </p:nvSpPr>
        <p:spPr>
          <a:xfrm>
            <a:off x="9641597" y="2035333"/>
            <a:ext cx="1614545" cy="64633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参与方丙</a:t>
            </a:r>
            <a:endParaRPr lang="en-US" altLang="zh-CN" dirty="0"/>
          </a:p>
          <a:p>
            <a:r>
              <a:rPr lang="zh-CN" altLang="en-US" dirty="0"/>
              <a:t>个体数据：</a:t>
            </a:r>
            <a:r>
              <a:rPr lang="en-US" altLang="zh-CN" b="1" dirty="0">
                <a:solidFill>
                  <a:srgbClr val="FF6600"/>
                </a:solidFill>
              </a:rPr>
              <a:t>C3</a:t>
            </a:r>
            <a:endParaRPr lang="zh-CN" altLang="en-US" b="1" dirty="0">
              <a:solidFill>
                <a:srgbClr val="FF6600"/>
              </a:solidFill>
            </a:endParaRPr>
          </a:p>
        </p:txBody>
      </p:sp>
      <p:sp>
        <p:nvSpPr>
          <p:cNvPr id="14" name="文本框 13"/>
          <p:cNvSpPr txBox="1"/>
          <p:nvPr/>
        </p:nvSpPr>
        <p:spPr>
          <a:xfrm>
            <a:off x="8013045" y="4168217"/>
            <a:ext cx="1364476"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中位数：</a:t>
            </a:r>
            <a:r>
              <a:rPr lang="en-US" altLang="zh-CN" dirty="0"/>
              <a:t>10</a:t>
            </a:r>
            <a:endParaRPr lang="zh-CN" altLang="en-US" dirty="0"/>
          </a:p>
        </p:txBody>
      </p:sp>
      <p:cxnSp>
        <p:nvCxnSpPr>
          <p:cNvPr id="18" name="直接连接符 17"/>
          <p:cNvCxnSpPr/>
          <p:nvPr/>
        </p:nvCxnSpPr>
        <p:spPr>
          <a:xfrm>
            <a:off x="5863467"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箭头: 右 18"/>
          <p:cNvSpPr/>
          <p:nvPr/>
        </p:nvSpPr>
        <p:spPr>
          <a:xfrm>
            <a:off x="4841430" y="4052232"/>
            <a:ext cx="2288620"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密文电路计算</a:t>
            </a:r>
          </a:p>
        </p:txBody>
      </p:sp>
      <p:sp>
        <p:nvSpPr>
          <p:cNvPr id="20" name="文本框 19"/>
          <p:cNvSpPr txBox="1"/>
          <p:nvPr/>
        </p:nvSpPr>
        <p:spPr>
          <a:xfrm>
            <a:off x="7385983" y="4903774"/>
            <a:ext cx="2808471"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rgbClr val="FFFF00"/>
                </a:solidFill>
                <a:latin typeface="思源黑体 CN Regular" panose="020B0200000000000000" pitchFamily="34" charset="-122"/>
                <a:ea typeface="思源黑体 CN Regular" panose="020B0200000000000000" pitchFamily="34" charset="-122"/>
              </a:rPr>
              <a:t>重放可验证</a:t>
            </a:r>
            <a:endParaRPr lang="en-US" altLang="zh-CN" sz="1800" dirty="0">
              <a:solidFill>
                <a:srgbClr val="FFFF00"/>
              </a:solidFill>
              <a:latin typeface="思源黑体 CN Regular" panose="020B0200000000000000" pitchFamily="34" charset="-122"/>
              <a:ea typeface="思源黑体 CN Regular" panose="020B0200000000000000" pitchFamily="34" charset="-122"/>
            </a:endParaRPr>
          </a:p>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隐私计算的正确性：</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r>
              <a:rPr lang="en-US" altLang="zh-CN" sz="1800" dirty="0">
                <a:solidFill>
                  <a:schemeClr val="bg1"/>
                </a:solidFill>
                <a:latin typeface="思源黑体 CN Regular" panose="020B0200000000000000" pitchFamily="34" charset="-122"/>
                <a:ea typeface="思源黑体 CN Regular" panose="020B0200000000000000" pitchFamily="34" charset="-122"/>
              </a:rPr>
              <a:t>Median(C1, C2, C3) = 10</a:t>
            </a:r>
          </a:p>
        </p:txBody>
      </p:sp>
      <p:sp>
        <p:nvSpPr>
          <p:cNvPr id="21" name="文本框 20"/>
          <p:cNvSpPr txBox="1"/>
          <p:nvPr/>
        </p:nvSpPr>
        <p:spPr>
          <a:xfrm>
            <a:off x="7642077" y="1259685"/>
            <a:ext cx="2106414"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1800" dirty="0">
                <a:solidFill>
                  <a:schemeClr val="bg1"/>
                </a:solidFill>
                <a:latin typeface="思源黑体 CN Regular" panose="020B0200000000000000" pitchFamily="34" charset="-122"/>
                <a:ea typeface="思源黑体 CN Regular" panose="020B0200000000000000" pitchFamily="34" charset="-122"/>
              </a:rPr>
              <a:t>个体数据不解密：</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a:p>
            <a:pPr algn="l"/>
            <a:r>
              <a:rPr lang="en-US" altLang="zh-CN" sz="1800" dirty="0">
                <a:solidFill>
                  <a:schemeClr val="bg1"/>
                </a:solidFill>
                <a:latin typeface="思源黑体 CN Regular" panose="020B0200000000000000" pitchFamily="34" charset="-122"/>
                <a:ea typeface="思源黑体 CN Regular" panose="020B0200000000000000" pitchFamily="34" charset="-122"/>
              </a:rPr>
              <a:t>C1</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C2</a:t>
            </a:r>
            <a:r>
              <a:rPr lang="zh-CN" altLang="en-US" sz="1800" dirty="0">
                <a:solidFill>
                  <a:schemeClr val="bg1"/>
                </a:solidFill>
                <a:latin typeface="思源黑体 CN Regular" panose="020B0200000000000000" pitchFamily="34" charset="-122"/>
                <a:ea typeface="思源黑体 CN Regular" panose="020B0200000000000000" pitchFamily="34" charset="-122"/>
              </a:rPr>
              <a:t>，</a:t>
            </a:r>
            <a:r>
              <a:rPr lang="en-US" altLang="zh-CN" sz="1800" dirty="0">
                <a:solidFill>
                  <a:schemeClr val="bg1"/>
                </a:solidFill>
                <a:latin typeface="思源黑体 CN Regular" panose="020B0200000000000000" pitchFamily="34" charset="-122"/>
                <a:ea typeface="思源黑体 CN Regular" panose="020B0200000000000000" pitchFamily="34" charset="-122"/>
              </a:rPr>
              <a:t>C3</a:t>
            </a:r>
          </a:p>
        </p:txBody>
      </p:sp>
      <p:sp>
        <p:nvSpPr>
          <p:cNvPr id="22" name="文本框 21"/>
          <p:cNvSpPr txBox="1"/>
          <p:nvPr/>
        </p:nvSpPr>
        <p:spPr>
          <a:xfrm>
            <a:off x="6809779" y="3294353"/>
            <a:ext cx="169790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密文电路分片</a:t>
            </a:r>
            <a:r>
              <a:rPr lang="en-US" altLang="zh-CN" dirty="0">
                <a:solidFill>
                  <a:schemeClr val="bg1"/>
                </a:solidFill>
              </a:rPr>
              <a:t>1</a:t>
            </a:r>
            <a:endParaRPr lang="zh-CN" altLang="en-US" b="1" dirty="0">
              <a:solidFill>
                <a:schemeClr val="bg1"/>
              </a:solidFill>
            </a:endParaRPr>
          </a:p>
        </p:txBody>
      </p:sp>
      <p:sp>
        <p:nvSpPr>
          <p:cNvPr id="23" name="文本框 22"/>
          <p:cNvSpPr txBox="1"/>
          <p:nvPr/>
        </p:nvSpPr>
        <p:spPr>
          <a:xfrm>
            <a:off x="8823814" y="3294353"/>
            <a:ext cx="1697901"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defPPr>
              <a:defRPr lang="en-US"/>
            </a:defPPr>
            <a:lvl1pPr>
              <a:defRPr sz="1800">
                <a:solidFill>
                  <a:srgbClr val="000000"/>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密文电路分片</a:t>
            </a:r>
            <a:r>
              <a:rPr lang="en-US" altLang="zh-CN" dirty="0">
                <a:solidFill>
                  <a:schemeClr val="bg1"/>
                </a:solidFill>
              </a:rPr>
              <a:t>2</a:t>
            </a:r>
            <a:endParaRPr lang="zh-CN" altLang="en-US" b="1" dirty="0">
              <a:solidFill>
                <a:schemeClr val="bg1"/>
              </a:solidFill>
            </a:endParaRPr>
          </a:p>
        </p:txBody>
      </p:sp>
      <p:cxnSp>
        <p:nvCxnSpPr>
          <p:cNvPr id="42" name="直接箭头连接符 41"/>
          <p:cNvCxnSpPr>
            <a:stCxn id="11" idx="2"/>
            <a:endCxn id="23" idx="0"/>
          </p:cNvCxnSpPr>
          <p:nvPr/>
        </p:nvCxnSpPr>
        <p:spPr>
          <a:xfrm>
            <a:off x="6938345" y="2681666"/>
            <a:ext cx="2734420" cy="612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直接箭头连接符 42"/>
          <p:cNvCxnSpPr>
            <a:stCxn id="12" idx="2"/>
            <a:endCxn id="23" idx="0"/>
          </p:cNvCxnSpPr>
          <p:nvPr/>
        </p:nvCxnSpPr>
        <p:spPr>
          <a:xfrm>
            <a:off x="8693607" y="2681666"/>
            <a:ext cx="979158" cy="612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p:cNvCxnSpPr>
            <a:stCxn id="13" idx="2"/>
            <a:endCxn id="23" idx="0"/>
          </p:cNvCxnSpPr>
          <p:nvPr/>
        </p:nvCxnSpPr>
        <p:spPr>
          <a:xfrm flipH="1">
            <a:off x="9672765" y="2681664"/>
            <a:ext cx="776105" cy="612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连接符: 肘形 54"/>
          <p:cNvCxnSpPr>
            <a:stCxn id="22" idx="2"/>
            <a:endCxn id="14" idx="0"/>
          </p:cNvCxnSpPr>
          <p:nvPr/>
        </p:nvCxnSpPr>
        <p:spPr>
          <a:xfrm rot="16200000" flipH="1">
            <a:off x="7924740" y="3397674"/>
            <a:ext cx="504532" cy="103655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连接符: 肘形 57"/>
          <p:cNvCxnSpPr>
            <a:stCxn id="23" idx="2"/>
            <a:endCxn id="14" idx="0"/>
          </p:cNvCxnSpPr>
          <p:nvPr/>
        </p:nvCxnSpPr>
        <p:spPr>
          <a:xfrm rot="5400000">
            <a:off x="8931758" y="3427210"/>
            <a:ext cx="504532" cy="97748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a:extLst>
              <a:ext uri="{FF2B5EF4-FFF2-40B4-BE49-F238E27FC236}">
                <a16:creationId xmlns:a16="http://schemas.microsoft.com/office/drawing/2014/main" id="{D0203F33-5B30-476D-B639-EB732D3EA17C}"/>
              </a:ext>
            </a:extLst>
          </p:cNvPr>
          <p:cNvCxnSpPr>
            <a:cxnSpLocks/>
            <a:stCxn id="11" idx="2"/>
            <a:endCxn id="22" idx="0"/>
          </p:cNvCxnSpPr>
          <p:nvPr/>
        </p:nvCxnSpPr>
        <p:spPr>
          <a:xfrm>
            <a:off x="6938345" y="2681666"/>
            <a:ext cx="720385" cy="612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直接箭头连接符 31">
            <a:extLst>
              <a:ext uri="{FF2B5EF4-FFF2-40B4-BE49-F238E27FC236}">
                <a16:creationId xmlns:a16="http://schemas.microsoft.com/office/drawing/2014/main" id="{E1DD34F8-4A82-4AE7-9135-81183A8F89E7}"/>
              </a:ext>
            </a:extLst>
          </p:cNvPr>
          <p:cNvCxnSpPr>
            <a:cxnSpLocks/>
            <a:stCxn id="12" idx="2"/>
            <a:endCxn id="22" idx="0"/>
          </p:cNvCxnSpPr>
          <p:nvPr/>
        </p:nvCxnSpPr>
        <p:spPr>
          <a:xfrm flipH="1">
            <a:off x="7658730" y="2681666"/>
            <a:ext cx="1034877" cy="6126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直接箭头连接符 34">
            <a:extLst>
              <a:ext uri="{FF2B5EF4-FFF2-40B4-BE49-F238E27FC236}">
                <a16:creationId xmlns:a16="http://schemas.microsoft.com/office/drawing/2014/main" id="{F3AC80A0-1E48-4BFE-96FA-D2A8442A9780}"/>
              </a:ext>
            </a:extLst>
          </p:cNvPr>
          <p:cNvCxnSpPr>
            <a:cxnSpLocks/>
            <a:stCxn id="13" idx="2"/>
            <a:endCxn id="22" idx="0"/>
          </p:cNvCxnSpPr>
          <p:nvPr/>
        </p:nvCxnSpPr>
        <p:spPr>
          <a:xfrm flipH="1">
            <a:off x="7658730" y="2681664"/>
            <a:ext cx="2790140" cy="61268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多方密文电路（</a:t>
            </a:r>
            <a:r>
              <a:rPr lang="en-US" altLang="zh-CN" dirty="0"/>
              <a:t>beta</a:t>
            </a:r>
            <a:r>
              <a:rPr lang="zh-CN" altLang="en-US" dirty="0"/>
              <a:t>）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39</a:t>
            </a:fld>
            <a:endParaRPr lang="zh-CN" altLang="en-US"/>
          </a:p>
        </p:txBody>
      </p:sp>
      <p:sp>
        <p:nvSpPr>
          <p:cNvPr id="7" name="矩形: 圆角 6"/>
          <p:cNvSpPr/>
          <p:nvPr/>
        </p:nvSpPr>
        <p:spPr>
          <a:xfrm>
            <a:off x="1015297" y="1587394"/>
            <a:ext cx="4724053" cy="2303465"/>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908215"/>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t>图灵完备性，支持任意计算类型</a:t>
            </a:r>
            <a:endParaRPr lang="en-US" altLang="zh-CN" sz="1600" dirty="0"/>
          </a:p>
          <a:p>
            <a:pPr marL="663575" lvl="1" indent="-285750">
              <a:spcBef>
                <a:spcPts val="600"/>
              </a:spcBef>
              <a:buFont typeface="Wingdings" panose="05000000000000000000" charset="0"/>
              <a:buChar char=""/>
            </a:pPr>
            <a:r>
              <a:rPr lang="zh-CN" altLang="en-US" sz="1400" dirty="0">
                <a:sym typeface="+mn-ea"/>
              </a:rPr>
              <a:t>算术运算 </a:t>
            </a:r>
            <a:r>
              <a:rPr lang="en-US" altLang="zh-CN" sz="1400" dirty="0">
                <a:sym typeface="+mn-ea"/>
              </a:rPr>
              <a:t>A +</a:t>
            </a:r>
            <a:r>
              <a:rPr lang="zh-CN" altLang="en-US" sz="1400" dirty="0">
                <a:sym typeface="+mn-ea"/>
              </a:rPr>
              <a:t> </a:t>
            </a:r>
            <a:r>
              <a:rPr lang="en-US" altLang="zh-CN" sz="1400" dirty="0">
                <a:sym typeface="+mn-ea"/>
              </a:rPr>
              <a:t>B </a:t>
            </a:r>
            <a:r>
              <a:rPr lang="zh-CN" altLang="en-US" sz="1400" dirty="0">
                <a:sym typeface="+mn-ea"/>
              </a:rPr>
              <a:t>*</a:t>
            </a:r>
            <a:r>
              <a:rPr lang="en-US" altLang="zh-CN" sz="1400" dirty="0">
                <a:sym typeface="+mn-ea"/>
              </a:rPr>
              <a:t> C</a:t>
            </a:r>
          </a:p>
          <a:p>
            <a:pPr marL="663575" lvl="1" indent="-285750">
              <a:spcBef>
                <a:spcPts val="600"/>
              </a:spcBef>
              <a:buFont typeface="Wingdings" panose="05000000000000000000" charset="0"/>
              <a:buChar char=""/>
            </a:pPr>
            <a:r>
              <a:rPr lang="zh-CN" altLang="en-US" sz="1400" dirty="0">
                <a:sym typeface="+mn-ea"/>
              </a:rPr>
              <a:t>逻辑运算 </a:t>
            </a:r>
            <a:r>
              <a:rPr lang="en-US" altLang="zh-CN" sz="1400" dirty="0">
                <a:sym typeface="+mn-ea"/>
              </a:rPr>
              <a:t>A &gt;= B</a:t>
            </a:r>
          </a:p>
          <a:p>
            <a:pPr marL="285750" indent="-285750">
              <a:spcBef>
                <a:spcPts val="1200"/>
              </a:spcBef>
              <a:buFont typeface="Wingdings" panose="05000000000000000000" charset="0"/>
              <a:buChar char=""/>
            </a:pPr>
            <a:r>
              <a:rPr lang="zh-CN" altLang="en-US" sz="1600" dirty="0">
                <a:solidFill>
                  <a:schemeClr val="dk1"/>
                </a:solidFill>
                <a:latin typeface="思源黑体 CN Regular" panose="020B0200000000000000" pitchFamily="34" charset="-122"/>
                <a:ea typeface="思源黑体 CN Regular" panose="020B0200000000000000" pitchFamily="34" charset="-122"/>
                <a:sym typeface="+mn-ea"/>
              </a:rPr>
              <a:t>支持任意输出方式</a:t>
            </a:r>
            <a:endParaRPr lang="en-US" altLang="zh-CN" sz="1600" dirty="0">
              <a:solidFill>
                <a:schemeClr val="dk1"/>
              </a:solidFill>
              <a:latin typeface="思源黑体 CN Regular" panose="020B0200000000000000" pitchFamily="34" charset="-122"/>
              <a:ea typeface="思源黑体 CN Regular" panose="020B0200000000000000" pitchFamily="34" charset="-122"/>
              <a:sym typeface="+mn-ea"/>
            </a:endParaRPr>
          </a:p>
          <a:p>
            <a:pPr marL="663575" lvl="1" indent="-285750">
              <a:spcBef>
                <a:spcPts val="600"/>
              </a:spcBef>
              <a:buFont typeface="Wingdings" panose="05000000000000000000" charset="0"/>
              <a:buChar char=""/>
            </a:pPr>
            <a:r>
              <a:rPr lang="zh-CN" altLang="en-US" sz="1400" dirty="0">
                <a:sym typeface="+mn-ea"/>
              </a:rPr>
              <a:t>敏感中间结果不输出</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定向加密输出</a:t>
            </a:r>
          </a:p>
        </p:txBody>
      </p:sp>
      <p:sp>
        <p:nvSpPr>
          <p:cNvPr id="10" name="矩形: 圆角 9"/>
          <p:cNvSpPr/>
          <p:nvPr/>
        </p:nvSpPr>
        <p:spPr>
          <a:xfrm>
            <a:off x="1015297" y="4449452"/>
            <a:ext cx="4724053" cy="1640262"/>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4139390"/>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804732"/>
            <a:ext cx="4485076" cy="1246495"/>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涉及多方数据汇集的场景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数据平台</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联合风控</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联合营销</a:t>
            </a:r>
            <a:endParaRPr lang="en-US" altLang="zh-CN" sz="1600" dirty="0"/>
          </a:p>
        </p:txBody>
      </p:sp>
      <p:sp>
        <p:nvSpPr>
          <p:cNvPr id="13" name="矩形: 圆角 12"/>
          <p:cNvSpPr/>
          <p:nvPr/>
        </p:nvSpPr>
        <p:spPr>
          <a:xfrm>
            <a:off x="6418429" y="1559113"/>
            <a:ext cx="5063418"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424041"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470438" y="1839597"/>
            <a:ext cx="4954847" cy="3724096"/>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功能特性（以计算类应用为例）</a:t>
            </a:r>
          </a:p>
          <a:p>
            <a:pPr marL="663575" lvl="1" indent="-285750">
              <a:spcBef>
                <a:spcPts val="600"/>
              </a:spcBef>
              <a:buFont typeface="Wingdings" panose="05000000000000000000" charset="0"/>
              <a:buChar char=""/>
            </a:pPr>
            <a:r>
              <a:rPr lang="zh-CN" altLang="en-US" sz="1400" dirty="0">
                <a:sym typeface="+mn-ea"/>
              </a:rPr>
              <a:t>支持基本计算类型无损运算（基本算术运算、逻辑运算）</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支持高级计算类型高精度拟合运算（</a:t>
            </a:r>
            <a:r>
              <a:rPr lang="en-US" altLang="zh-CN" sz="1400" dirty="0">
                <a:sym typeface="+mn-ea"/>
              </a:rPr>
              <a:t>e</a:t>
            </a:r>
            <a:r>
              <a:rPr lang="en-US" altLang="zh-CN" sz="1400" baseline="30000" dirty="0">
                <a:sym typeface="+mn-ea"/>
              </a:rPr>
              <a:t>x</a:t>
            </a:r>
            <a:r>
              <a:rPr lang="en-US" altLang="zh-CN" sz="1400" dirty="0">
                <a:sym typeface="+mn-ea"/>
              </a:rPr>
              <a:t>, Sigmoid(x)</a:t>
            </a:r>
            <a:r>
              <a:rPr lang="zh-CN" altLang="en-US" sz="1400" dirty="0">
                <a:sym typeface="+mn-ea"/>
              </a:rPr>
              <a:t>）</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支持明文输出、敏感中间结果不输出、定向加密输出等多种结果输出方式</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验证方通过重放验证计算输入和输出的正确性，未被篡改。</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简单计算 </a:t>
            </a:r>
            <a:r>
              <a:rPr lang="en-US" altLang="zh-CN" sz="1400" dirty="0">
                <a:sym typeface="+mn-ea"/>
              </a:rPr>
              <a:t>– </a:t>
            </a:r>
            <a:r>
              <a:rPr lang="zh-CN" altLang="en-US" sz="1400" dirty="0">
                <a:sym typeface="+mn-ea"/>
              </a:rPr>
              <a:t>毫秒级计算延时</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复杂计算 </a:t>
            </a:r>
            <a:r>
              <a:rPr lang="en-US" altLang="zh-CN" sz="1400" dirty="0">
                <a:sym typeface="+mn-ea"/>
              </a:rPr>
              <a:t>– </a:t>
            </a:r>
            <a:r>
              <a:rPr lang="zh-CN" altLang="en-US" sz="1400" dirty="0">
                <a:sym typeface="+mn-ea"/>
              </a:rPr>
              <a:t>单个电路单次运算支持</a:t>
            </a:r>
            <a:r>
              <a:rPr lang="en-US" altLang="zh-CN" sz="1400" dirty="0">
                <a:sym typeface="+mn-ea"/>
              </a:rPr>
              <a:t>10</a:t>
            </a:r>
            <a:r>
              <a:rPr lang="zh-CN" altLang="en-US" sz="1400" dirty="0">
                <a:sym typeface="+mn-ea"/>
              </a:rPr>
              <a:t>万</a:t>
            </a:r>
            <a:r>
              <a:rPr lang="en-US" altLang="zh-CN" sz="1400" dirty="0">
                <a:sym typeface="+mn-ea"/>
              </a:rPr>
              <a:t>+</a:t>
            </a:r>
            <a:r>
              <a:rPr lang="zh-CN" altLang="en-US" sz="1400" dirty="0">
                <a:sym typeface="+mn-ea"/>
              </a:rPr>
              <a:t>项数据输入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内部分享须知</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a:t>
            </a:fld>
            <a:endParaRPr lang="zh-CN" altLang="en-US"/>
          </a:p>
        </p:txBody>
      </p:sp>
      <p:sp>
        <p:nvSpPr>
          <p:cNvPr id="4" name="文本框 3"/>
          <p:cNvSpPr txBox="1"/>
          <p:nvPr/>
        </p:nvSpPr>
        <p:spPr>
          <a:xfrm>
            <a:off x="1284128" y="3886786"/>
            <a:ext cx="1620957" cy="523220"/>
          </a:xfrm>
          <a:prstGeom prst="rect">
            <a:avLst/>
          </a:prstGeom>
          <a:noFill/>
        </p:spPr>
        <p:txBody>
          <a:bodyPr wrap="none" rtlCol="0">
            <a:spAutoFit/>
          </a:bodyPr>
          <a:lstStyle/>
          <a:p>
            <a:pPr algn="ctr"/>
            <a:r>
              <a:rPr lang="zh-CN" altLang="en-US" sz="2800" dirty="0">
                <a:solidFill>
                  <a:srgbClr val="C00000"/>
                </a:solidFill>
                <a:latin typeface="思源黑体 CN Regular" panose="020B0200000000000000" pitchFamily="34" charset="-122"/>
                <a:ea typeface="思源黑体 CN Regular" panose="020B0200000000000000" pitchFamily="34" charset="-122"/>
              </a:rPr>
              <a:t>请勿录音</a:t>
            </a:r>
          </a:p>
        </p:txBody>
      </p:sp>
      <p:sp>
        <p:nvSpPr>
          <p:cNvPr id="5" name="文本框 4"/>
          <p:cNvSpPr txBox="1"/>
          <p:nvPr/>
        </p:nvSpPr>
        <p:spPr>
          <a:xfrm>
            <a:off x="9064769" y="3886786"/>
            <a:ext cx="1620957" cy="523220"/>
          </a:xfrm>
          <a:prstGeom prst="rect">
            <a:avLst/>
          </a:prstGeom>
          <a:noFill/>
        </p:spPr>
        <p:txBody>
          <a:bodyPr wrap="none" rtlCol="0">
            <a:spAutoFit/>
          </a:bodyPr>
          <a:lstStyle/>
          <a:p>
            <a:pPr algn="ctr"/>
            <a:r>
              <a:rPr lang="zh-CN" altLang="en-US" sz="2800" dirty="0">
                <a:solidFill>
                  <a:srgbClr val="C00000"/>
                </a:solidFill>
                <a:latin typeface="思源黑体 CN Regular" panose="020B0200000000000000" pitchFamily="34" charset="-122"/>
                <a:ea typeface="思源黑体 CN Regular" panose="020B0200000000000000" pitchFamily="34" charset="-122"/>
              </a:rPr>
              <a:t>请勿外传</a:t>
            </a:r>
          </a:p>
        </p:txBody>
      </p:sp>
      <p:sp>
        <p:nvSpPr>
          <p:cNvPr id="6" name="文本框 5"/>
          <p:cNvSpPr txBox="1"/>
          <p:nvPr/>
        </p:nvSpPr>
        <p:spPr>
          <a:xfrm>
            <a:off x="6471222" y="3886786"/>
            <a:ext cx="1620957" cy="523220"/>
          </a:xfrm>
          <a:prstGeom prst="rect">
            <a:avLst/>
          </a:prstGeom>
          <a:noFill/>
        </p:spPr>
        <p:txBody>
          <a:bodyPr wrap="none" rtlCol="0">
            <a:spAutoFit/>
          </a:bodyPr>
          <a:lstStyle/>
          <a:p>
            <a:pPr algn="ctr"/>
            <a:r>
              <a:rPr lang="zh-CN" altLang="en-US" sz="2800" dirty="0">
                <a:solidFill>
                  <a:srgbClr val="C00000"/>
                </a:solidFill>
                <a:latin typeface="思源黑体 CN Regular" panose="020B0200000000000000" pitchFamily="34" charset="-122"/>
                <a:ea typeface="思源黑体 CN Regular" panose="020B0200000000000000" pitchFamily="34" charset="-122"/>
              </a:rPr>
              <a:t>请勿截屏</a:t>
            </a:r>
          </a:p>
        </p:txBody>
      </p:sp>
      <p:sp>
        <p:nvSpPr>
          <p:cNvPr id="7" name="文本框 6"/>
          <p:cNvSpPr txBox="1"/>
          <p:nvPr/>
        </p:nvSpPr>
        <p:spPr>
          <a:xfrm>
            <a:off x="3877675" y="3886786"/>
            <a:ext cx="1620957" cy="523220"/>
          </a:xfrm>
          <a:prstGeom prst="rect">
            <a:avLst/>
          </a:prstGeom>
          <a:noFill/>
        </p:spPr>
        <p:txBody>
          <a:bodyPr wrap="none" rtlCol="0">
            <a:spAutoFit/>
          </a:bodyPr>
          <a:lstStyle/>
          <a:p>
            <a:pPr algn="ctr"/>
            <a:r>
              <a:rPr lang="zh-CN" altLang="en-US" sz="2800" dirty="0">
                <a:solidFill>
                  <a:srgbClr val="C00000"/>
                </a:solidFill>
                <a:latin typeface="思源黑体 CN Regular" panose="020B0200000000000000" pitchFamily="34" charset="-122"/>
                <a:ea typeface="思源黑体 CN Regular" panose="020B0200000000000000" pitchFamily="34" charset="-122"/>
              </a:rPr>
              <a:t>请勿录像</a:t>
            </a:r>
          </a:p>
        </p:txBody>
      </p:sp>
      <p:pic>
        <p:nvPicPr>
          <p:cNvPr id="10" name="图片 9" descr="资源 178"/>
          <p:cNvPicPr>
            <a:picLocks noChangeAspect="1"/>
          </p:cNvPicPr>
          <p:nvPr/>
        </p:nvPicPr>
        <p:blipFill>
          <a:blip r:embed="rId2"/>
          <a:stretch>
            <a:fillRect/>
          </a:stretch>
        </p:blipFill>
        <p:spPr>
          <a:xfrm>
            <a:off x="9250045" y="2253615"/>
            <a:ext cx="1250950" cy="1250950"/>
          </a:xfrm>
          <a:prstGeom prst="rect">
            <a:avLst/>
          </a:prstGeom>
        </p:spPr>
      </p:pic>
      <p:pic>
        <p:nvPicPr>
          <p:cNvPr id="11" name="图片 10" descr="资源 179"/>
          <p:cNvPicPr>
            <a:picLocks noChangeAspect="1"/>
          </p:cNvPicPr>
          <p:nvPr/>
        </p:nvPicPr>
        <p:blipFill>
          <a:blip r:embed="rId3"/>
          <a:stretch>
            <a:fillRect/>
          </a:stretch>
        </p:blipFill>
        <p:spPr>
          <a:xfrm>
            <a:off x="6656070" y="2253615"/>
            <a:ext cx="1250950" cy="1250950"/>
          </a:xfrm>
          <a:prstGeom prst="rect">
            <a:avLst/>
          </a:prstGeom>
        </p:spPr>
      </p:pic>
      <p:pic>
        <p:nvPicPr>
          <p:cNvPr id="12" name="图片 11" descr="资源 180"/>
          <p:cNvPicPr>
            <a:picLocks noChangeAspect="1"/>
          </p:cNvPicPr>
          <p:nvPr/>
        </p:nvPicPr>
        <p:blipFill>
          <a:blip r:embed="rId4"/>
          <a:stretch>
            <a:fillRect/>
          </a:stretch>
        </p:blipFill>
        <p:spPr>
          <a:xfrm>
            <a:off x="4062730" y="2253615"/>
            <a:ext cx="1250950" cy="1250950"/>
          </a:xfrm>
          <a:prstGeom prst="rect">
            <a:avLst/>
          </a:prstGeom>
        </p:spPr>
      </p:pic>
      <p:pic>
        <p:nvPicPr>
          <p:cNvPr id="13" name="图片 12" descr="资源 181"/>
          <p:cNvPicPr>
            <a:picLocks noChangeAspect="1"/>
          </p:cNvPicPr>
          <p:nvPr/>
        </p:nvPicPr>
        <p:blipFill>
          <a:blip r:embed="rId5"/>
          <a:stretch>
            <a:fillRect/>
          </a:stretch>
        </p:blipFill>
        <p:spPr>
          <a:xfrm>
            <a:off x="1468755" y="2253615"/>
            <a:ext cx="1250950" cy="12509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认证信息披露场景中的隐私需求</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40</a:t>
            </a:fld>
            <a:endParaRPr lang="zh-CN" altLang="en-US"/>
          </a:p>
        </p:txBody>
      </p:sp>
      <p:sp>
        <p:nvSpPr>
          <p:cNvPr id="4" name="文本框 3"/>
          <p:cNvSpPr txBox="1"/>
          <p:nvPr/>
        </p:nvSpPr>
        <p:spPr>
          <a:xfrm>
            <a:off x="4775841" y="3399314"/>
            <a:ext cx="6888480" cy="829945"/>
          </a:xfrm>
          <a:prstGeom prst="rect">
            <a:avLst/>
          </a:prstGeom>
          <a:noFill/>
        </p:spPr>
        <p:txBody>
          <a:bodyPr wrap="none" rtlCol="0">
            <a:spAutoFit/>
          </a:bodyPr>
          <a:lstStyle/>
          <a:p>
            <a:pPr algn="ctr">
              <a:spcBef>
                <a:spcPts val="1800"/>
              </a:spcBef>
            </a:pPr>
            <a:r>
              <a:rPr lang="zh-CN" altLang="en-US" sz="4800" dirty="0">
                <a:solidFill>
                  <a:srgbClr val="000000"/>
                </a:solidFill>
                <a:latin typeface="思源黑体 CN Regular" panose="020B0200000000000000" pitchFamily="34" charset="-122"/>
                <a:ea typeface="思源黑体 CN Regular" panose="020B0200000000000000" pitchFamily="34" charset="-122"/>
              </a:rPr>
              <a:t>不必要公开的敏感信息？</a:t>
            </a:r>
          </a:p>
        </p:txBody>
      </p:sp>
      <p:sp>
        <p:nvSpPr>
          <p:cNvPr id="6" name="文本框 5"/>
          <p:cNvSpPr txBox="1"/>
          <p:nvPr/>
        </p:nvSpPr>
        <p:spPr>
          <a:xfrm>
            <a:off x="4775835" y="2540635"/>
            <a:ext cx="3027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你介不介意公开</a:t>
            </a:r>
          </a:p>
        </p:txBody>
      </p:sp>
      <p:pic>
        <p:nvPicPr>
          <p:cNvPr id="5" name="图片 4" descr="选择性披露"/>
          <p:cNvPicPr>
            <a:picLocks noChangeAspect="1"/>
          </p:cNvPicPr>
          <p:nvPr/>
        </p:nvPicPr>
        <p:blipFill>
          <a:blip r:embed="rId2"/>
          <a:stretch>
            <a:fillRect/>
          </a:stretch>
        </p:blipFill>
        <p:spPr>
          <a:xfrm>
            <a:off x="764540" y="2119630"/>
            <a:ext cx="3781425" cy="25412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认证信息披露场景</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41</a:t>
            </a:fld>
            <a:endParaRPr lang="zh-CN" altLang="en-US"/>
          </a:p>
        </p:txBody>
      </p:sp>
      <p:sp>
        <p:nvSpPr>
          <p:cNvPr id="4" name="文本框 3"/>
          <p:cNvSpPr txBox="1"/>
          <p:nvPr/>
        </p:nvSpPr>
        <p:spPr>
          <a:xfrm>
            <a:off x="5089452" y="3179544"/>
            <a:ext cx="6197673" cy="2240613"/>
          </a:xfrm>
          <a:prstGeom prst="rect">
            <a:avLst/>
          </a:prstGeom>
          <a:noFill/>
        </p:spPr>
        <p:txBody>
          <a:bodyPr wrap="square" rtlCol="0">
            <a:spAutoFit/>
          </a:bodyPr>
          <a:lstStyle/>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认证信息披露是数字生活中的必要功能，对提升用户和服务提供者互信、提升用户对个人信息的掌控力度、推动</a:t>
            </a:r>
            <a:r>
              <a:rPr lang="zh-CN" altLang="en-US" sz="1800" dirty="0">
                <a:latin typeface="+mj-ea"/>
                <a:ea typeface="+mj-ea"/>
              </a:rPr>
              <a:t>电子凭证化落地</a:t>
            </a:r>
            <a:r>
              <a:rPr lang="zh-CN" altLang="en-US" sz="1800" dirty="0">
                <a:latin typeface="思源黑体 CN Medium" panose="020B0200000000000000" pitchFamily="34" charset="-122"/>
                <a:ea typeface="思源黑体 CN Regular" panose="020B0200000000000000" pitchFamily="34" charset="-122"/>
              </a:rPr>
              <a:t>都具有深远的影响，具体可以应用到个人身份认证、企业资质认证、可信数据交换等领域。</a:t>
            </a:r>
            <a:endParaRPr lang="en-US" altLang="zh-CN" sz="1800" dirty="0">
              <a:latin typeface="思源黑体 CN Medium" panose="020B0200000000000000" pitchFamily="34" charset="-122"/>
              <a:ea typeface="思源黑体 CN Regular" panose="020B0200000000000000" pitchFamily="34" charset="-122"/>
            </a:endParaRPr>
          </a:p>
          <a:p>
            <a:pPr>
              <a:lnSpc>
                <a:spcPct val="120000"/>
              </a:lnSpc>
              <a:spcBef>
                <a:spcPts val="1200"/>
              </a:spcBef>
            </a:pPr>
            <a:r>
              <a:rPr lang="zh-CN" altLang="en-US" sz="1800" dirty="0">
                <a:latin typeface="思源黑体 CN Medium" panose="020B0200000000000000" pitchFamily="34" charset="-122"/>
                <a:ea typeface="思源黑体 CN Regular" panose="020B0200000000000000" pitchFamily="34" charset="-122"/>
              </a:rPr>
              <a:t>在传统方案中，信息披露的</a:t>
            </a:r>
            <a:r>
              <a:rPr lang="zh-CN" altLang="en-US" sz="1800" dirty="0">
                <a:latin typeface="+mj-ea"/>
                <a:ea typeface="+mj-ea"/>
              </a:rPr>
              <a:t>灵活性不高</a:t>
            </a:r>
            <a:r>
              <a:rPr lang="zh-CN" altLang="en-US" sz="1800" dirty="0">
                <a:latin typeface="思源黑体 CN Medium" panose="020B0200000000000000" pitchFamily="34" charset="-122"/>
                <a:ea typeface="思源黑体 CN Regular" panose="020B0200000000000000" pitchFamily="34" charset="-122"/>
              </a:rPr>
              <a:t>，难以在验证信息有效性的同时，实现最小化信息披露。</a:t>
            </a:r>
            <a:endParaRPr lang="en-US" altLang="zh-CN" sz="1800" dirty="0">
              <a:latin typeface="思源黑体 CN Medium" panose="020B0200000000000000" pitchFamily="34" charset="-122"/>
              <a:ea typeface="思源黑体 CN Regular" panose="020B0200000000000000" pitchFamily="34" charset="-122"/>
            </a:endParaRPr>
          </a:p>
        </p:txBody>
      </p:sp>
      <p:sp>
        <p:nvSpPr>
          <p:cNvPr id="5" name="文本框 4"/>
          <p:cNvSpPr txBox="1"/>
          <p:nvPr/>
        </p:nvSpPr>
        <p:spPr>
          <a:xfrm>
            <a:off x="5520179" y="1552272"/>
            <a:ext cx="5393155" cy="1323439"/>
          </a:xfrm>
          <a:prstGeom prst="rect">
            <a:avLst/>
          </a:prstGeom>
          <a:noFill/>
        </p:spPr>
        <p:txBody>
          <a:bodyPr wrap="square" rtlCol="0">
            <a:spAutoFit/>
          </a:bodyPr>
          <a:lstStyle/>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验证者可能获得用户不必要披露的敏感信息</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用户可能伪造需要披露的敏感信息</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a:p>
            <a:pPr>
              <a:spcBef>
                <a:spcPts val="1200"/>
              </a:spcBef>
            </a:pPr>
            <a:r>
              <a:rPr lang="zh-CN" altLang="en-US" sz="2000" dirty="0">
                <a:solidFill>
                  <a:srgbClr val="E78047"/>
                </a:solidFill>
                <a:latin typeface="思源黑体 CN Bold" panose="020B0800000000000000" pitchFamily="34" charset="-122"/>
                <a:ea typeface="思源黑体 CN Bold" panose="020B0800000000000000" pitchFamily="34" charset="-122"/>
              </a:rPr>
              <a:t>凭证签发方可能知道用户的使用凭证信息</a:t>
            </a:r>
            <a:endParaRPr lang="en-US" altLang="zh-CN" sz="2000" dirty="0">
              <a:solidFill>
                <a:srgbClr val="E78047"/>
              </a:solidFill>
              <a:latin typeface="思源黑体 CN Bold" panose="020B0800000000000000" pitchFamily="34" charset="-122"/>
              <a:ea typeface="思源黑体 CN Bold" panose="020B0800000000000000" pitchFamily="34" charset="-122"/>
            </a:endParaRPr>
          </a:p>
        </p:txBody>
      </p:sp>
      <p:grpSp>
        <p:nvGrpSpPr>
          <p:cNvPr id="6" name="组合 5"/>
          <p:cNvGrpSpPr/>
          <p:nvPr/>
        </p:nvGrpSpPr>
        <p:grpSpPr>
          <a:xfrm>
            <a:off x="1183353" y="1496206"/>
            <a:ext cx="3544334" cy="4019075"/>
            <a:chOff x="1183353" y="1496206"/>
            <a:chExt cx="3544334" cy="4019075"/>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053" y="1496206"/>
              <a:ext cx="514525" cy="482624"/>
            </a:xfrm>
            <a:prstGeom prst="rect">
              <a:avLst/>
            </a:prstGeom>
          </p:spPr>
        </p:pic>
        <p:sp>
          <p:nvSpPr>
            <p:cNvPr id="9" name="文本框 8"/>
            <p:cNvSpPr txBox="1"/>
            <p:nvPr/>
          </p:nvSpPr>
          <p:spPr>
            <a:xfrm>
              <a:off x="1223117" y="1978830"/>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用户</a:t>
              </a:r>
            </a:p>
          </p:txBody>
        </p:sp>
        <p:sp>
          <p:nvSpPr>
            <p:cNvPr id="14" name="文本框 13"/>
            <p:cNvSpPr txBox="1"/>
            <p:nvPr/>
          </p:nvSpPr>
          <p:spPr>
            <a:xfrm>
              <a:off x="1183353" y="5193654"/>
              <a:ext cx="1042396"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验证者</a:t>
              </a:r>
            </a:p>
          </p:txBody>
        </p:sp>
        <p:cxnSp>
          <p:nvCxnSpPr>
            <p:cNvPr id="15" name="直接箭头连接符 14"/>
            <p:cNvCxnSpPr>
              <a:stCxn id="9" idx="2"/>
              <a:endCxn id="22" idx="0"/>
            </p:cNvCxnSpPr>
            <p:nvPr/>
          </p:nvCxnSpPr>
          <p:spPr>
            <a:xfrm>
              <a:off x="1744315" y="2300457"/>
              <a:ext cx="15430" cy="194930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594913" y="3928135"/>
              <a:ext cx="1132774" cy="321627"/>
            </a:xfrm>
            <a:prstGeom prst="rect">
              <a:avLst/>
            </a:prstGeom>
            <a:noFill/>
          </p:spPr>
          <p:txBody>
            <a:bodyPr wrap="square" rtlCol="0">
              <a:spAutoFit/>
            </a:bodyPr>
            <a:lstStyle/>
            <a:p>
              <a:pPr algn="ctr"/>
              <a:r>
                <a:rPr lang="zh-CN" altLang="en-US" dirty="0">
                  <a:latin typeface="思源黑体 CN Medium" panose="020B0200000000000000" pitchFamily="34" charset="-122"/>
                  <a:ea typeface="思源黑体 CN Regular" panose="020B0200000000000000" pitchFamily="34" charset="-122"/>
                </a:rPr>
                <a:t>凭证签发方</a:t>
              </a:r>
            </a:p>
          </p:txBody>
        </p:sp>
        <p:pic>
          <p:nvPicPr>
            <p:cNvPr id="20" name="图形 19" descr="法官"/>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4100" y="3013735"/>
              <a:ext cx="914400" cy="914400"/>
            </a:xfrm>
            <a:prstGeom prst="rect">
              <a:avLst/>
            </a:prstGeom>
          </p:spPr>
        </p:pic>
        <p:pic>
          <p:nvPicPr>
            <p:cNvPr id="22" name="图形 21" descr="科学家"/>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2545" y="4249762"/>
              <a:ext cx="914400" cy="914400"/>
            </a:xfrm>
            <a:prstGeom prst="rect">
              <a:avLst/>
            </a:prstGeom>
          </p:spPr>
        </p:pic>
        <p:cxnSp>
          <p:nvCxnSpPr>
            <p:cNvPr id="25" name="直接箭头连接符 24"/>
            <p:cNvCxnSpPr/>
            <p:nvPr/>
          </p:nvCxnSpPr>
          <p:spPr>
            <a:xfrm flipH="1" flipV="1">
              <a:off x="2140692" y="1928231"/>
              <a:ext cx="1536790" cy="132343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17" name="图形 1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0193" y="1637401"/>
            <a:ext cx="216000" cy="216000"/>
          </a:xfrm>
          <a:prstGeom prst="rect">
            <a:avLst/>
          </a:prstGeom>
        </p:spPr>
      </p:pic>
      <p:pic>
        <p:nvPicPr>
          <p:cNvPr id="18" name="图形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0193" y="2080395"/>
            <a:ext cx="216000" cy="216000"/>
          </a:xfrm>
          <a:prstGeom prst="rect">
            <a:avLst/>
          </a:prstGeom>
        </p:spPr>
      </p:pic>
      <p:pic>
        <p:nvPicPr>
          <p:cNvPr id="19" name="图形 1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00193" y="2535475"/>
            <a:ext cx="216000" cy="2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128" y="442498"/>
            <a:ext cx="10207146" cy="450962"/>
          </a:xfrm>
        </p:spPr>
        <p:txBody>
          <a:bodyPr>
            <a:normAutofit/>
          </a:bodyPr>
          <a:lstStyle/>
          <a:p>
            <a:r>
              <a:rPr lang="zh-CN" altLang="en-US" dirty="0"/>
              <a:t>认证信息披露场景中核心技术 </a:t>
            </a:r>
            <a:r>
              <a:rPr lang="en-US" altLang="zh-CN" dirty="0"/>
              <a:t>– </a:t>
            </a:r>
            <a:r>
              <a:rPr lang="zh-CN" altLang="en-US" dirty="0"/>
              <a:t>选择性密文披露</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42</a:t>
            </a:fld>
            <a:endParaRPr lang="zh-CN" altLang="en-US"/>
          </a:p>
        </p:txBody>
      </p:sp>
      <p:sp>
        <p:nvSpPr>
          <p:cNvPr id="4" name="文本框 3"/>
          <p:cNvSpPr txBox="1"/>
          <p:nvPr/>
        </p:nvSpPr>
        <p:spPr>
          <a:xfrm>
            <a:off x="842718" y="1547396"/>
            <a:ext cx="2101857" cy="175432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已认证的信息：</a:t>
            </a:r>
            <a:endParaRPr lang="en-US" altLang="zh-CN" dirty="0"/>
          </a:p>
          <a:p>
            <a:r>
              <a:rPr lang="zh-CN" altLang="en-US" dirty="0"/>
              <a:t>姓名：张三</a:t>
            </a:r>
            <a:endParaRPr lang="en-US" altLang="zh-CN" dirty="0"/>
          </a:p>
          <a:p>
            <a:r>
              <a:rPr lang="zh-CN" altLang="en-US" dirty="0"/>
              <a:t>年龄：</a:t>
            </a:r>
            <a:r>
              <a:rPr lang="en-US" altLang="zh-CN" dirty="0"/>
              <a:t>25</a:t>
            </a:r>
          </a:p>
          <a:p>
            <a:r>
              <a:rPr lang="zh-CN" altLang="en-US" dirty="0"/>
              <a:t>电话：</a:t>
            </a:r>
            <a:r>
              <a:rPr lang="en-US" altLang="zh-CN" dirty="0"/>
              <a:t>1XXXXXX</a:t>
            </a:r>
          </a:p>
          <a:p>
            <a:r>
              <a:rPr lang="zh-CN" altLang="en-US" dirty="0"/>
              <a:t>住址：</a:t>
            </a:r>
            <a:r>
              <a:rPr lang="en-US" altLang="zh-CN" dirty="0"/>
              <a:t>XX</a:t>
            </a:r>
            <a:r>
              <a:rPr lang="zh-CN" altLang="en-US" dirty="0"/>
              <a:t>区</a:t>
            </a:r>
            <a:r>
              <a:rPr lang="en-US" altLang="zh-CN" dirty="0"/>
              <a:t>XX</a:t>
            </a:r>
            <a:r>
              <a:rPr lang="zh-CN" altLang="en-US" dirty="0"/>
              <a:t>街道</a:t>
            </a:r>
            <a:endParaRPr lang="en-US" altLang="zh-CN" dirty="0"/>
          </a:p>
          <a:p>
            <a:r>
              <a:rPr lang="zh-CN" altLang="en-US" dirty="0"/>
              <a:t>身份证号码：</a:t>
            </a:r>
            <a:r>
              <a:rPr lang="en-US" altLang="zh-CN" dirty="0"/>
              <a:t>XXX</a:t>
            </a:r>
            <a:endParaRPr lang="zh-CN" altLang="en-US" dirty="0"/>
          </a:p>
        </p:txBody>
      </p:sp>
      <p:sp>
        <p:nvSpPr>
          <p:cNvPr id="5" name="文本框 4"/>
          <p:cNvSpPr txBox="1"/>
          <p:nvPr/>
        </p:nvSpPr>
        <p:spPr>
          <a:xfrm>
            <a:off x="842718" y="3921531"/>
            <a:ext cx="2101857" cy="203009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rgbClr val="FF6600"/>
                </a:solidFill>
              </a:rPr>
              <a:t>必须全部展示：</a:t>
            </a:r>
            <a:endParaRPr lang="en-US" altLang="zh-CN" dirty="0">
              <a:solidFill>
                <a:srgbClr val="FF6600"/>
              </a:solidFill>
            </a:endParaRPr>
          </a:p>
          <a:p>
            <a:r>
              <a:rPr lang="zh-CN" altLang="en-US" dirty="0"/>
              <a:t>姓名：张三</a:t>
            </a:r>
            <a:endParaRPr lang="en-US" altLang="zh-CN" dirty="0"/>
          </a:p>
          <a:p>
            <a:r>
              <a:rPr lang="zh-CN" altLang="en-US" dirty="0"/>
              <a:t>年龄：</a:t>
            </a:r>
            <a:r>
              <a:rPr lang="en-US" altLang="zh-CN" dirty="0"/>
              <a:t>25</a:t>
            </a:r>
          </a:p>
          <a:p>
            <a:r>
              <a:rPr lang="zh-CN" altLang="en-US" dirty="0"/>
              <a:t>电话：</a:t>
            </a:r>
            <a:r>
              <a:rPr lang="en-US" altLang="zh-CN" dirty="0"/>
              <a:t>1XXXXXX</a:t>
            </a:r>
          </a:p>
          <a:p>
            <a:r>
              <a:rPr lang="zh-CN" altLang="en-US" dirty="0"/>
              <a:t>住址：</a:t>
            </a:r>
            <a:r>
              <a:rPr lang="en-US" altLang="zh-CN" dirty="0"/>
              <a:t>XX</a:t>
            </a:r>
            <a:r>
              <a:rPr lang="zh-CN" altLang="en-US" dirty="0"/>
              <a:t>区</a:t>
            </a:r>
            <a:r>
              <a:rPr lang="en-US" altLang="zh-CN" dirty="0"/>
              <a:t>XX</a:t>
            </a:r>
            <a:r>
              <a:rPr lang="zh-CN" altLang="en-US" dirty="0"/>
              <a:t>街道</a:t>
            </a:r>
            <a:endParaRPr lang="en-US" altLang="zh-CN" dirty="0"/>
          </a:p>
          <a:p>
            <a:r>
              <a:rPr lang="zh-CN" altLang="en-US" dirty="0"/>
              <a:t>身份证号码：</a:t>
            </a:r>
            <a:r>
              <a:rPr lang="en-US" altLang="zh-CN" dirty="0"/>
              <a:t>XXX</a:t>
            </a:r>
            <a:endParaRPr lang="zh-CN" altLang="en-US" dirty="0"/>
          </a:p>
        </p:txBody>
      </p:sp>
      <p:sp>
        <p:nvSpPr>
          <p:cNvPr id="13" name="文本框 12"/>
          <p:cNvSpPr txBox="1"/>
          <p:nvPr/>
        </p:nvSpPr>
        <p:spPr>
          <a:xfrm>
            <a:off x="5247160" y="5046786"/>
            <a:ext cx="5259148"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1800" dirty="0">
                <a:solidFill>
                  <a:schemeClr val="bg1"/>
                </a:solidFill>
                <a:latin typeface="思源黑体 CN Regular" panose="020B0200000000000000" pitchFamily="34" charset="-122"/>
                <a:ea typeface="思源黑体 CN Regular" panose="020B0200000000000000" pitchFamily="34" charset="-122"/>
              </a:rPr>
              <a:t>对所有信息的集合</a:t>
            </a:r>
            <a:r>
              <a:rPr lang="zh-CN" altLang="en-US" sz="1800" dirty="0">
                <a:solidFill>
                  <a:srgbClr val="FFFF00"/>
                </a:solidFill>
                <a:latin typeface="思源黑体 CN Regular" panose="020B0200000000000000" pitchFamily="34" charset="-122"/>
                <a:ea typeface="思源黑体 CN Regular" panose="020B0200000000000000" pitchFamily="34" charset="-122"/>
              </a:rPr>
              <a:t>仅需认证一次</a:t>
            </a:r>
            <a:r>
              <a:rPr lang="zh-CN" altLang="en-US" sz="1800" dirty="0">
                <a:solidFill>
                  <a:schemeClr val="bg1"/>
                </a:solidFill>
                <a:latin typeface="思源黑体 CN Regular" panose="020B0200000000000000" pitchFamily="34" charset="-122"/>
                <a:ea typeface="思源黑体 CN Regular" panose="020B0200000000000000" pitchFamily="34" charset="-122"/>
              </a:rPr>
              <a:t>，随后每次都可以</a:t>
            </a:r>
            <a:r>
              <a:rPr lang="zh-CN" altLang="en-US" sz="1800" dirty="0">
                <a:solidFill>
                  <a:srgbClr val="FFFF00"/>
                </a:solidFill>
                <a:latin typeface="思源黑体 CN Regular" panose="020B0200000000000000" pitchFamily="34" charset="-122"/>
                <a:ea typeface="思源黑体 CN Regular" panose="020B0200000000000000" pitchFamily="34" charset="-122"/>
              </a:rPr>
              <a:t>自主选择</a:t>
            </a:r>
            <a:r>
              <a:rPr lang="zh-CN" altLang="en-US" sz="1800" dirty="0">
                <a:solidFill>
                  <a:schemeClr val="bg1"/>
                </a:solidFill>
                <a:latin typeface="思源黑体 CN Regular" panose="020B0200000000000000" pitchFamily="34" charset="-122"/>
                <a:ea typeface="思源黑体 CN Regular" panose="020B0200000000000000" pitchFamily="34" charset="-122"/>
              </a:rPr>
              <a:t>进行</a:t>
            </a:r>
            <a:r>
              <a:rPr lang="zh-CN" altLang="en-US" sz="1800" dirty="0">
                <a:solidFill>
                  <a:srgbClr val="FFFF00"/>
                </a:solidFill>
                <a:latin typeface="思源黑体 CN Regular" panose="020B0200000000000000" pitchFamily="34" charset="-122"/>
                <a:ea typeface="思源黑体 CN Regular" panose="020B0200000000000000" pitchFamily="34" charset="-122"/>
              </a:rPr>
              <a:t>最小化信息披露</a:t>
            </a:r>
            <a:r>
              <a:rPr lang="zh-CN" altLang="en-US" sz="1800" dirty="0">
                <a:solidFill>
                  <a:schemeClr val="bg1"/>
                </a:solidFill>
                <a:latin typeface="思源黑体 CN Regular" panose="020B0200000000000000" pitchFamily="34" charset="-122"/>
                <a:ea typeface="思源黑体 CN Regular" panose="020B0200000000000000" pitchFamily="34" charset="-122"/>
              </a:rPr>
              <a:t>，非披露信息仅以盲化后的密文形式展现</a:t>
            </a:r>
            <a:endParaRPr lang="en-US" altLang="zh-CN" sz="1800" dirty="0">
              <a:solidFill>
                <a:schemeClr val="bg1"/>
              </a:solidFill>
              <a:latin typeface="思源黑体 CN Regular" panose="020B0200000000000000" pitchFamily="34" charset="-122"/>
              <a:ea typeface="思源黑体 CN Regular" panose="020B0200000000000000" pitchFamily="34" charset="-122"/>
            </a:endParaRPr>
          </a:p>
        </p:txBody>
      </p:sp>
      <p:cxnSp>
        <p:nvCxnSpPr>
          <p:cNvPr id="14" name="直接连接符 13"/>
          <p:cNvCxnSpPr/>
          <p:nvPr/>
        </p:nvCxnSpPr>
        <p:spPr>
          <a:xfrm>
            <a:off x="3893255" y="1293920"/>
            <a:ext cx="0" cy="4854804"/>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箭头: 右 14"/>
          <p:cNvSpPr/>
          <p:nvPr/>
        </p:nvSpPr>
        <p:spPr>
          <a:xfrm>
            <a:off x="3130373" y="3009491"/>
            <a:ext cx="1743457" cy="96752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t>选择性披露</a:t>
            </a:r>
          </a:p>
        </p:txBody>
      </p:sp>
      <p:cxnSp>
        <p:nvCxnSpPr>
          <p:cNvPr id="32" name="直接箭头连接符 31"/>
          <p:cNvCxnSpPr>
            <a:stCxn id="4" idx="2"/>
            <a:endCxn id="5" idx="0"/>
          </p:cNvCxnSpPr>
          <p:nvPr/>
        </p:nvCxnSpPr>
        <p:spPr>
          <a:xfrm>
            <a:off x="1893647" y="3301722"/>
            <a:ext cx="0" cy="6197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文本框 32"/>
          <p:cNvSpPr txBox="1"/>
          <p:nvPr/>
        </p:nvSpPr>
        <p:spPr>
          <a:xfrm>
            <a:off x="6800157" y="1547413"/>
            <a:ext cx="2153154" cy="1754326"/>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已认证的信息：</a:t>
            </a:r>
            <a:endParaRPr lang="en-US" altLang="zh-CN" dirty="0"/>
          </a:p>
          <a:p>
            <a:r>
              <a:rPr lang="zh-CN" altLang="en-US" dirty="0"/>
              <a:t>姓名：张三</a:t>
            </a:r>
            <a:endParaRPr lang="en-US" altLang="zh-CN" dirty="0"/>
          </a:p>
          <a:p>
            <a:r>
              <a:rPr lang="zh-CN" altLang="en-US" dirty="0"/>
              <a:t>年龄：</a:t>
            </a:r>
            <a:r>
              <a:rPr lang="en-US" altLang="zh-CN" dirty="0"/>
              <a:t>25</a:t>
            </a:r>
          </a:p>
          <a:p>
            <a:r>
              <a:rPr lang="zh-CN" altLang="en-US" dirty="0"/>
              <a:t>电话：</a:t>
            </a:r>
            <a:r>
              <a:rPr lang="en-US" altLang="zh-CN" dirty="0"/>
              <a:t>1XXXXXX</a:t>
            </a:r>
          </a:p>
          <a:p>
            <a:r>
              <a:rPr lang="zh-CN" altLang="en-US" dirty="0"/>
              <a:t>住址：</a:t>
            </a:r>
            <a:r>
              <a:rPr lang="en-US" altLang="zh-CN" dirty="0"/>
              <a:t>XX</a:t>
            </a:r>
            <a:r>
              <a:rPr lang="zh-CN" altLang="en-US" dirty="0"/>
              <a:t>区</a:t>
            </a:r>
            <a:r>
              <a:rPr lang="en-US" altLang="zh-CN" dirty="0"/>
              <a:t>XX</a:t>
            </a:r>
            <a:r>
              <a:rPr lang="zh-CN" altLang="en-US" dirty="0"/>
              <a:t>街道</a:t>
            </a:r>
            <a:endParaRPr lang="en-US" altLang="zh-CN" dirty="0"/>
          </a:p>
          <a:p>
            <a:r>
              <a:rPr lang="zh-CN" altLang="en-US" dirty="0"/>
              <a:t>身份证号码：</a:t>
            </a:r>
            <a:r>
              <a:rPr lang="en-US" altLang="zh-CN" dirty="0"/>
              <a:t>XXX</a:t>
            </a:r>
            <a:endParaRPr lang="zh-CN" altLang="en-US" dirty="0"/>
          </a:p>
        </p:txBody>
      </p:sp>
      <p:sp>
        <p:nvSpPr>
          <p:cNvPr id="34" name="文本框 33"/>
          <p:cNvSpPr txBox="1"/>
          <p:nvPr/>
        </p:nvSpPr>
        <p:spPr>
          <a:xfrm>
            <a:off x="4096371" y="4230428"/>
            <a:ext cx="1835759"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姓名核实：</a:t>
            </a:r>
            <a:endParaRPr lang="en-US" altLang="zh-CN" dirty="0"/>
          </a:p>
          <a:p>
            <a:r>
              <a:rPr lang="zh-CN" altLang="en-US" dirty="0"/>
              <a:t>姓名：张三</a:t>
            </a:r>
            <a:endParaRPr lang="en-US" altLang="zh-CN" dirty="0"/>
          </a:p>
        </p:txBody>
      </p:sp>
      <p:sp>
        <p:nvSpPr>
          <p:cNvPr id="35" name="文本框 34"/>
          <p:cNvSpPr txBox="1"/>
          <p:nvPr/>
        </p:nvSpPr>
        <p:spPr>
          <a:xfrm>
            <a:off x="6040975" y="4230428"/>
            <a:ext cx="1726915"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年龄成年核实：</a:t>
            </a:r>
            <a:endParaRPr lang="en-US" altLang="zh-CN" dirty="0"/>
          </a:p>
          <a:p>
            <a:r>
              <a:rPr lang="zh-CN" altLang="en-US" dirty="0"/>
              <a:t>年龄 </a:t>
            </a:r>
            <a:r>
              <a:rPr lang="en-US" altLang="zh-CN" dirty="0"/>
              <a:t>&gt;= 18</a:t>
            </a:r>
          </a:p>
        </p:txBody>
      </p:sp>
      <p:sp>
        <p:nvSpPr>
          <p:cNvPr id="36" name="文本框 35"/>
          <p:cNvSpPr txBox="1"/>
          <p:nvPr/>
        </p:nvSpPr>
        <p:spPr>
          <a:xfrm>
            <a:off x="7876735" y="4230428"/>
            <a:ext cx="1944604"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居住地核实：</a:t>
            </a:r>
            <a:endParaRPr lang="en-US" altLang="zh-CN" dirty="0"/>
          </a:p>
          <a:p>
            <a:r>
              <a:rPr lang="zh-CN" altLang="en-US" dirty="0"/>
              <a:t>住址：位于</a:t>
            </a:r>
            <a:r>
              <a:rPr lang="en-US" altLang="zh-CN" dirty="0"/>
              <a:t> XX</a:t>
            </a:r>
            <a:r>
              <a:rPr lang="zh-CN" altLang="en-US" dirty="0"/>
              <a:t>区</a:t>
            </a:r>
            <a:endParaRPr lang="en-US" altLang="zh-CN" dirty="0"/>
          </a:p>
        </p:txBody>
      </p:sp>
      <p:sp>
        <p:nvSpPr>
          <p:cNvPr id="41" name="文本框 40"/>
          <p:cNvSpPr txBox="1"/>
          <p:nvPr/>
        </p:nvSpPr>
        <p:spPr>
          <a:xfrm>
            <a:off x="9930183" y="4230428"/>
            <a:ext cx="1835759"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defPPr>
              <a:defRPr lang="en-US"/>
            </a:defPPr>
            <a:lvl1pPr>
              <a:defRPr sz="1800">
                <a:solidFill>
                  <a:schemeClr val="bg1"/>
                </a:solidFill>
                <a:latin typeface="思源黑体 CN Regular" panose="020B0200000000000000" pitchFamily="34" charset="-122"/>
                <a:ea typeface="思源黑体 CN Regular" panose="020B0200000000000000"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国籍核实：</a:t>
            </a:r>
            <a:endParaRPr lang="en-US" altLang="zh-CN" dirty="0"/>
          </a:p>
          <a:p>
            <a:r>
              <a:rPr lang="zh-CN" altLang="en-US" dirty="0"/>
              <a:t>身份证号码：有</a:t>
            </a:r>
            <a:endParaRPr lang="en-US" altLang="zh-CN" dirty="0"/>
          </a:p>
        </p:txBody>
      </p:sp>
      <p:cxnSp>
        <p:nvCxnSpPr>
          <p:cNvPr id="42" name="连接符: 肘形 41"/>
          <p:cNvCxnSpPr>
            <a:stCxn id="33" idx="2"/>
            <a:endCxn id="34" idx="0"/>
          </p:cNvCxnSpPr>
          <p:nvPr/>
        </p:nvCxnSpPr>
        <p:spPr>
          <a:xfrm rot="5400000">
            <a:off x="5981149" y="2334842"/>
            <a:ext cx="928689" cy="286248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连接符: 肘形 44"/>
          <p:cNvCxnSpPr>
            <a:stCxn id="33" idx="2"/>
            <a:endCxn id="41" idx="0"/>
          </p:cNvCxnSpPr>
          <p:nvPr/>
        </p:nvCxnSpPr>
        <p:spPr>
          <a:xfrm rot="16200000" flipH="1">
            <a:off x="8898054" y="2280418"/>
            <a:ext cx="928689" cy="297132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连接符: 肘形 47"/>
          <p:cNvCxnSpPr>
            <a:stCxn id="33" idx="2"/>
            <a:endCxn id="35" idx="0"/>
          </p:cNvCxnSpPr>
          <p:nvPr/>
        </p:nvCxnSpPr>
        <p:spPr>
          <a:xfrm rot="5400000">
            <a:off x="6926240" y="3279933"/>
            <a:ext cx="928689" cy="97230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连接符: 肘形 50"/>
          <p:cNvCxnSpPr>
            <a:stCxn id="33" idx="2"/>
            <a:endCxn id="36" idx="0"/>
          </p:cNvCxnSpPr>
          <p:nvPr/>
        </p:nvCxnSpPr>
        <p:spPr>
          <a:xfrm rot="16200000" flipH="1">
            <a:off x="7898541" y="3279931"/>
            <a:ext cx="928689" cy="97230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选择性密文披露 </a:t>
            </a:r>
            <a:r>
              <a:rPr lang="en-US" altLang="zh-CN" dirty="0"/>
              <a:t>– </a:t>
            </a:r>
            <a:r>
              <a:rPr lang="zh-CN" altLang="en-US" dirty="0"/>
              <a:t>方案能力总览</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43</a:t>
            </a:fld>
            <a:endParaRPr lang="zh-CN" altLang="en-US"/>
          </a:p>
        </p:txBody>
      </p:sp>
      <p:sp>
        <p:nvSpPr>
          <p:cNvPr id="7" name="矩形: 圆角 6"/>
          <p:cNvSpPr/>
          <p:nvPr/>
        </p:nvSpPr>
        <p:spPr>
          <a:xfrm>
            <a:off x="1015297" y="1587395"/>
            <a:ext cx="4724053" cy="1787400"/>
          </a:xfrm>
          <a:prstGeom prst="roundRect">
            <a:avLst>
              <a:gd name="adj" fmla="val 5607"/>
            </a:avLst>
          </a:prstGeom>
          <a:ln>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8" name="矩形 7"/>
          <p:cNvSpPr/>
          <p:nvPr/>
        </p:nvSpPr>
        <p:spPr>
          <a:xfrm>
            <a:off x="843211" y="1259098"/>
            <a:ext cx="5079175" cy="45275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800" dirty="0"/>
              <a:t>核心优势</a:t>
            </a:r>
          </a:p>
        </p:txBody>
      </p:sp>
      <p:sp>
        <p:nvSpPr>
          <p:cNvPr id="9" name="文本框 8"/>
          <p:cNvSpPr txBox="1"/>
          <p:nvPr/>
        </p:nvSpPr>
        <p:spPr>
          <a:xfrm>
            <a:off x="1123869" y="1915013"/>
            <a:ext cx="4485076" cy="1323439"/>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t>一次认证，多次使用，自由披露，难以关联</a:t>
            </a:r>
            <a:endParaRPr lang="en-US" altLang="zh-CN" sz="1600" dirty="0"/>
          </a:p>
          <a:p>
            <a:pPr marL="663575" lvl="1" indent="-285750">
              <a:spcBef>
                <a:spcPts val="600"/>
              </a:spcBef>
              <a:buFont typeface="Wingdings" panose="05000000000000000000" charset="0"/>
              <a:buChar char=""/>
            </a:pPr>
            <a:r>
              <a:rPr lang="zh-CN" altLang="en-US" sz="1400" dirty="0">
                <a:sym typeface="+mn-ea"/>
              </a:rPr>
              <a:t>部分明文 </a:t>
            </a:r>
            <a:r>
              <a:rPr lang="en-US" altLang="zh-CN" sz="1400" dirty="0">
                <a:sym typeface="+mn-ea"/>
              </a:rPr>
              <a:t>A</a:t>
            </a:r>
          </a:p>
          <a:p>
            <a:pPr marL="663575" lvl="1" indent="-285750">
              <a:spcBef>
                <a:spcPts val="600"/>
              </a:spcBef>
              <a:buFont typeface="Wingdings" panose="05000000000000000000" charset="0"/>
              <a:buChar char=""/>
            </a:pPr>
            <a:r>
              <a:rPr lang="zh-CN" altLang="en-US" sz="1400" dirty="0">
                <a:sym typeface="+mn-ea"/>
              </a:rPr>
              <a:t>数值算术关系 </a:t>
            </a:r>
            <a:r>
              <a:rPr lang="en-US" altLang="zh-CN" sz="1400" dirty="0">
                <a:sym typeface="+mn-ea"/>
              </a:rPr>
              <a:t>A &gt;= 18</a:t>
            </a:r>
          </a:p>
          <a:p>
            <a:pPr marL="285750" indent="-285750">
              <a:spcBef>
                <a:spcPts val="1200"/>
              </a:spcBef>
              <a:buFont typeface="Wingdings" panose="05000000000000000000" charset="0"/>
              <a:buChar char=""/>
            </a:pPr>
            <a:r>
              <a:rPr lang="zh-CN" altLang="en-US" sz="1600" dirty="0">
                <a:solidFill>
                  <a:schemeClr val="dk1"/>
                </a:solidFill>
                <a:latin typeface="思源黑体 CN Regular" panose="020B0200000000000000" pitchFamily="34" charset="-122"/>
                <a:ea typeface="思源黑体 CN Regular" panose="020B0200000000000000" pitchFamily="34" charset="-122"/>
                <a:sym typeface="+mn-ea"/>
              </a:rPr>
              <a:t>凭证签发方无需保持实时在线</a:t>
            </a:r>
            <a:endParaRPr lang="zh-CN" altLang="en-US" sz="1400" dirty="0">
              <a:solidFill>
                <a:schemeClr val="dk1"/>
              </a:solidFill>
              <a:latin typeface="思源黑体 CN Regular" panose="020B0200000000000000" pitchFamily="34" charset="-122"/>
              <a:ea typeface="思源黑体 CN Regular" panose="020B0200000000000000" pitchFamily="34" charset="-122"/>
              <a:sym typeface="+mn-ea"/>
            </a:endParaRPr>
          </a:p>
        </p:txBody>
      </p:sp>
      <p:sp>
        <p:nvSpPr>
          <p:cNvPr id="10" name="矩形: 圆角 9"/>
          <p:cNvSpPr/>
          <p:nvPr/>
        </p:nvSpPr>
        <p:spPr>
          <a:xfrm>
            <a:off x="1015297" y="3911504"/>
            <a:ext cx="4724053" cy="2178210"/>
          </a:xfrm>
          <a:prstGeom prst="roundRect">
            <a:avLst>
              <a:gd name="adj" fmla="val 5607"/>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1" name="矩形 10"/>
          <p:cNvSpPr/>
          <p:nvPr/>
        </p:nvSpPr>
        <p:spPr>
          <a:xfrm>
            <a:off x="843211" y="3583208"/>
            <a:ext cx="5079175"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典型应用场景（不完全列举）</a:t>
            </a:r>
          </a:p>
        </p:txBody>
      </p:sp>
      <p:sp>
        <p:nvSpPr>
          <p:cNvPr id="12" name="文本框 11"/>
          <p:cNvSpPr txBox="1"/>
          <p:nvPr/>
        </p:nvSpPr>
        <p:spPr>
          <a:xfrm>
            <a:off x="1123869" y="4239123"/>
            <a:ext cx="4485076" cy="1538883"/>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涉及可复用的数字凭证的场景</a:t>
            </a:r>
            <a:endParaRPr lang="en-US" altLang="zh-CN" sz="1600" dirty="0">
              <a:sym typeface="+mn-ea"/>
            </a:endParaRPr>
          </a:p>
          <a:p>
            <a:pPr marL="663575" lvl="1" indent="-285750">
              <a:spcBef>
                <a:spcPts val="600"/>
              </a:spcBef>
              <a:buFont typeface="Wingdings" panose="05000000000000000000" charset="0"/>
              <a:buChar char=""/>
            </a:pPr>
            <a:r>
              <a:rPr lang="zh-CN" altLang="en-US" sz="1400" dirty="0">
                <a:sym typeface="+mn-ea"/>
              </a:rPr>
              <a:t>数字身份证</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企业资产凭证</a:t>
            </a:r>
            <a:endParaRPr lang="en-US" altLang="zh-CN" sz="1400" dirty="0">
              <a:sym typeface="+mn-ea"/>
            </a:endParaRPr>
          </a:p>
          <a:p>
            <a:pPr marL="285750" indent="-285750">
              <a:spcBef>
                <a:spcPts val="600"/>
              </a:spcBef>
              <a:buFont typeface="Wingdings" panose="05000000000000000000" charset="0"/>
              <a:buChar char=""/>
            </a:pPr>
            <a:r>
              <a:rPr lang="zh-CN" altLang="en-US" sz="1600" dirty="0">
                <a:sym typeface="+mn-ea"/>
              </a:rPr>
              <a:t>涉及敏感信息定向披露的场景</a:t>
            </a:r>
            <a:endParaRPr lang="en-US" altLang="zh-CN" sz="1400" dirty="0">
              <a:sym typeface="+mn-ea"/>
            </a:endParaRPr>
          </a:p>
          <a:p>
            <a:pPr marL="663575" lvl="1" indent="-285750">
              <a:spcBef>
                <a:spcPts val="600"/>
              </a:spcBef>
              <a:buFont typeface="Wingdings" panose="05000000000000000000" charset="0"/>
              <a:buChar char=""/>
            </a:pPr>
            <a:r>
              <a:rPr lang="zh-CN" altLang="en-US" sz="1400" dirty="0"/>
              <a:t>个人医疗数据定向共享</a:t>
            </a:r>
            <a:endParaRPr lang="en-US" altLang="zh-CN" sz="1600" dirty="0"/>
          </a:p>
        </p:txBody>
      </p:sp>
      <p:sp>
        <p:nvSpPr>
          <p:cNvPr id="13" name="矩形: 圆角 12"/>
          <p:cNvSpPr/>
          <p:nvPr/>
        </p:nvSpPr>
        <p:spPr>
          <a:xfrm>
            <a:off x="6418429" y="1559113"/>
            <a:ext cx="5063418" cy="4530601"/>
          </a:xfrm>
          <a:prstGeom prst="roundRect">
            <a:avLst>
              <a:gd name="adj" fmla="val 2724"/>
            </a:avLst>
          </a:prstGeom>
        </p:spPr>
        <p:style>
          <a:lnRef idx="2">
            <a:schemeClr val="accent4"/>
          </a:lnRef>
          <a:fillRef idx="1">
            <a:schemeClr val="lt1"/>
          </a:fillRef>
          <a:effectRef idx="0">
            <a:schemeClr val="accent4"/>
          </a:effectRef>
          <a:fontRef idx="minor">
            <a:schemeClr val="dk1"/>
          </a:fontRef>
        </p:style>
        <p:txBody>
          <a:bodyPr rtlCol="0" anchor="ctr"/>
          <a:lstStyle/>
          <a:p>
            <a:pPr indent="0" algn="l">
              <a:spcBef>
                <a:spcPts val="1200"/>
              </a:spcBef>
              <a:buFont typeface="Wingdings" panose="05000000000000000000" charset="0"/>
              <a:buNone/>
            </a:pPr>
            <a:endParaRPr lang="zh-CN" altLang="en-US" dirty="0"/>
          </a:p>
        </p:txBody>
      </p:sp>
      <p:sp>
        <p:nvSpPr>
          <p:cNvPr id="14" name="矩形 13"/>
          <p:cNvSpPr/>
          <p:nvPr/>
        </p:nvSpPr>
        <p:spPr>
          <a:xfrm>
            <a:off x="6246343" y="1259098"/>
            <a:ext cx="5424041" cy="45275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zh-CN" altLang="en-US" sz="1800" dirty="0"/>
              <a:t>重要功能和指标</a:t>
            </a:r>
          </a:p>
        </p:txBody>
      </p:sp>
      <p:sp>
        <p:nvSpPr>
          <p:cNvPr id="15" name="文本框 14"/>
          <p:cNvSpPr txBox="1"/>
          <p:nvPr/>
        </p:nvSpPr>
        <p:spPr>
          <a:xfrm>
            <a:off x="6527000" y="1839597"/>
            <a:ext cx="4826799" cy="4231928"/>
          </a:xfrm>
          <a:prstGeom prst="rect">
            <a:avLst/>
          </a:prstGeom>
          <a:noFill/>
        </p:spPr>
        <p:txBody>
          <a:bodyPr wrap="square" rtlCol="0">
            <a:spAutoFit/>
          </a:bodyPr>
          <a:lstStyle/>
          <a:p>
            <a:pPr marL="285750" indent="-285750">
              <a:spcBef>
                <a:spcPts val="1200"/>
              </a:spcBef>
              <a:buFont typeface="Wingdings" panose="05000000000000000000" charset="0"/>
              <a:buChar char=""/>
            </a:pPr>
            <a:r>
              <a:rPr lang="zh-CN" altLang="en-US" sz="1600" dirty="0">
                <a:sym typeface="+mn-ea"/>
              </a:rPr>
              <a:t>功能特性（以凭证类应用为例）</a:t>
            </a:r>
          </a:p>
          <a:p>
            <a:pPr marL="663575" lvl="1" indent="-285750">
              <a:spcBef>
                <a:spcPts val="600"/>
              </a:spcBef>
              <a:buFont typeface="Wingdings" panose="05000000000000000000" charset="0"/>
              <a:buChar char=""/>
            </a:pPr>
            <a:r>
              <a:rPr lang="zh-CN" altLang="en-US" sz="1400" dirty="0">
                <a:sym typeface="+mn-ea"/>
              </a:rPr>
              <a:t>支持任意数据类型的凭证属性（数值型和非数值形）</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支持部分明文披露、数值算术关系披露等多种披露方式</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验证方可验证不同披露方式下所展示的信息都经过凭证签发方认证验证，未被篡改。</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凭证签发方只需认证一次，随后用户无需联系凭证签发方，便可自主选择具体的披露方式</a:t>
            </a:r>
            <a:endParaRPr lang="en-US" altLang="zh-CN" sz="1400" dirty="0">
              <a:sym typeface="+mn-ea"/>
            </a:endParaRPr>
          </a:p>
          <a:p>
            <a:pPr marL="663575" lvl="1" indent="-285750">
              <a:spcBef>
                <a:spcPts val="600"/>
              </a:spcBef>
              <a:buFont typeface="Wingdings" panose="05000000000000000000" charset="0"/>
              <a:buChar char=""/>
            </a:pPr>
            <a:r>
              <a:rPr lang="zh-CN" altLang="en-US" sz="1400" dirty="0">
                <a:sym typeface="+mn-ea"/>
              </a:rPr>
              <a:t>对于同一个凭证属性的多次披露，所展示的信息无法被关联到同一个用户，除非是明文披露</a:t>
            </a:r>
          </a:p>
          <a:p>
            <a:pPr marL="663575" lvl="1" indent="-285750">
              <a:spcBef>
                <a:spcPts val="600"/>
              </a:spcBef>
              <a:buFont typeface="Wingdings" panose="05000000000000000000" charset="0"/>
              <a:buChar char=""/>
            </a:pPr>
            <a:r>
              <a:rPr lang="zh-CN" altLang="en-US" sz="1400" dirty="0">
                <a:sym typeface="+mn-ea"/>
              </a:rPr>
              <a:t>不依赖可信硬件执行环境</a:t>
            </a:r>
          </a:p>
          <a:p>
            <a:pPr marL="663575" lvl="1" indent="-285750">
              <a:spcBef>
                <a:spcPts val="600"/>
              </a:spcBef>
              <a:buFont typeface="Wingdings" panose="05000000000000000000" charset="0"/>
              <a:buChar char=""/>
            </a:pPr>
            <a:r>
              <a:rPr lang="zh-CN" altLang="en-US" sz="1400" dirty="0">
                <a:sym typeface="+mn-ea"/>
              </a:rPr>
              <a:t>不依赖可信第三方服务</a:t>
            </a:r>
          </a:p>
          <a:p>
            <a:pPr marL="285750" indent="-285750">
              <a:spcBef>
                <a:spcPts val="1200"/>
              </a:spcBef>
              <a:buFont typeface="Wingdings" panose="05000000000000000000" charset="0"/>
              <a:buChar char=""/>
            </a:pPr>
            <a:r>
              <a:rPr lang="zh-CN" altLang="en-US" sz="1600" dirty="0">
                <a:sym typeface="+mn-ea"/>
              </a:rPr>
              <a:t>性能指标</a:t>
            </a:r>
          </a:p>
          <a:p>
            <a:pPr marL="663575" lvl="1" indent="-285750">
              <a:spcBef>
                <a:spcPts val="600"/>
              </a:spcBef>
              <a:buFont typeface="Wingdings" panose="05000000000000000000" charset="0"/>
              <a:buChar char=""/>
            </a:pPr>
            <a:r>
              <a:rPr lang="zh-CN" altLang="en-US" sz="1400" dirty="0">
                <a:sym typeface="+mn-ea"/>
              </a:rPr>
              <a:t>千字节凭证数据大小</a:t>
            </a:r>
          </a:p>
          <a:p>
            <a:pPr marL="663575" lvl="1" indent="-285750">
              <a:spcBef>
                <a:spcPts val="600"/>
              </a:spcBef>
              <a:buFont typeface="Wingdings" panose="05000000000000000000" charset="0"/>
              <a:buChar char=""/>
            </a:pPr>
            <a:r>
              <a:rPr lang="zh-CN" altLang="en-US" sz="1400" dirty="0">
                <a:sym typeface="+mn-ea"/>
              </a:rPr>
              <a:t>毫秒级披露信息和相关证明生成延时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圆角 40"/>
          <p:cNvSpPr/>
          <p:nvPr/>
        </p:nvSpPr>
        <p:spPr>
          <a:xfrm>
            <a:off x="1657375" y="1548905"/>
            <a:ext cx="1296000" cy="627123"/>
          </a:xfrm>
          <a:prstGeom prst="roundRect">
            <a:avLst>
              <a:gd name="adj" fmla="val 7741"/>
            </a:avLst>
          </a:prstGeom>
          <a:solidFill>
            <a:srgbClr val="DCE5F4"/>
          </a:solidFill>
          <a:ln w="12700" cap="flat" cmpd="sng" algn="ctr">
            <a:solidFill>
              <a:schemeClr val="tx1">
                <a:lumMod val="40000"/>
                <a:lumOff val="6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2" name="矩形: 圆角 41"/>
          <p:cNvSpPr/>
          <p:nvPr/>
        </p:nvSpPr>
        <p:spPr>
          <a:xfrm>
            <a:off x="3079913" y="1548905"/>
            <a:ext cx="1296000" cy="627123"/>
          </a:xfrm>
          <a:prstGeom prst="roundRect">
            <a:avLst>
              <a:gd name="adj" fmla="val 7741"/>
            </a:avLst>
          </a:prstGeom>
          <a:solidFill>
            <a:srgbClr val="DCE5F4"/>
          </a:solid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3" name="矩形: 圆角 42"/>
          <p:cNvSpPr/>
          <p:nvPr/>
        </p:nvSpPr>
        <p:spPr>
          <a:xfrm>
            <a:off x="4500719" y="1548905"/>
            <a:ext cx="1296000" cy="627123"/>
          </a:xfrm>
          <a:prstGeom prst="roundRect">
            <a:avLst>
              <a:gd name="adj" fmla="val 7741"/>
            </a:avLst>
          </a:prstGeom>
          <a:solidFill>
            <a:srgbClr val="DCE5F4"/>
          </a:solid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4" name="矩形: 圆角 43"/>
          <p:cNvSpPr/>
          <p:nvPr/>
        </p:nvSpPr>
        <p:spPr>
          <a:xfrm>
            <a:off x="5937845" y="1548905"/>
            <a:ext cx="1296000" cy="627123"/>
          </a:xfrm>
          <a:prstGeom prst="roundRect">
            <a:avLst>
              <a:gd name="adj" fmla="val 7741"/>
            </a:avLst>
          </a:prstGeom>
          <a:solidFill>
            <a:srgbClr val="DCE5F4"/>
          </a:solidFill>
          <a:ln w="1270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6" name="矩形: 圆角 35"/>
          <p:cNvSpPr/>
          <p:nvPr/>
        </p:nvSpPr>
        <p:spPr>
          <a:xfrm>
            <a:off x="1657376" y="4473726"/>
            <a:ext cx="5576469" cy="90281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横向聚焦：核心流程分环节抽象（未来工作）</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44</a:t>
            </a:fld>
            <a:endParaRPr lang="zh-CN" altLang="en-US"/>
          </a:p>
        </p:txBody>
      </p:sp>
      <p:sp>
        <p:nvSpPr>
          <p:cNvPr id="14" name="矩形: 圆角 13"/>
          <p:cNvSpPr/>
          <p:nvPr/>
        </p:nvSpPr>
        <p:spPr>
          <a:xfrm>
            <a:off x="1675002" y="2516900"/>
            <a:ext cx="5558843" cy="9770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1934102" y="1684272"/>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1</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0" name="文本框 19"/>
          <p:cNvSpPr txBox="1"/>
          <p:nvPr/>
        </p:nvSpPr>
        <p:spPr>
          <a:xfrm>
            <a:off x="3353184" y="1684272"/>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2</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1" name="文本框 20"/>
          <p:cNvSpPr txBox="1"/>
          <p:nvPr/>
        </p:nvSpPr>
        <p:spPr>
          <a:xfrm>
            <a:off x="1896002" y="2854315"/>
            <a:ext cx="785793"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A</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22" name="文本框 21"/>
          <p:cNvSpPr txBox="1"/>
          <p:nvPr/>
        </p:nvSpPr>
        <p:spPr>
          <a:xfrm>
            <a:off x="3353173" y="2854315"/>
            <a:ext cx="785793"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A</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23" name="文本框 22"/>
          <p:cNvSpPr txBox="1"/>
          <p:nvPr/>
        </p:nvSpPr>
        <p:spPr>
          <a:xfrm>
            <a:off x="1896001" y="3799155"/>
            <a:ext cx="79861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B</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4" name="文本框 23"/>
          <p:cNvSpPr txBox="1"/>
          <p:nvPr/>
        </p:nvSpPr>
        <p:spPr>
          <a:xfrm>
            <a:off x="3353173" y="3799155"/>
            <a:ext cx="79380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C</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5" name="文本框 24"/>
          <p:cNvSpPr txBox="1"/>
          <p:nvPr/>
        </p:nvSpPr>
        <p:spPr>
          <a:xfrm>
            <a:off x="1896002" y="4766973"/>
            <a:ext cx="774571"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X</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26" name="文本框 25"/>
          <p:cNvSpPr txBox="1"/>
          <p:nvPr/>
        </p:nvSpPr>
        <p:spPr>
          <a:xfrm>
            <a:off x="3353172" y="4766973"/>
            <a:ext cx="774571"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X</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27" name="文本框 26"/>
          <p:cNvSpPr txBox="1"/>
          <p:nvPr/>
        </p:nvSpPr>
        <p:spPr>
          <a:xfrm>
            <a:off x="4748220" y="1673041"/>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3</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8" name="文本框 27"/>
          <p:cNvSpPr txBox="1"/>
          <p:nvPr/>
        </p:nvSpPr>
        <p:spPr>
          <a:xfrm>
            <a:off x="6186352" y="1673041"/>
            <a:ext cx="774571" cy="369332"/>
          </a:xfrm>
          <a:prstGeom prst="rect">
            <a:avLst/>
          </a:prstGeom>
          <a:noFill/>
        </p:spPr>
        <p:txBody>
          <a:bodyPr wrap="none" rtlCol="0">
            <a:spAutoFit/>
          </a:bodyPr>
          <a:lstStyle/>
          <a:p>
            <a:r>
              <a:rPr lang="zh-CN" altLang="en-US" sz="1800" dirty="0">
                <a:solidFill>
                  <a:srgbClr val="000000"/>
                </a:solidFill>
                <a:latin typeface="思源黑体 CN Regular" panose="020B0200000000000000" pitchFamily="34" charset="-122"/>
                <a:ea typeface="思源黑体 CN Regular" panose="020B0200000000000000" pitchFamily="34" charset="-122"/>
              </a:rPr>
              <a:t>流程</a:t>
            </a:r>
            <a:r>
              <a:rPr lang="en-US" altLang="zh-CN" sz="1800" dirty="0">
                <a:solidFill>
                  <a:srgbClr val="000000"/>
                </a:solidFill>
                <a:latin typeface="思源黑体 CN Regular" panose="020B0200000000000000" pitchFamily="34" charset="-122"/>
                <a:ea typeface="思源黑体 CN Regular" panose="020B0200000000000000" pitchFamily="34" charset="-122"/>
              </a:rPr>
              <a:t>4</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29" name="文本框 28"/>
          <p:cNvSpPr txBox="1"/>
          <p:nvPr/>
        </p:nvSpPr>
        <p:spPr>
          <a:xfrm>
            <a:off x="4786320" y="2843084"/>
            <a:ext cx="785793"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A</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30" name="文本框 29"/>
          <p:cNvSpPr txBox="1"/>
          <p:nvPr/>
        </p:nvSpPr>
        <p:spPr>
          <a:xfrm>
            <a:off x="6205402" y="2843084"/>
            <a:ext cx="785793"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A</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31" name="文本框 30"/>
          <p:cNvSpPr txBox="1"/>
          <p:nvPr/>
        </p:nvSpPr>
        <p:spPr>
          <a:xfrm>
            <a:off x="4786319" y="3787924"/>
            <a:ext cx="79861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D</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32" name="文本框 31"/>
          <p:cNvSpPr txBox="1"/>
          <p:nvPr/>
        </p:nvSpPr>
        <p:spPr>
          <a:xfrm>
            <a:off x="6205402" y="3787924"/>
            <a:ext cx="782587"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环节</a:t>
            </a:r>
            <a:r>
              <a:rPr lang="en-US" altLang="zh-CN" sz="1800" dirty="0">
                <a:solidFill>
                  <a:srgbClr val="000000"/>
                </a:solidFill>
                <a:latin typeface="思源黑体 CN Regular" panose="020B0200000000000000" pitchFamily="34" charset="-122"/>
                <a:ea typeface="思源黑体 CN Regular" panose="020B0200000000000000" pitchFamily="34" charset="-122"/>
              </a:rPr>
              <a:t>E</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sp>
        <p:nvSpPr>
          <p:cNvPr id="33" name="文本框 32"/>
          <p:cNvSpPr txBox="1"/>
          <p:nvPr/>
        </p:nvSpPr>
        <p:spPr>
          <a:xfrm>
            <a:off x="4786320" y="4755742"/>
            <a:ext cx="774571"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X</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34" name="文本框 33"/>
          <p:cNvSpPr txBox="1"/>
          <p:nvPr/>
        </p:nvSpPr>
        <p:spPr>
          <a:xfrm>
            <a:off x="6205401" y="4755742"/>
            <a:ext cx="774571" cy="369332"/>
          </a:xfrm>
          <a:prstGeom prst="rect">
            <a:avLst/>
          </a:prstGeom>
          <a:noFill/>
        </p:spPr>
        <p:txBody>
          <a:bodyPr wrap="none" rtlCol="0">
            <a:spAutoFit/>
          </a:bodyPr>
          <a:lstStyle/>
          <a:p>
            <a:pPr algn="l"/>
            <a:r>
              <a:rPr lang="zh-CN" altLang="en-US" sz="1800" dirty="0">
                <a:solidFill>
                  <a:srgbClr val="1E53A4"/>
                </a:solidFill>
                <a:latin typeface="思源黑体 CN Regular" panose="020B0200000000000000" pitchFamily="34" charset="-122"/>
                <a:ea typeface="思源黑体 CN Regular" panose="020B0200000000000000" pitchFamily="34" charset="-122"/>
              </a:rPr>
              <a:t>环节</a:t>
            </a:r>
            <a:r>
              <a:rPr lang="en-US" altLang="zh-CN" sz="1800" dirty="0">
                <a:solidFill>
                  <a:srgbClr val="1E53A4"/>
                </a:solidFill>
                <a:latin typeface="思源黑体 CN Regular" panose="020B0200000000000000" pitchFamily="34" charset="-122"/>
                <a:ea typeface="思源黑体 CN Regular" panose="020B0200000000000000" pitchFamily="34" charset="-122"/>
              </a:rPr>
              <a:t>X</a:t>
            </a:r>
            <a:endParaRPr lang="zh-CN" altLang="en-US" sz="1800" dirty="0">
              <a:solidFill>
                <a:srgbClr val="1E53A4"/>
              </a:solidFill>
              <a:latin typeface="思源黑体 CN Regular" panose="020B0200000000000000" pitchFamily="34" charset="-122"/>
              <a:ea typeface="思源黑体 CN Regular" panose="020B0200000000000000" pitchFamily="34" charset="-122"/>
            </a:endParaRPr>
          </a:p>
        </p:txBody>
      </p:sp>
      <p:sp>
        <p:nvSpPr>
          <p:cNvPr id="37" name="矩形: 圆角 36"/>
          <p:cNvSpPr/>
          <p:nvPr/>
        </p:nvSpPr>
        <p:spPr>
          <a:xfrm>
            <a:off x="7854310" y="1885361"/>
            <a:ext cx="3241037" cy="3491179"/>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p:cNvSpPr/>
          <p:nvPr/>
        </p:nvSpPr>
        <p:spPr>
          <a:xfrm>
            <a:off x="7800352" y="1521116"/>
            <a:ext cx="3389264" cy="454025"/>
          </a:xfrm>
          <a:prstGeom prst="roundRect">
            <a:avLst>
              <a:gd name="adj" fmla="val 10174"/>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思源黑体 CN Regular" panose="020B0200000000000000" pitchFamily="34" charset="-122"/>
                <a:ea typeface="思源黑体 CN Regular" panose="020B0200000000000000" pitchFamily="34" charset="-122"/>
              </a:rPr>
              <a:t>WeDPR</a:t>
            </a:r>
            <a:r>
              <a:rPr lang="zh-CN" altLang="en-US" sz="1800" dirty="0">
                <a:solidFill>
                  <a:schemeClr val="bg1"/>
                </a:solidFill>
                <a:latin typeface="思源黑体 CN Regular" panose="020B0200000000000000" pitchFamily="34" charset="-122"/>
                <a:ea typeface="思源黑体 CN Regular" panose="020B0200000000000000" pitchFamily="34" charset="-122"/>
              </a:rPr>
              <a:t>数据生命周期环节</a:t>
            </a:r>
          </a:p>
        </p:txBody>
      </p:sp>
      <p:sp>
        <p:nvSpPr>
          <p:cNvPr id="39" name="文本框 38"/>
          <p:cNvSpPr txBox="1"/>
          <p:nvPr/>
        </p:nvSpPr>
        <p:spPr>
          <a:xfrm>
            <a:off x="8651324" y="2383178"/>
            <a:ext cx="1396536" cy="2585323"/>
          </a:xfrm>
          <a:prstGeom prst="rect">
            <a:avLst/>
          </a:prstGeom>
          <a:noFill/>
        </p:spPr>
        <p:txBody>
          <a:bodyPr wrap="none" rtlCol="0">
            <a:spAutoFit/>
          </a:bodyPr>
          <a:lstStyle/>
          <a:p>
            <a:pPr marL="285750" indent="-285750">
              <a:buFont typeface="Arial" panose="020B0604020202090204" pitchFamily="34" charset="0"/>
              <a:buChar char="•"/>
            </a:pPr>
            <a:r>
              <a:rPr lang="zh-CN" altLang="en-US" sz="1800" dirty="0">
                <a:latin typeface="+mj-ea"/>
                <a:ea typeface="+mj-ea"/>
              </a:rPr>
              <a:t>数据收集</a:t>
            </a: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数据存储</a:t>
            </a: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数据使用</a:t>
            </a: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数据共享</a:t>
            </a:r>
          </a:p>
          <a:p>
            <a:pPr marL="285750" indent="-285750" algn="l">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数据删除</a:t>
            </a:r>
          </a:p>
        </p:txBody>
      </p:sp>
      <p:sp>
        <p:nvSpPr>
          <p:cNvPr id="40" name="矩形: 圆角 39"/>
          <p:cNvSpPr/>
          <p:nvPr/>
        </p:nvSpPr>
        <p:spPr>
          <a:xfrm rot="5400000">
            <a:off x="-593047" y="3235710"/>
            <a:ext cx="3827636" cy="454025"/>
          </a:xfrm>
          <a:prstGeom prst="roundRect">
            <a:avLst>
              <a:gd name="adj" fmla="val 10174"/>
            </a:avLst>
          </a:prstGeom>
          <a:solidFill>
            <a:srgbClr val="7093D2"/>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1800" dirty="0"/>
              <a:t>横向聚焦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150103" y="1438055"/>
          <a:ext cx="5560322" cy="370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椭圆 18"/>
          <p:cNvSpPr/>
          <p:nvPr/>
        </p:nvSpPr>
        <p:spPr>
          <a:xfrm>
            <a:off x="3086017" y="2452388"/>
            <a:ext cx="1694935" cy="1694935"/>
          </a:xfrm>
          <a:prstGeom prst="ellipse">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WeDPR</a:t>
            </a:r>
            <a:r>
              <a:rPr lang="zh-CN" altLang="en-US" dirty="0"/>
              <a:t>场景式解决方案全景图</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45</a:t>
            </a:fld>
            <a:endParaRPr lang="zh-CN" altLang="en-US"/>
          </a:p>
        </p:txBody>
      </p:sp>
      <p:sp>
        <p:nvSpPr>
          <p:cNvPr id="8" name="文本框 7"/>
          <p:cNvSpPr txBox="1"/>
          <p:nvPr/>
        </p:nvSpPr>
        <p:spPr>
          <a:xfrm>
            <a:off x="1117271" y="1976417"/>
            <a:ext cx="1005403" cy="1323439"/>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身份管理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偏好管理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匿名机制</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数据脱敏</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数据验证</a:t>
            </a:r>
          </a:p>
        </p:txBody>
      </p:sp>
      <p:sp>
        <p:nvSpPr>
          <p:cNvPr id="9" name="文本框 8"/>
          <p:cNvSpPr txBox="1"/>
          <p:nvPr/>
        </p:nvSpPr>
        <p:spPr>
          <a:xfrm>
            <a:off x="5708959" y="2099527"/>
            <a:ext cx="1415772" cy="1077218"/>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密钥管理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密文权限管理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密文索引</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数据盘存</a:t>
            </a:r>
          </a:p>
        </p:txBody>
      </p:sp>
      <p:sp>
        <p:nvSpPr>
          <p:cNvPr id="10" name="文本框 9"/>
          <p:cNvSpPr txBox="1"/>
          <p:nvPr/>
        </p:nvSpPr>
        <p:spPr>
          <a:xfrm>
            <a:off x="5708959" y="3721340"/>
            <a:ext cx="1415772" cy="830997"/>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多方密文求交</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多方密文计算</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多方密文校验</a:t>
            </a:r>
          </a:p>
        </p:txBody>
      </p:sp>
      <p:sp>
        <p:nvSpPr>
          <p:cNvPr id="11" name="文本框 10"/>
          <p:cNvSpPr txBox="1"/>
          <p:nvPr/>
        </p:nvSpPr>
        <p:spPr>
          <a:xfrm>
            <a:off x="3324970" y="5233183"/>
            <a:ext cx="1210588" cy="830997"/>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最小化披露</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授权管理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授权追踪</a:t>
            </a:r>
          </a:p>
        </p:txBody>
      </p:sp>
      <p:sp>
        <p:nvSpPr>
          <p:cNvPr id="12" name="文本框 11"/>
          <p:cNvSpPr txBox="1"/>
          <p:nvPr/>
        </p:nvSpPr>
        <p:spPr>
          <a:xfrm>
            <a:off x="1150103" y="3806897"/>
            <a:ext cx="1210588" cy="830997"/>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删除管理</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删除报表</a:t>
            </a:r>
          </a:p>
          <a:p>
            <a:r>
              <a:rPr lang="zh-CN" altLang="en-US" sz="1600" dirty="0">
                <a:solidFill>
                  <a:schemeClr val="accent2"/>
                </a:solidFill>
                <a:latin typeface="思源黑体 CN Regular" panose="020B0200000000000000" pitchFamily="34" charset="-122"/>
                <a:ea typeface="思源黑体 CN Regular" panose="020B0200000000000000" pitchFamily="34" charset="-122"/>
              </a:rPr>
              <a:t>未删除证明</a:t>
            </a:r>
          </a:p>
        </p:txBody>
      </p:sp>
      <p:sp>
        <p:nvSpPr>
          <p:cNvPr id="13" name="文本框 12"/>
          <p:cNvSpPr txBox="1"/>
          <p:nvPr/>
        </p:nvSpPr>
        <p:spPr>
          <a:xfrm>
            <a:off x="3145434" y="3106829"/>
            <a:ext cx="1569660" cy="369332"/>
          </a:xfrm>
          <a:prstGeom prst="rect">
            <a:avLst/>
          </a:prstGeom>
          <a:noFill/>
        </p:spPr>
        <p:txBody>
          <a:bodyPr wrap="none" rtlCol="0">
            <a:spAutoFit/>
          </a:bodyPr>
          <a:lstStyle/>
          <a:p>
            <a:pPr algn="l"/>
            <a:r>
              <a:rPr lang="zh-CN" altLang="en-US" sz="1800" dirty="0">
                <a:latin typeface="思源黑体 CN Regular" panose="020B0200000000000000" pitchFamily="34" charset="-122"/>
                <a:ea typeface="思源黑体 CN Regular" panose="020B0200000000000000" pitchFamily="34" charset="-122"/>
              </a:rPr>
              <a:t>核心流程环节</a:t>
            </a:r>
          </a:p>
        </p:txBody>
      </p:sp>
      <p:sp>
        <p:nvSpPr>
          <p:cNvPr id="15" name="文本框 14"/>
          <p:cNvSpPr txBox="1"/>
          <p:nvPr/>
        </p:nvSpPr>
        <p:spPr>
          <a:xfrm>
            <a:off x="4345506" y="1327216"/>
            <a:ext cx="800219" cy="338554"/>
          </a:xfrm>
          <a:prstGeom prst="rect">
            <a:avLst/>
          </a:prstGeom>
          <a:noFill/>
        </p:spPr>
        <p:txBody>
          <a:bodyPr wrap="none" rtlCol="0">
            <a:spAutoFit/>
          </a:bodyPr>
          <a:lstStyle/>
          <a:p>
            <a:r>
              <a:rPr lang="zh-CN" altLang="en-US" sz="1600" dirty="0">
                <a:solidFill>
                  <a:schemeClr val="accent2"/>
                </a:solidFill>
                <a:latin typeface="思源黑体 CN Regular" panose="020B0200000000000000" pitchFamily="34" charset="-122"/>
                <a:ea typeface="思源黑体 CN Regular" panose="020B0200000000000000" pitchFamily="34" charset="-122"/>
              </a:rPr>
              <a:t>待扩展</a:t>
            </a:r>
          </a:p>
        </p:txBody>
      </p:sp>
      <p:sp>
        <p:nvSpPr>
          <p:cNvPr id="16" name="矩形: 圆角 15"/>
          <p:cNvSpPr/>
          <p:nvPr/>
        </p:nvSpPr>
        <p:spPr>
          <a:xfrm>
            <a:off x="8210744" y="2099528"/>
            <a:ext cx="2931737" cy="3763944"/>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8088074" y="1697193"/>
            <a:ext cx="3167530" cy="454025"/>
          </a:xfrm>
          <a:prstGeom prst="roundRect">
            <a:avLst>
              <a:gd name="adj" fmla="val 10174"/>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思源黑体 CN Regular" panose="020B0200000000000000" pitchFamily="34" charset="-122"/>
                <a:ea typeface="思源黑体 CN Regular" panose="020B0200000000000000" pitchFamily="34" charset="-122"/>
              </a:rPr>
              <a:t>核心场景流程</a:t>
            </a:r>
          </a:p>
        </p:txBody>
      </p:sp>
      <p:sp>
        <p:nvSpPr>
          <p:cNvPr id="18" name="文本框 17"/>
          <p:cNvSpPr txBox="1"/>
          <p:nvPr/>
        </p:nvSpPr>
        <p:spPr>
          <a:xfrm>
            <a:off x="8390562" y="2452388"/>
            <a:ext cx="2550698" cy="3139321"/>
          </a:xfrm>
          <a:prstGeom prst="rect">
            <a:avLst/>
          </a:prstGeom>
          <a:noFill/>
        </p:spPr>
        <p:txBody>
          <a:bodyPr wrap="none" rtlCol="0">
            <a:spAutoFit/>
          </a:bodyPr>
          <a:lstStyle/>
          <a:p>
            <a:pPr marL="285750" indent="-285750">
              <a:buFont typeface="Arial" panose="020B0604020202090204" pitchFamily="34" charset="0"/>
              <a:buChar char="•"/>
            </a:pPr>
            <a:r>
              <a:rPr lang="zh-CN" altLang="en-US" sz="1800" dirty="0">
                <a:latin typeface="+mj-ea"/>
                <a:ea typeface="+mj-ea"/>
              </a:rPr>
              <a:t>公开可验证密文账本</a:t>
            </a:r>
            <a:endParaRPr lang="en-US" altLang="zh-CN" sz="1800" dirty="0">
              <a:latin typeface="+mj-ea"/>
              <a:ea typeface="+mj-ea"/>
            </a:endParaRPr>
          </a:p>
          <a:p>
            <a:pPr marL="285750" indent="-285750">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多方密文决策</a:t>
            </a:r>
            <a:endParaRPr lang="en-US" altLang="zh-CN" sz="1800" dirty="0">
              <a:latin typeface="+mj-ea"/>
              <a:ea typeface="+mj-ea"/>
            </a:endParaRPr>
          </a:p>
          <a:p>
            <a:pPr marL="285750" indent="-285750">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多方密文排名</a:t>
            </a:r>
            <a:endParaRPr lang="en-US" altLang="zh-CN" sz="1800" dirty="0">
              <a:latin typeface="+mj-ea"/>
              <a:ea typeface="+mj-ea"/>
            </a:endParaRPr>
          </a:p>
          <a:p>
            <a:pPr marL="285750" indent="-285750">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多方安全随机数生成</a:t>
            </a:r>
            <a:endParaRPr lang="en-US" altLang="zh-CN" sz="1800" dirty="0">
              <a:latin typeface="+mj-ea"/>
              <a:ea typeface="+mj-ea"/>
            </a:endParaRPr>
          </a:p>
          <a:p>
            <a:pPr marL="285750" indent="-285750">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多方密文电路</a:t>
            </a:r>
          </a:p>
          <a:p>
            <a:pPr marL="285750" indent="-285750">
              <a:buFont typeface="Arial" panose="020B0604020202090204" pitchFamily="34" charset="0"/>
              <a:buChar char="•"/>
            </a:pPr>
            <a:endParaRPr lang="en-US" altLang="zh-CN" sz="1800" dirty="0">
              <a:latin typeface="+mj-ea"/>
              <a:ea typeface="+mj-ea"/>
            </a:endParaRPr>
          </a:p>
          <a:p>
            <a:pPr marL="285750" indent="-285750">
              <a:buFont typeface="Arial" panose="020B0604020202090204" pitchFamily="34" charset="0"/>
              <a:buChar char="•"/>
            </a:pPr>
            <a:r>
              <a:rPr lang="zh-CN" altLang="en-US" sz="1800" dirty="0">
                <a:latin typeface="+mj-ea"/>
                <a:ea typeface="+mj-ea"/>
              </a:rPr>
              <a:t>选择性密文披露</a:t>
            </a:r>
            <a:endParaRPr lang="en-US" altLang="zh-CN" sz="18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5" grpId="0"/>
      <p:bldP spid="16" grpId="0" animBg="1"/>
      <p:bldP spid="17"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WeDPR</a:t>
            </a:r>
            <a:r>
              <a:rPr lang="zh-CN" altLang="en-US" dirty="0"/>
              <a:t>团队服务范围</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46</a:t>
            </a:fld>
            <a:endParaRPr lang="zh-CN" altLang="en-US"/>
          </a:p>
        </p:txBody>
      </p:sp>
      <p:grpSp>
        <p:nvGrpSpPr>
          <p:cNvPr id="7" name="组合 6"/>
          <p:cNvGrpSpPr/>
          <p:nvPr/>
        </p:nvGrpSpPr>
        <p:grpSpPr>
          <a:xfrm>
            <a:off x="499651" y="1315507"/>
            <a:ext cx="6655293" cy="4436862"/>
            <a:chOff x="499651" y="1315507"/>
            <a:chExt cx="6655293" cy="4436862"/>
          </a:xfrm>
        </p:grpSpPr>
        <p:graphicFrame>
          <p:nvGraphicFramePr>
            <p:cNvPr id="4" name="图示 3"/>
            <p:cNvGraphicFramePr/>
            <p:nvPr/>
          </p:nvGraphicFramePr>
          <p:xfrm>
            <a:off x="499651" y="1315507"/>
            <a:ext cx="6655293" cy="443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椭圆 4"/>
            <p:cNvSpPr/>
            <p:nvPr/>
          </p:nvSpPr>
          <p:spPr>
            <a:xfrm>
              <a:off x="3020159" y="2782326"/>
              <a:ext cx="1694935" cy="1694935"/>
            </a:xfrm>
            <a:prstGeom prst="ellipse">
              <a:avLst/>
            </a:prstGeom>
            <a:solidFill>
              <a:srgbClr val="F8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79576" y="3445127"/>
              <a:ext cx="1569660" cy="369332"/>
            </a:xfrm>
            <a:prstGeom prst="rect">
              <a:avLst/>
            </a:prstGeom>
            <a:noFill/>
          </p:spPr>
          <p:txBody>
            <a:bodyPr wrap="none" rtlCol="0">
              <a:spAutoFit/>
            </a:bodyPr>
            <a:lstStyle/>
            <a:p>
              <a:pPr algn="l"/>
              <a:r>
                <a:rPr lang="zh-CN" altLang="en-US" sz="1800" dirty="0">
                  <a:latin typeface="思源黑体 CN Regular" panose="020B0200000000000000" pitchFamily="34" charset="-122"/>
                  <a:ea typeface="思源黑体 CN Regular" panose="020B0200000000000000" pitchFamily="34" charset="-122"/>
                </a:rPr>
                <a:t>核心技术能力</a:t>
              </a:r>
            </a:p>
          </p:txBody>
        </p:sp>
      </p:grpSp>
      <p:grpSp>
        <p:nvGrpSpPr>
          <p:cNvPr id="13" name="组合 12"/>
          <p:cNvGrpSpPr/>
          <p:nvPr/>
        </p:nvGrpSpPr>
        <p:grpSpPr>
          <a:xfrm>
            <a:off x="6806797" y="1103460"/>
            <a:ext cx="3892626" cy="5052666"/>
            <a:chOff x="6806797" y="1182358"/>
            <a:chExt cx="3892626" cy="5052666"/>
          </a:xfrm>
        </p:grpSpPr>
        <p:sp>
          <p:nvSpPr>
            <p:cNvPr id="10" name="矩形: 圆角 9"/>
            <p:cNvSpPr/>
            <p:nvPr/>
          </p:nvSpPr>
          <p:spPr>
            <a:xfrm>
              <a:off x="6929467" y="1584691"/>
              <a:ext cx="3656834" cy="4650333"/>
            </a:xfrm>
            <a:prstGeom prst="roundRect">
              <a:avLst>
                <a:gd name="adj" fmla="val 3148"/>
              </a:avLst>
            </a:prstGeom>
            <a:solidFill>
              <a:srgbClr val="F8F8F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6806797" y="1182358"/>
              <a:ext cx="3892626" cy="454025"/>
            </a:xfrm>
            <a:prstGeom prst="roundRect">
              <a:avLst>
                <a:gd name="adj" fmla="val 10174"/>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思源黑体 CN Regular" panose="020B0200000000000000" pitchFamily="34" charset="-122"/>
                  <a:ea typeface="思源黑体 CN Regular" panose="020B0200000000000000" pitchFamily="34" charset="-122"/>
                </a:rPr>
                <a:t>团队特长</a:t>
              </a:r>
            </a:p>
          </p:txBody>
        </p:sp>
        <p:sp>
          <p:nvSpPr>
            <p:cNvPr id="12" name="文本框 11"/>
            <p:cNvSpPr txBox="1"/>
            <p:nvPr/>
          </p:nvSpPr>
          <p:spPr>
            <a:xfrm>
              <a:off x="7123010" y="1781838"/>
              <a:ext cx="3260200" cy="4355038"/>
            </a:xfrm>
            <a:prstGeom prst="rect">
              <a:avLst/>
            </a:prstGeom>
            <a:noFill/>
          </p:spPr>
          <p:txBody>
            <a:bodyPr wrap="square" rtlCol="0">
              <a:spAutoFit/>
            </a:bodyPr>
            <a:lstStyle/>
            <a:p>
              <a:pPr marL="285750" indent="-285750">
                <a:spcBef>
                  <a:spcPts val="600"/>
                </a:spcBef>
                <a:buFont typeface="Arial" panose="020B0604020202090204" pitchFamily="34" charset="0"/>
                <a:buChar char="•"/>
              </a:pPr>
              <a:r>
                <a:rPr lang="zh-CN" altLang="en-US" sz="1600" dirty="0">
                  <a:latin typeface="+mj-ea"/>
                  <a:ea typeface="+mj-ea"/>
                </a:rPr>
                <a:t>专业的隐私保护和密码学知识</a:t>
              </a:r>
              <a:endParaRPr lang="en-US" altLang="zh-CN" sz="1600" dirty="0">
                <a:latin typeface="+mj-ea"/>
                <a:ea typeface="+mj-ea"/>
              </a:endParaRPr>
            </a:p>
            <a:p>
              <a:pPr marL="663575" lvl="1" indent="-285750">
                <a:spcBef>
                  <a:spcPts val="600"/>
                </a:spcBef>
                <a:buFont typeface="Arial" panose="020B0604020202090204" pitchFamily="34" charset="0"/>
                <a:buChar char="•"/>
              </a:pPr>
              <a:r>
                <a:rPr lang="zh-CN" altLang="en-US" sz="1600" dirty="0">
                  <a:latin typeface="+mn-ea"/>
                </a:rPr>
                <a:t>科普内容输出</a:t>
              </a:r>
              <a:endParaRPr lang="en-US" altLang="zh-CN" sz="1600" dirty="0">
                <a:latin typeface="+mn-ea"/>
              </a:endParaRPr>
            </a:p>
            <a:p>
              <a:pPr marL="285750" indent="-285750">
                <a:spcBef>
                  <a:spcPts val="1800"/>
                </a:spcBef>
                <a:buFont typeface="Arial" panose="020B0604020202090204" pitchFamily="34" charset="0"/>
                <a:buChar char="•"/>
              </a:pPr>
              <a:r>
                <a:rPr lang="zh-CN" altLang="en-US" sz="1600" dirty="0">
                  <a:latin typeface="+mj-ea"/>
                  <a:ea typeface="+mj-ea"/>
                </a:rPr>
                <a:t>隐私保护技术方案设计</a:t>
              </a:r>
              <a:endParaRPr lang="en-US" altLang="zh-CN" sz="1600" dirty="0">
                <a:latin typeface="+mj-ea"/>
                <a:ea typeface="+mj-ea"/>
              </a:endParaRPr>
            </a:p>
            <a:p>
              <a:pPr marL="663575" lvl="1" indent="-285750">
                <a:spcBef>
                  <a:spcPts val="600"/>
                </a:spcBef>
                <a:buFont typeface="Arial" panose="020B0604020202090204" pitchFamily="34" charset="0"/>
                <a:buChar char="•"/>
              </a:pPr>
              <a:r>
                <a:rPr lang="zh-CN" altLang="en-US" sz="1600" dirty="0">
                  <a:latin typeface="+mn-ea"/>
                </a:rPr>
                <a:t>业务需求解构</a:t>
              </a:r>
              <a:endParaRPr lang="en-US" altLang="zh-CN" sz="1600" dirty="0">
                <a:latin typeface="+mn-ea"/>
              </a:endParaRPr>
            </a:p>
            <a:p>
              <a:pPr marL="663575" lvl="1" indent="-285750">
                <a:spcBef>
                  <a:spcPts val="600"/>
                </a:spcBef>
                <a:buFont typeface="Arial" panose="020B0604020202090204" pitchFamily="34" charset="0"/>
                <a:buChar char="•"/>
              </a:pPr>
              <a:r>
                <a:rPr lang="zh-CN" altLang="en-US" sz="1600" dirty="0">
                  <a:latin typeface="+mn-ea"/>
                </a:rPr>
                <a:t>可行性分析</a:t>
              </a:r>
              <a:endParaRPr lang="en-US" altLang="zh-CN" sz="1600" dirty="0">
                <a:latin typeface="+mn-ea"/>
              </a:endParaRPr>
            </a:p>
            <a:p>
              <a:pPr marL="285750" indent="-285750">
                <a:spcBef>
                  <a:spcPts val="1800"/>
                </a:spcBef>
                <a:buFont typeface="Arial" panose="020B0604020202090204" pitchFamily="34" charset="0"/>
                <a:buChar char="•"/>
              </a:pPr>
              <a:r>
                <a:rPr lang="zh-CN" altLang="en-US" sz="1600" dirty="0">
                  <a:latin typeface="+mj-ea"/>
                  <a:ea typeface="+mj-ea"/>
                </a:rPr>
                <a:t>隐私保护学术方案工程化</a:t>
              </a:r>
              <a:endParaRPr lang="en-US" altLang="zh-CN" sz="1600" dirty="0">
                <a:latin typeface="+mj-ea"/>
                <a:ea typeface="+mj-ea"/>
              </a:endParaRPr>
            </a:p>
            <a:p>
              <a:pPr marL="663575" lvl="1" indent="-285750">
                <a:spcBef>
                  <a:spcPts val="600"/>
                </a:spcBef>
                <a:buFont typeface="Arial" panose="020B0604020202090204" pitchFamily="34" charset="0"/>
                <a:buChar char="•"/>
              </a:pPr>
              <a:r>
                <a:rPr lang="zh-CN" altLang="en-US" sz="1600" dirty="0">
                  <a:latin typeface="+mn-ea"/>
                </a:rPr>
                <a:t>消化产学研界前沿成果</a:t>
              </a:r>
              <a:endParaRPr lang="en-US" altLang="zh-CN" sz="1600" dirty="0">
                <a:latin typeface="+mn-ea"/>
              </a:endParaRPr>
            </a:p>
            <a:p>
              <a:pPr marL="663575" lvl="1" indent="-285750">
                <a:spcBef>
                  <a:spcPts val="600"/>
                </a:spcBef>
                <a:buFont typeface="Arial" panose="020B0604020202090204" pitchFamily="34" charset="0"/>
                <a:buChar char="•"/>
              </a:pPr>
              <a:r>
                <a:rPr lang="zh-CN" altLang="en-US" sz="1600" dirty="0">
                  <a:latin typeface="+mn-ea"/>
                </a:rPr>
                <a:t>各类密码学算法实现</a:t>
              </a:r>
              <a:endParaRPr lang="en-US" altLang="zh-CN" sz="1600" dirty="0">
                <a:latin typeface="+mn-ea"/>
              </a:endParaRPr>
            </a:p>
            <a:p>
              <a:pPr marL="285750" indent="-285750">
                <a:spcBef>
                  <a:spcPts val="1800"/>
                </a:spcBef>
                <a:buFont typeface="Arial" panose="020B0604020202090204" pitchFamily="34" charset="0"/>
                <a:buChar char="•"/>
              </a:pPr>
              <a:r>
                <a:rPr lang="zh-CN" altLang="en-US" sz="1600" dirty="0">
                  <a:latin typeface="+mj-ea"/>
                  <a:ea typeface="+mj-ea"/>
                </a:rPr>
                <a:t>隐私保护方案评估</a:t>
              </a:r>
              <a:endParaRPr lang="en-US" altLang="zh-CN" sz="1600" dirty="0">
                <a:latin typeface="+mj-ea"/>
                <a:ea typeface="+mj-ea"/>
              </a:endParaRPr>
            </a:p>
            <a:p>
              <a:pPr marL="663575" lvl="1" indent="-285750">
                <a:spcBef>
                  <a:spcPts val="600"/>
                </a:spcBef>
                <a:buFont typeface="Arial" panose="020B0604020202090204" pitchFamily="34" charset="0"/>
                <a:buChar char="•"/>
              </a:pPr>
              <a:r>
                <a:rPr lang="zh-CN" altLang="en-US" sz="1600" dirty="0">
                  <a:latin typeface="+mn-ea"/>
                </a:rPr>
                <a:t>潜在价值</a:t>
              </a:r>
              <a:endParaRPr lang="en-US" altLang="zh-CN" sz="1600" dirty="0">
                <a:latin typeface="+mn-ea"/>
              </a:endParaRPr>
            </a:p>
            <a:p>
              <a:pPr marL="663575" lvl="1" indent="-285750">
                <a:spcBef>
                  <a:spcPts val="600"/>
                </a:spcBef>
                <a:buFont typeface="Arial" panose="020B0604020202090204" pitchFamily="34" charset="0"/>
                <a:buChar char="•"/>
              </a:pPr>
              <a:r>
                <a:rPr lang="zh-CN" altLang="en-US" sz="1600" dirty="0">
                  <a:latin typeface="+mn-ea"/>
                </a:rPr>
                <a:t>理论局限性</a:t>
              </a:r>
              <a:endParaRPr lang="en-US" altLang="zh-CN" sz="1600" dirty="0">
                <a:latin typeface="+mn-ea"/>
              </a:endParaRPr>
            </a:p>
            <a:p>
              <a:pPr marL="663575" lvl="1" indent="-285750">
                <a:spcBef>
                  <a:spcPts val="600"/>
                </a:spcBef>
                <a:buFont typeface="Arial" panose="020B0604020202090204" pitchFamily="34" charset="0"/>
                <a:buChar char="•"/>
              </a:pPr>
              <a:r>
                <a:rPr lang="zh-CN" altLang="en-US" sz="1600" dirty="0">
                  <a:latin typeface="+mn-ea"/>
                </a:rPr>
                <a:t>设计取舍</a:t>
              </a:r>
              <a:endParaRPr lang="en-US" altLang="zh-CN" sz="1600" dirty="0">
                <a:latin typeface="+mj-ea"/>
                <a:ea typeface="+mj-ea"/>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期待和您一起探讨隐私保护</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47</a:t>
            </a:fld>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366" y="1621493"/>
            <a:ext cx="3372064" cy="3372064"/>
          </a:xfrm>
          <a:prstGeom prst="rect">
            <a:avLst/>
          </a:prstGeom>
        </p:spPr>
      </p:pic>
      <p:grpSp>
        <p:nvGrpSpPr>
          <p:cNvPr id="24" name="组合 23"/>
          <p:cNvGrpSpPr/>
          <p:nvPr/>
        </p:nvGrpSpPr>
        <p:grpSpPr>
          <a:xfrm>
            <a:off x="5825684" y="3118510"/>
            <a:ext cx="4544834" cy="921190"/>
            <a:chOff x="5552779" y="2867008"/>
            <a:chExt cx="4544834" cy="921190"/>
          </a:xfrm>
        </p:grpSpPr>
        <p:sp>
          <p:nvSpPr>
            <p:cNvPr id="11" name="文本框 10"/>
            <p:cNvSpPr txBox="1"/>
            <p:nvPr/>
          </p:nvSpPr>
          <p:spPr>
            <a:xfrm>
              <a:off x="5552779" y="3388088"/>
              <a:ext cx="4544834" cy="400110"/>
            </a:xfrm>
            <a:prstGeom prst="rect">
              <a:avLst/>
            </a:prstGeom>
            <a:noFill/>
          </p:spPr>
          <p:txBody>
            <a:bodyPr wrap="none" rtlCol="0">
              <a:spAutoFit/>
            </a:bodyPr>
            <a:lstStyle/>
            <a:p>
              <a:pPr algn="l"/>
              <a:r>
                <a:rPr lang="zh-CN" altLang="en-US" sz="2000" dirty="0">
                  <a:latin typeface="思源黑体 CN Regular" panose="020B0200000000000000" pitchFamily="34" charset="-122"/>
                  <a:ea typeface="思源黑体 CN Regular" panose="020B0200000000000000" pitchFamily="34" charset="-122"/>
                </a:rPr>
                <a:t>公众号回复</a:t>
              </a:r>
              <a:r>
                <a:rPr lang="en-US" altLang="zh-CN" sz="2000" dirty="0">
                  <a:latin typeface="思源黑体 CN Regular" panose="020B0200000000000000" pitchFamily="34" charset="-122"/>
                  <a:ea typeface="思源黑体 CN Regular" panose="020B0200000000000000" pitchFamily="34" charset="-122"/>
                </a:rPr>
                <a:t>【</a:t>
              </a:r>
              <a:r>
                <a:rPr lang="zh-CN" altLang="en-US" sz="2000" dirty="0">
                  <a:latin typeface="+mj-ea"/>
                  <a:ea typeface="+mj-ea"/>
                </a:rPr>
                <a:t>隐私保护</a:t>
              </a:r>
              <a:r>
                <a:rPr lang="en-US" altLang="zh-CN" sz="2000" dirty="0">
                  <a:latin typeface="思源黑体 CN Regular" panose="020B0200000000000000" pitchFamily="34" charset="-122"/>
                  <a:ea typeface="思源黑体 CN Regular" panose="020B0200000000000000" pitchFamily="34" charset="-122"/>
                </a:rPr>
                <a:t>】</a:t>
              </a:r>
              <a:r>
                <a:rPr lang="zh-CN" altLang="en-US" sz="2000" dirty="0">
                  <a:latin typeface="思源黑体 CN Regular" panose="020B0200000000000000" pitchFamily="34" charset="-122"/>
                  <a:ea typeface="思源黑体 CN Regular" panose="020B0200000000000000" pitchFamily="34" charset="-122"/>
                </a:rPr>
                <a:t>获取下载链接</a:t>
              </a:r>
            </a:p>
          </p:txBody>
        </p:sp>
        <p:grpSp>
          <p:nvGrpSpPr>
            <p:cNvPr id="6" name="组合 5"/>
            <p:cNvGrpSpPr/>
            <p:nvPr/>
          </p:nvGrpSpPr>
          <p:grpSpPr>
            <a:xfrm>
              <a:off x="5637622" y="2867008"/>
              <a:ext cx="1890903" cy="400202"/>
              <a:chOff x="5757594" y="2926839"/>
              <a:chExt cx="1890903" cy="400202"/>
            </a:xfrm>
          </p:grpSpPr>
          <p:sp>
            <p:nvSpPr>
              <p:cNvPr id="13" name="矩形: 圆角 12"/>
              <p:cNvSpPr/>
              <p:nvPr/>
            </p:nvSpPr>
            <p:spPr>
              <a:xfrm>
                <a:off x="5757594" y="2926839"/>
                <a:ext cx="1890903" cy="396000"/>
              </a:xfrm>
              <a:prstGeom prst="roundRect">
                <a:avLst>
                  <a:gd name="adj" fmla="val 101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4" name="文本框 13"/>
              <p:cNvSpPr txBox="1"/>
              <p:nvPr/>
            </p:nvSpPr>
            <p:spPr>
              <a:xfrm>
                <a:off x="5772662" y="2926931"/>
                <a:ext cx="1875835" cy="400110"/>
              </a:xfrm>
              <a:prstGeom prst="rect">
                <a:avLst/>
              </a:prstGeom>
              <a:noFill/>
            </p:spPr>
            <p:txBody>
              <a:bodyPr wrap="none" rtlCol="0">
                <a:spAutoFit/>
              </a:bodyPr>
              <a:lstStyle/>
              <a:p>
                <a:r>
                  <a:rPr lang="en-US" altLang="zh-CN" sz="2000" b="1" dirty="0">
                    <a:solidFill>
                      <a:schemeClr val="bg1"/>
                    </a:solidFill>
                    <a:latin typeface="思源黑体 CN Regular" panose="020B0200000000000000" pitchFamily="34" charset="-122"/>
                    <a:ea typeface="思源黑体 CN Regular" panose="020B0200000000000000" pitchFamily="34" charset="-122"/>
                  </a:rPr>
                  <a:t>WeDPR</a:t>
                </a:r>
                <a:r>
                  <a:rPr lang="zh-CN" altLang="en-US" sz="2000" b="1" dirty="0">
                    <a:solidFill>
                      <a:schemeClr val="bg1"/>
                    </a:solidFill>
                    <a:latin typeface="思源黑体 CN Regular" panose="020B0200000000000000" pitchFamily="34" charset="-122"/>
                    <a:ea typeface="思源黑体 CN Regular" panose="020B0200000000000000" pitchFamily="34" charset="-122"/>
                  </a:rPr>
                  <a:t>白皮书</a:t>
                </a:r>
              </a:p>
            </p:txBody>
          </p:sp>
        </p:grpSp>
      </p:grpSp>
      <p:sp>
        <p:nvSpPr>
          <p:cNvPr id="15" name="矩形: 圆角 14"/>
          <p:cNvSpPr/>
          <p:nvPr/>
        </p:nvSpPr>
        <p:spPr>
          <a:xfrm>
            <a:off x="1731938" y="1608793"/>
            <a:ext cx="3404492" cy="3384764"/>
          </a:xfrm>
          <a:prstGeom prst="roundRect">
            <a:avLst>
              <a:gd name="adj" fmla="val 2576"/>
            </a:avLst>
          </a:prstGeom>
          <a:no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22" name="组合 21"/>
          <p:cNvGrpSpPr/>
          <p:nvPr/>
        </p:nvGrpSpPr>
        <p:grpSpPr>
          <a:xfrm>
            <a:off x="5825684" y="4615528"/>
            <a:ext cx="5200463" cy="921190"/>
            <a:chOff x="5552779" y="4053934"/>
            <a:chExt cx="5200463" cy="921190"/>
          </a:xfrm>
        </p:grpSpPr>
        <p:sp>
          <p:nvSpPr>
            <p:cNvPr id="18" name="文本框 17"/>
            <p:cNvSpPr txBox="1"/>
            <p:nvPr/>
          </p:nvSpPr>
          <p:spPr>
            <a:xfrm>
              <a:off x="5552779" y="4575014"/>
              <a:ext cx="5200463" cy="400110"/>
            </a:xfrm>
            <a:prstGeom prst="rect">
              <a:avLst/>
            </a:prstGeom>
            <a:noFill/>
          </p:spPr>
          <p:txBody>
            <a:bodyPr wrap="none" rtlCol="0">
              <a:spAutoFit/>
            </a:bodyPr>
            <a:lstStyle/>
            <a:p>
              <a:pPr algn="l"/>
              <a:r>
                <a:rPr lang="zh-CN" altLang="en-US" sz="2000" dirty="0">
                  <a:latin typeface="+mj-ea"/>
                  <a:ea typeface="+mj-ea"/>
                </a:rPr>
                <a:t>每周三，晚</a:t>
              </a:r>
              <a:r>
                <a:rPr lang="en-US" altLang="zh-CN" sz="2000" dirty="0">
                  <a:latin typeface="+mj-ea"/>
                  <a:ea typeface="+mj-ea"/>
                </a:rPr>
                <a:t>8</a:t>
              </a:r>
              <a:r>
                <a:rPr lang="zh-CN" altLang="en-US" sz="2000" dirty="0">
                  <a:latin typeface="+mj-ea"/>
                  <a:ea typeface="+mj-ea"/>
                </a:rPr>
                <a:t>点</a:t>
              </a:r>
              <a:r>
                <a:rPr lang="zh-CN" altLang="en-US" sz="2000" dirty="0">
                  <a:latin typeface="思源黑体 CN Regular" panose="020B0200000000000000" pitchFamily="34" charset="-122"/>
                  <a:ea typeface="思源黑体 CN Regular" panose="020B0200000000000000" pitchFamily="34" charset="-122"/>
                </a:rPr>
                <a:t>，微众银行区块链交流群开讲</a:t>
              </a:r>
            </a:p>
          </p:txBody>
        </p:sp>
        <p:grpSp>
          <p:nvGrpSpPr>
            <p:cNvPr id="7" name="组合 6"/>
            <p:cNvGrpSpPr/>
            <p:nvPr/>
          </p:nvGrpSpPr>
          <p:grpSpPr>
            <a:xfrm>
              <a:off x="5637622" y="4053934"/>
              <a:ext cx="2165205" cy="400202"/>
              <a:chOff x="5772662" y="3978518"/>
              <a:chExt cx="2165205" cy="400202"/>
            </a:xfrm>
          </p:grpSpPr>
          <p:sp>
            <p:nvSpPr>
              <p:cNvPr id="19" name="矩形: 圆角 18"/>
              <p:cNvSpPr/>
              <p:nvPr/>
            </p:nvSpPr>
            <p:spPr>
              <a:xfrm>
                <a:off x="5772663" y="3978518"/>
                <a:ext cx="2165204" cy="396000"/>
              </a:xfrm>
              <a:prstGeom prst="roundRect">
                <a:avLst>
                  <a:gd name="adj" fmla="val 101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20" name="文本框 19"/>
              <p:cNvSpPr txBox="1"/>
              <p:nvPr/>
            </p:nvSpPr>
            <p:spPr>
              <a:xfrm>
                <a:off x="5772662" y="3978610"/>
                <a:ext cx="2132776" cy="400110"/>
              </a:xfrm>
              <a:prstGeom prst="rect">
                <a:avLst/>
              </a:prstGeom>
              <a:noFill/>
            </p:spPr>
            <p:txBody>
              <a:bodyPr wrap="square" rtlCol="0">
                <a:spAutoFit/>
              </a:bodyPr>
              <a:lstStyle/>
              <a:p>
                <a:r>
                  <a:rPr lang="en-US" altLang="zh-CN" sz="2000" b="1" dirty="0">
                    <a:solidFill>
                      <a:schemeClr val="bg1"/>
                    </a:solidFill>
                    <a:latin typeface="思源黑体 CN Regular" panose="020B0200000000000000" pitchFamily="34" charset="-122"/>
                    <a:ea typeface="思源黑体 CN Regular" panose="020B0200000000000000" pitchFamily="34" charset="-122"/>
                  </a:rPr>
                  <a:t>WeDPR</a:t>
                </a:r>
                <a:r>
                  <a:rPr lang="zh-CN" altLang="en-US" sz="2000" b="1" dirty="0">
                    <a:solidFill>
                      <a:schemeClr val="bg1"/>
                    </a:solidFill>
                    <a:latin typeface="思源黑体 CN Regular" panose="020B0200000000000000" pitchFamily="34" charset="-122"/>
                    <a:ea typeface="思源黑体 CN Regular" panose="020B0200000000000000" pitchFamily="34" charset="-122"/>
                  </a:rPr>
                  <a:t>系列直播</a:t>
                </a:r>
              </a:p>
            </p:txBody>
          </p:sp>
        </p:grpSp>
      </p:grpSp>
      <p:sp>
        <p:nvSpPr>
          <p:cNvPr id="21" name="文本框 20"/>
          <p:cNvSpPr txBox="1"/>
          <p:nvPr/>
        </p:nvSpPr>
        <p:spPr>
          <a:xfrm>
            <a:off x="2192187" y="5136608"/>
            <a:ext cx="2516422" cy="400110"/>
          </a:xfrm>
          <a:prstGeom prst="rect">
            <a:avLst/>
          </a:prstGeom>
          <a:noFill/>
        </p:spPr>
        <p:txBody>
          <a:bodyPr wrap="square" rtlCol="0">
            <a:spAutoFit/>
          </a:bodyPr>
          <a:lstStyle/>
          <a:p>
            <a:r>
              <a:rPr lang="zh-CN" altLang="en-US" sz="2000" dirty="0"/>
              <a:t>进交流群  </a:t>
            </a:r>
            <a:r>
              <a:rPr lang="en-US" altLang="zh-CN" sz="2000" dirty="0"/>
              <a:t>|  </a:t>
            </a:r>
            <a:r>
              <a:rPr lang="zh-CN" altLang="en-US" sz="2000" dirty="0"/>
              <a:t>合作联系</a:t>
            </a:r>
            <a:endParaRPr lang="zh-CN" altLang="en-US" sz="2000" dirty="0">
              <a:solidFill>
                <a:srgbClr val="000000"/>
              </a:solidFill>
              <a:latin typeface="思源黑体 CN Regular" panose="020B0200000000000000" pitchFamily="34" charset="-122"/>
              <a:ea typeface="思源黑体 CN Regular" panose="020B0200000000000000" pitchFamily="34" charset="-122"/>
            </a:endParaRPr>
          </a:p>
        </p:txBody>
      </p:sp>
      <p:grpSp>
        <p:nvGrpSpPr>
          <p:cNvPr id="8" name="组合 7"/>
          <p:cNvGrpSpPr/>
          <p:nvPr/>
        </p:nvGrpSpPr>
        <p:grpSpPr>
          <a:xfrm>
            <a:off x="5825684" y="1621493"/>
            <a:ext cx="2525115" cy="921190"/>
            <a:chOff x="5797875" y="5652188"/>
            <a:chExt cx="2525115" cy="921190"/>
          </a:xfrm>
        </p:grpSpPr>
        <p:sp>
          <p:nvSpPr>
            <p:cNvPr id="26" name="文本框 25"/>
            <p:cNvSpPr txBox="1"/>
            <p:nvPr/>
          </p:nvSpPr>
          <p:spPr>
            <a:xfrm>
              <a:off x="5797875" y="6173268"/>
              <a:ext cx="2525115" cy="400110"/>
            </a:xfrm>
            <a:prstGeom prst="rect">
              <a:avLst/>
            </a:prstGeom>
            <a:noFill/>
          </p:spPr>
          <p:txBody>
            <a:bodyPr wrap="none" rtlCol="0">
              <a:spAutoFit/>
            </a:bodyPr>
            <a:lstStyle/>
            <a:p>
              <a:pPr algn="l"/>
              <a:r>
                <a:rPr lang="en-US" altLang="zh-CN" sz="2000" dirty="0">
                  <a:latin typeface="+mj-ea"/>
                  <a:ea typeface="+mj-ea"/>
                </a:rPr>
                <a:t>qyan@</a:t>
              </a:r>
              <a:r>
                <a:rPr lang="zh-CN" altLang="en-US" sz="2000" dirty="0">
                  <a:latin typeface="+mn-ea"/>
                </a:rPr>
                <a:t>，</a:t>
              </a:r>
              <a:r>
                <a:rPr lang="en-US" altLang="zh-CN" sz="2000" dirty="0">
                  <a:latin typeface="+mj-ea"/>
                  <a:ea typeface="+mj-ea"/>
                </a:rPr>
                <a:t>wheatli@</a:t>
              </a:r>
              <a:endParaRPr lang="zh-CN" altLang="en-US" sz="2000" dirty="0">
                <a:latin typeface="+mj-ea"/>
                <a:ea typeface="+mj-ea"/>
              </a:endParaRPr>
            </a:p>
          </p:txBody>
        </p:sp>
        <p:sp>
          <p:nvSpPr>
            <p:cNvPr id="28" name="矩形: 圆角 27"/>
            <p:cNvSpPr/>
            <p:nvPr/>
          </p:nvSpPr>
          <p:spPr>
            <a:xfrm>
              <a:off x="5882720" y="5652188"/>
              <a:ext cx="2430370" cy="396000"/>
            </a:xfrm>
            <a:prstGeom prst="roundRect">
              <a:avLst>
                <a:gd name="adj" fmla="val 101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29" name="文本框 28"/>
            <p:cNvSpPr txBox="1"/>
            <p:nvPr/>
          </p:nvSpPr>
          <p:spPr>
            <a:xfrm>
              <a:off x="5882718" y="5652280"/>
              <a:ext cx="2382664" cy="400110"/>
            </a:xfrm>
            <a:prstGeom prst="rect">
              <a:avLst/>
            </a:prstGeom>
            <a:noFill/>
          </p:spPr>
          <p:txBody>
            <a:bodyPr wrap="square" rtlCol="0">
              <a:spAutoFit/>
            </a:bodyPr>
            <a:lstStyle/>
            <a:p>
              <a:r>
                <a:rPr lang="en-US" altLang="zh-CN" sz="2000" b="1" dirty="0">
                  <a:solidFill>
                    <a:schemeClr val="bg1"/>
                  </a:solidFill>
                  <a:latin typeface="思源黑体 CN Regular" panose="020B0200000000000000" pitchFamily="34" charset="-122"/>
                  <a:ea typeface="思源黑体 CN Regular" panose="020B0200000000000000" pitchFamily="34" charset="-122"/>
                </a:rPr>
                <a:t>WeDPR</a:t>
              </a:r>
              <a:r>
                <a:rPr lang="zh-CN" altLang="en-US" sz="2000" b="1" dirty="0">
                  <a:solidFill>
                    <a:schemeClr val="bg1"/>
                  </a:solidFill>
                  <a:latin typeface="思源黑体 CN Regular" panose="020B0200000000000000" pitchFamily="34" charset="-122"/>
                  <a:ea typeface="思源黑体 CN Regular" panose="020B0200000000000000" pitchFamily="34" charset="-122"/>
                </a:rPr>
                <a:t>行内联系人</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1007139" y="2530445"/>
            <a:ext cx="8607045" cy="1402374"/>
          </a:xfrm>
        </p:spPr>
        <p:txBody>
          <a:bodyPr/>
          <a:lstStyle/>
          <a:p>
            <a:r>
              <a:rPr lang="en-US" altLang="zh-CN" sz="12000" dirty="0">
                <a:ea typeface="方正正粗黑简体" panose="02000000000000000000" charset="-122"/>
              </a:rPr>
              <a:t>01. </a:t>
            </a:r>
            <a:endParaRPr lang="zh-CN" altLang="en-US" sz="12000" dirty="0">
              <a:ea typeface="方正正粗黑简体" panose="02000000000000000000" charset="-122"/>
            </a:endParaRPr>
          </a:p>
        </p:txBody>
      </p:sp>
      <p:sp>
        <p:nvSpPr>
          <p:cNvPr id="4" name="标题 3"/>
          <p:cNvSpPr>
            <a:spLocks noGrp="1"/>
          </p:cNvSpPr>
          <p:nvPr>
            <p:ph type="title"/>
          </p:nvPr>
        </p:nvSpPr>
        <p:spPr>
          <a:xfrm>
            <a:off x="3475311" y="3245462"/>
            <a:ext cx="4273442" cy="699940"/>
          </a:xfrm>
        </p:spPr>
        <p:txBody>
          <a:bodyPr/>
          <a:lstStyle/>
          <a:p>
            <a:r>
              <a:rPr lang="zh-CN" altLang="en-US" dirty="0"/>
              <a:t>区块链</a:t>
            </a:r>
            <a:r>
              <a:rPr lang="en-US" altLang="zh-CN" dirty="0"/>
              <a:t>+</a:t>
            </a:r>
            <a:r>
              <a:rPr lang="zh-CN" altLang="en-US" dirty="0"/>
              <a:t>隐私保护</a:t>
            </a:r>
            <a:endParaRPr lang="zh-CN" altLang="en-US" sz="3600" dirty="0">
              <a:latin typeface="方正正粗黑简体" panose="02000000000000000000" charset="-122"/>
              <a:ea typeface="方正正粗黑简体" panose="02000000000000000000" charset="-122"/>
            </a:endParaRPr>
          </a:p>
        </p:txBody>
      </p:sp>
      <p:sp>
        <p:nvSpPr>
          <p:cNvPr id="3" name="灯片编号占位符 2"/>
          <p:cNvSpPr>
            <a:spLocks noGrp="1"/>
          </p:cNvSpPr>
          <p:nvPr>
            <p:ph type="sldNum" sz="quarter" idx="10"/>
          </p:nvPr>
        </p:nvSpPr>
        <p:spPr>
          <a:xfrm>
            <a:off x="10191750" y="6356350"/>
            <a:ext cx="1162050" cy="365125"/>
          </a:xfrm>
        </p:spPr>
        <p:txBody>
          <a:bodyPr/>
          <a:lstStyle/>
          <a:p>
            <a:fld id="{C8307BB2-4EC6-465E-B539-599D40C8A195}" type="slidenum">
              <a:rPr lang="zh-CN" altLang="en-US" smtClean="0"/>
              <a:t>5</a:t>
            </a:fld>
            <a:endParaRPr lang="zh-CN" altLang="en-US"/>
          </a:p>
        </p:txBody>
      </p:sp>
      <p:sp>
        <p:nvSpPr>
          <p:cNvPr id="6" name="标题 3"/>
          <p:cNvSpPr txBox="1"/>
          <p:nvPr/>
        </p:nvSpPr>
        <p:spPr>
          <a:xfrm>
            <a:off x="3475309" y="2531692"/>
            <a:ext cx="6379029" cy="699940"/>
          </a:xfrm>
          <a:prstGeom prst="rect">
            <a:avLst/>
          </a:prstGeom>
        </p:spPr>
        <p:txBody>
          <a:bodyPr vert="horz" lIns="0" tIns="0" rIns="0" bIns="0" rtlCol="0" anchor="ctr">
            <a:noAutofit/>
          </a:bodyPr>
          <a:lstStyle>
            <a:lvl1pPr marL="0" marR="0" indent="0" algn="l" defTabSz="1105535" rtl="0" eaLnBrk="1" fontAlgn="auto" latinLnBrk="0" hangingPunct="1">
              <a:lnSpc>
                <a:spcPct val="120000"/>
              </a:lnSpc>
              <a:spcBef>
                <a:spcPct val="0"/>
              </a:spcBef>
              <a:spcAft>
                <a:spcPts val="0"/>
              </a:spcAft>
              <a:buClrTx/>
              <a:buSzTx/>
              <a:buFontTx/>
              <a:buNone/>
              <a:defRPr sz="3600" kern="1200" baseline="0">
                <a:solidFill>
                  <a:schemeClr val="bg1"/>
                </a:solidFill>
                <a:latin typeface="方正正粗黑简体" panose="02000000000000000000" charset="-122"/>
                <a:ea typeface="方正正粗黑简体" panose="02000000000000000000" charset="-122"/>
                <a:cs typeface="方正正粗黑简体" panose="02000000000000000000" charset="-122"/>
              </a:defRPr>
            </a:lvl1pPr>
          </a:lstStyle>
          <a:p>
            <a:r>
              <a:rPr lang="zh-CN" altLang="en-US" sz="3200" dirty="0"/>
              <a:t>新航标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隐私保护 </a:t>
            </a:r>
            <a:r>
              <a:rPr lang="en-US" altLang="zh-CN" dirty="0"/>
              <a:t>– </a:t>
            </a:r>
            <a:r>
              <a:rPr lang="zh-CN" altLang="en-US" dirty="0"/>
              <a:t>数字化经济新航标</a:t>
            </a:r>
          </a:p>
        </p:txBody>
      </p:sp>
      <p:sp>
        <p:nvSpPr>
          <p:cNvPr id="4" name="灯片编号占位符 3"/>
          <p:cNvSpPr>
            <a:spLocks noGrp="1"/>
          </p:cNvSpPr>
          <p:nvPr>
            <p:ph type="sldNum" sz="quarter" idx="10"/>
          </p:nvPr>
        </p:nvSpPr>
        <p:spPr/>
        <p:txBody>
          <a:bodyPr/>
          <a:lstStyle/>
          <a:p>
            <a:fld id="{C8307BB2-4EC6-465E-B539-599D40C8A195}" type="slidenum">
              <a:rPr lang="zh-CN" altLang="en-US" smtClean="0"/>
              <a:t>6</a:t>
            </a:fld>
            <a:endParaRPr lang="zh-CN" altLang="en-US"/>
          </a:p>
        </p:txBody>
      </p:sp>
      <p:sp>
        <p:nvSpPr>
          <p:cNvPr id="6" name="文本框 5"/>
          <p:cNvSpPr txBox="1"/>
          <p:nvPr/>
        </p:nvSpPr>
        <p:spPr>
          <a:xfrm>
            <a:off x="4339682" y="3180319"/>
            <a:ext cx="3262432" cy="1015663"/>
          </a:xfrm>
          <a:prstGeom prst="rect">
            <a:avLst/>
          </a:prstGeom>
          <a:noFill/>
        </p:spPr>
        <p:txBody>
          <a:bodyPr wrap="none" rtlCol="0">
            <a:spAutoFit/>
          </a:bodyPr>
          <a:lstStyle/>
          <a:p>
            <a:pPr algn="l"/>
            <a:r>
              <a:rPr lang="zh-CN" altLang="en-US" sz="6000" dirty="0">
                <a:latin typeface="方正正粗黑简体" panose="02000000000000000000" charset="-122"/>
                <a:ea typeface="方正正粗黑简体" panose="02000000000000000000" charset="-122"/>
              </a:rPr>
              <a:t>隐私保护</a:t>
            </a:r>
          </a:p>
        </p:txBody>
      </p:sp>
      <p:sp>
        <p:nvSpPr>
          <p:cNvPr id="7" name="文本框 6"/>
          <p:cNvSpPr txBox="1"/>
          <p:nvPr/>
        </p:nvSpPr>
        <p:spPr>
          <a:xfrm>
            <a:off x="3615197" y="2076298"/>
            <a:ext cx="677108" cy="1733808"/>
          </a:xfrm>
          <a:prstGeom prst="rect">
            <a:avLst/>
          </a:prstGeom>
          <a:noFill/>
        </p:spPr>
        <p:txBody>
          <a:bodyPr vert="eaVert" wrap="none" rtlCol="0">
            <a:spAutoFit/>
          </a:bodyPr>
          <a:lstStyle/>
          <a:p>
            <a:r>
              <a:rPr lang="zh-CN" altLang="en-US" sz="3200" dirty="0">
                <a:solidFill>
                  <a:schemeClr val="accent6"/>
                </a:solidFill>
                <a:latin typeface="方正正中黑简体" panose="02000000000000000000" pitchFamily="2" charset="-122"/>
                <a:ea typeface="方正正中黑简体" panose="02000000000000000000" pitchFamily="2" charset="-122"/>
              </a:rPr>
              <a:t>数据石油</a:t>
            </a:r>
          </a:p>
        </p:txBody>
      </p:sp>
      <p:sp>
        <p:nvSpPr>
          <p:cNvPr id="9" name="文本框 8"/>
          <p:cNvSpPr txBox="1"/>
          <p:nvPr/>
        </p:nvSpPr>
        <p:spPr>
          <a:xfrm>
            <a:off x="4339682" y="2096956"/>
            <a:ext cx="1723549" cy="400110"/>
          </a:xfrm>
          <a:prstGeom prst="rect">
            <a:avLst/>
          </a:prstGeom>
          <a:noFill/>
        </p:spPr>
        <p:txBody>
          <a:bodyPr wrap="none" rtlCol="0">
            <a:spAutoFit/>
          </a:bodyPr>
          <a:lstStyle/>
          <a:p>
            <a:r>
              <a:rPr lang="zh-CN" altLang="en-US" sz="2000" dirty="0">
                <a:solidFill>
                  <a:schemeClr val="accent2"/>
                </a:solidFill>
                <a:latin typeface="方正正中黑简体" panose="02000000000000000000" pitchFamily="2" charset="-122"/>
                <a:ea typeface="方正正中黑简体" panose="02000000000000000000" pitchFamily="2" charset="-122"/>
              </a:rPr>
              <a:t>隐私不“隐”</a:t>
            </a:r>
          </a:p>
        </p:txBody>
      </p:sp>
      <p:sp>
        <p:nvSpPr>
          <p:cNvPr id="10" name="文本框 9"/>
          <p:cNvSpPr txBox="1"/>
          <p:nvPr/>
        </p:nvSpPr>
        <p:spPr>
          <a:xfrm>
            <a:off x="6389861" y="1483451"/>
            <a:ext cx="615553" cy="1528624"/>
          </a:xfrm>
          <a:prstGeom prst="rect">
            <a:avLst/>
          </a:prstGeom>
          <a:noFill/>
        </p:spPr>
        <p:txBody>
          <a:bodyPr vert="eaVert" wrap="none" rtlCol="0">
            <a:spAutoFit/>
          </a:bodyPr>
          <a:lstStyle/>
          <a:p>
            <a:r>
              <a:rPr lang="zh-CN" altLang="en-US" sz="2800" dirty="0">
                <a:solidFill>
                  <a:schemeClr val="accent2"/>
                </a:solidFill>
                <a:latin typeface="方正正中黑简体" panose="02000000000000000000" pitchFamily="2" charset="-122"/>
                <a:ea typeface="方正正中黑简体" panose="02000000000000000000" pitchFamily="2" charset="-122"/>
              </a:rPr>
              <a:t>数据孤岛</a:t>
            </a:r>
          </a:p>
        </p:txBody>
      </p:sp>
      <p:sp>
        <p:nvSpPr>
          <p:cNvPr id="11" name="文本框 10"/>
          <p:cNvSpPr txBox="1"/>
          <p:nvPr/>
        </p:nvSpPr>
        <p:spPr>
          <a:xfrm>
            <a:off x="2769780" y="4204999"/>
            <a:ext cx="2339102" cy="523220"/>
          </a:xfrm>
          <a:prstGeom prst="rect">
            <a:avLst/>
          </a:prstGeom>
          <a:noFill/>
        </p:spPr>
        <p:txBody>
          <a:bodyPr wrap="none" rtlCol="0">
            <a:spAutoFit/>
          </a:bodyPr>
          <a:lstStyle/>
          <a:p>
            <a:r>
              <a:rPr lang="zh-CN" altLang="en-US" sz="2800" dirty="0">
                <a:solidFill>
                  <a:srgbClr val="6F92D4"/>
                </a:solidFill>
                <a:latin typeface="方正正中黑简体" panose="02000000000000000000" pitchFamily="2" charset="-122"/>
                <a:ea typeface="方正正中黑简体" panose="02000000000000000000" pitchFamily="2" charset="-122"/>
              </a:rPr>
              <a:t>数据协同计算</a:t>
            </a:r>
          </a:p>
        </p:txBody>
      </p:sp>
      <p:sp>
        <p:nvSpPr>
          <p:cNvPr id="12" name="文本框 11"/>
          <p:cNvSpPr txBox="1"/>
          <p:nvPr/>
        </p:nvSpPr>
        <p:spPr>
          <a:xfrm>
            <a:off x="3077557" y="4680918"/>
            <a:ext cx="2031325" cy="461665"/>
          </a:xfrm>
          <a:prstGeom prst="rect">
            <a:avLst/>
          </a:prstGeom>
          <a:noFill/>
        </p:spPr>
        <p:txBody>
          <a:bodyPr wrap="none" rtlCol="0">
            <a:spAutoFit/>
          </a:bodyPr>
          <a:lstStyle/>
          <a:p>
            <a:r>
              <a:rPr lang="zh-CN" altLang="en-US" sz="2400" dirty="0">
                <a:solidFill>
                  <a:srgbClr val="6F92D4"/>
                </a:solidFill>
                <a:latin typeface="方正正中黑简体" panose="02000000000000000000" pitchFamily="2" charset="-122"/>
                <a:ea typeface="方正正中黑简体" panose="02000000000000000000" pitchFamily="2" charset="-122"/>
              </a:rPr>
              <a:t>数据交易变现</a:t>
            </a:r>
          </a:p>
        </p:txBody>
      </p:sp>
      <p:sp>
        <p:nvSpPr>
          <p:cNvPr id="14" name="文本框 13"/>
          <p:cNvSpPr txBox="1"/>
          <p:nvPr/>
        </p:nvSpPr>
        <p:spPr>
          <a:xfrm>
            <a:off x="1978851" y="3820937"/>
            <a:ext cx="2262158" cy="369332"/>
          </a:xfrm>
          <a:prstGeom prst="rect">
            <a:avLst/>
          </a:prstGeom>
          <a:noFill/>
        </p:spPr>
        <p:txBody>
          <a:bodyPr wrap="none" rtlCol="0">
            <a:spAutoFit/>
          </a:bodyPr>
          <a:lstStyle/>
          <a:p>
            <a:r>
              <a:rPr lang="zh-CN" altLang="en-US" sz="1800" dirty="0">
                <a:solidFill>
                  <a:schemeClr val="accent6"/>
                </a:solidFill>
                <a:latin typeface="方正正中黑简体" panose="02000000000000000000" pitchFamily="2" charset="-122"/>
                <a:ea typeface="方正正中黑简体" panose="02000000000000000000" pitchFamily="2" charset="-122"/>
              </a:rPr>
              <a:t>跨主体合理有序流动</a:t>
            </a:r>
          </a:p>
        </p:txBody>
      </p:sp>
      <p:sp>
        <p:nvSpPr>
          <p:cNvPr id="15" name="文本框 14"/>
          <p:cNvSpPr txBox="1"/>
          <p:nvPr/>
        </p:nvSpPr>
        <p:spPr>
          <a:xfrm>
            <a:off x="5125246" y="4204999"/>
            <a:ext cx="492443" cy="1118255"/>
          </a:xfrm>
          <a:prstGeom prst="rect">
            <a:avLst/>
          </a:prstGeom>
          <a:noFill/>
        </p:spPr>
        <p:txBody>
          <a:bodyPr vert="eaVert" wrap="none" rtlCol="0">
            <a:spAutoFit/>
          </a:bodyPr>
          <a:lstStyle/>
          <a:p>
            <a:r>
              <a:rPr lang="zh-CN" altLang="en-US" sz="2000" dirty="0">
                <a:solidFill>
                  <a:srgbClr val="C00000"/>
                </a:solidFill>
                <a:latin typeface="方正正中黑简体" panose="02000000000000000000" pitchFamily="2" charset="-122"/>
                <a:ea typeface="方正正中黑简体" panose="02000000000000000000" pitchFamily="2" charset="-122"/>
              </a:rPr>
              <a:t>隐私计算</a:t>
            </a:r>
          </a:p>
        </p:txBody>
      </p:sp>
      <p:sp>
        <p:nvSpPr>
          <p:cNvPr id="16" name="文本框 15"/>
          <p:cNvSpPr txBox="1"/>
          <p:nvPr/>
        </p:nvSpPr>
        <p:spPr>
          <a:xfrm>
            <a:off x="4339682" y="2550410"/>
            <a:ext cx="2031325" cy="461665"/>
          </a:xfrm>
          <a:prstGeom prst="rect">
            <a:avLst/>
          </a:prstGeom>
          <a:noFill/>
        </p:spPr>
        <p:txBody>
          <a:bodyPr wrap="none" rtlCol="0">
            <a:spAutoFit/>
          </a:bodyPr>
          <a:lstStyle/>
          <a:p>
            <a:r>
              <a:rPr lang="zh-CN" altLang="en-US" sz="2400" dirty="0">
                <a:solidFill>
                  <a:schemeClr val="accent2"/>
                </a:solidFill>
                <a:latin typeface="方正正中黑简体" panose="02000000000000000000" pitchFamily="2" charset="-122"/>
                <a:ea typeface="方正正中黑简体" panose="02000000000000000000" pitchFamily="2" charset="-122"/>
              </a:rPr>
              <a:t>数据治理困局</a:t>
            </a:r>
          </a:p>
        </p:txBody>
      </p:sp>
      <p:sp>
        <p:nvSpPr>
          <p:cNvPr id="17" name="文本框 16"/>
          <p:cNvSpPr txBox="1"/>
          <p:nvPr/>
        </p:nvSpPr>
        <p:spPr>
          <a:xfrm>
            <a:off x="7036062" y="1954357"/>
            <a:ext cx="2646878" cy="584775"/>
          </a:xfrm>
          <a:prstGeom prst="rect">
            <a:avLst/>
          </a:prstGeom>
          <a:noFill/>
        </p:spPr>
        <p:txBody>
          <a:bodyPr wrap="none" rtlCol="0">
            <a:spAutoFit/>
          </a:bodyPr>
          <a:lstStyle/>
          <a:p>
            <a:pPr algn="l"/>
            <a:r>
              <a:rPr lang="zh-CN" altLang="en-US" sz="3200" dirty="0">
                <a:solidFill>
                  <a:srgbClr val="E78047"/>
                </a:solidFill>
                <a:latin typeface="方正正中黑简体" panose="02000000000000000000" pitchFamily="2" charset="-122"/>
                <a:ea typeface="方正正中黑简体" panose="02000000000000000000" pitchFamily="2" charset="-122"/>
              </a:rPr>
              <a:t>可用而不可见</a:t>
            </a:r>
          </a:p>
        </p:txBody>
      </p:sp>
      <p:sp>
        <p:nvSpPr>
          <p:cNvPr id="18" name="文本框 17"/>
          <p:cNvSpPr txBox="1"/>
          <p:nvPr/>
        </p:nvSpPr>
        <p:spPr>
          <a:xfrm>
            <a:off x="7052549" y="2550410"/>
            <a:ext cx="2031325" cy="461665"/>
          </a:xfrm>
          <a:prstGeom prst="rect">
            <a:avLst/>
          </a:prstGeom>
          <a:noFill/>
        </p:spPr>
        <p:txBody>
          <a:bodyPr wrap="none" rtlCol="0">
            <a:spAutoFit/>
          </a:bodyPr>
          <a:lstStyle/>
          <a:p>
            <a:r>
              <a:rPr lang="zh-CN" altLang="en-US" sz="2400" dirty="0">
                <a:solidFill>
                  <a:srgbClr val="E78047"/>
                </a:solidFill>
                <a:latin typeface="方正正中黑简体" panose="02000000000000000000" pitchFamily="2" charset="-122"/>
                <a:ea typeface="方正正中黑简体" panose="02000000000000000000" pitchFamily="2" charset="-122"/>
              </a:rPr>
              <a:t>规定用途用量</a:t>
            </a:r>
          </a:p>
        </p:txBody>
      </p:sp>
      <p:sp>
        <p:nvSpPr>
          <p:cNvPr id="19" name="文本框 18"/>
          <p:cNvSpPr txBox="1"/>
          <p:nvPr/>
        </p:nvSpPr>
        <p:spPr>
          <a:xfrm>
            <a:off x="5653544" y="4227078"/>
            <a:ext cx="1620957" cy="523220"/>
          </a:xfrm>
          <a:prstGeom prst="rect">
            <a:avLst/>
          </a:prstGeom>
          <a:noFill/>
        </p:spPr>
        <p:txBody>
          <a:bodyPr wrap="none" rtlCol="0">
            <a:spAutoFit/>
          </a:bodyPr>
          <a:lstStyle/>
          <a:p>
            <a:r>
              <a:rPr lang="zh-CN" altLang="en-US" sz="2800" dirty="0">
                <a:solidFill>
                  <a:srgbClr val="6F92D4"/>
                </a:solidFill>
                <a:latin typeface="方正正中黑简体" panose="02000000000000000000" pitchFamily="2" charset="-122"/>
                <a:ea typeface="方正正中黑简体" panose="02000000000000000000" pitchFamily="2" charset="-122"/>
              </a:rPr>
              <a:t>数据流通</a:t>
            </a:r>
          </a:p>
        </p:txBody>
      </p:sp>
      <p:sp>
        <p:nvSpPr>
          <p:cNvPr id="20" name="文本框 19"/>
          <p:cNvSpPr txBox="1"/>
          <p:nvPr/>
        </p:nvSpPr>
        <p:spPr>
          <a:xfrm>
            <a:off x="5663120" y="4728219"/>
            <a:ext cx="2031325" cy="646331"/>
          </a:xfrm>
          <a:prstGeom prst="rect">
            <a:avLst/>
          </a:prstGeom>
          <a:noFill/>
        </p:spPr>
        <p:txBody>
          <a:bodyPr wrap="none" rtlCol="0">
            <a:spAutoFit/>
          </a:bodyPr>
          <a:lstStyle/>
          <a:p>
            <a:r>
              <a:rPr lang="zh-CN" altLang="en-US" sz="3600" dirty="0">
                <a:solidFill>
                  <a:srgbClr val="6F92D4"/>
                </a:solidFill>
                <a:latin typeface="方正正中黑简体" panose="02000000000000000000" pitchFamily="2" charset="-122"/>
                <a:ea typeface="方正正中黑简体" panose="02000000000000000000" pitchFamily="2" charset="-122"/>
              </a:rPr>
              <a:t>数据确权</a:t>
            </a:r>
          </a:p>
        </p:txBody>
      </p:sp>
      <p:sp>
        <p:nvSpPr>
          <p:cNvPr id="21" name="文本框 20"/>
          <p:cNvSpPr txBox="1"/>
          <p:nvPr/>
        </p:nvSpPr>
        <p:spPr>
          <a:xfrm>
            <a:off x="2319390" y="3385684"/>
            <a:ext cx="1415772" cy="461665"/>
          </a:xfrm>
          <a:prstGeom prst="rect">
            <a:avLst/>
          </a:prstGeom>
          <a:noFill/>
        </p:spPr>
        <p:txBody>
          <a:bodyPr wrap="none" rtlCol="0">
            <a:spAutoFit/>
          </a:bodyPr>
          <a:lstStyle/>
          <a:p>
            <a:r>
              <a:rPr lang="zh-CN" altLang="en-US" sz="2400" dirty="0">
                <a:solidFill>
                  <a:schemeClr val="accent6"/>
                </a:solidFill>
                <a:latin typeface="方正正中黑简体" panose="02000000000000000000" pitchFamily="2" charset="-122"/>
                <a:ea typeface="方正正中黑简体" panose="02000000000000000000" pitchFamily="2" charset="-122"/>
              </a:rPr>
              <a:t>数据动能</a:t>
            </a:r>
          </a:p>
        </p:txBody>
      </p:sp>
      <p:sp>
        <p:nvSpPr>
          <p:cNvPr id="22" name="文本框 21"/>
          <p:cNvSpPr txBox="1"/>
          <p:nvPr/>
        </p:nvSpPr>
        <p:spPr>
          <a:xfrm>
            <a:off x="7653683" y="3180319"/>
            <a:ext cx="677108" cy="1733808"/>
          </a:xfrm>
          <a:prstGeom prst="rect">
            <a:avLst/>
          </a:prstGeom>
          <a:noFill/>
        </p:spPr>
        <p:txBody>
          <a:bodyPr vert="eaVert" wrap="none" rtlCol="0">
            <a:spAutoFit/>
          </a:bodyPr>
          <a:lstStyle/>
          <a:p>
            <a:r>
              <a:rPr lang="zh-CN" altLang="en-US" sz="3200" dirty="0">
                <a:solidFill>
                  <a:schemeClr val="bg1">
                    <a:lumMod val="95000"/>
                  </a:schemeClr>
                </a:solidFill>
                <a:latin typeface="方正正中黑简体" panose="02000000000000000000" pitchFamily="2" charset="-122"/>
                <a:ea typeface="方正正中黑简体" panose="02000000000000000000" pitchFamily="2" charset="-122"/>
              </a:rPr>
              <a:t>隐私合规</a:t>
            </a:r>
          </a:p>
        </p:txBody>
      </p:sp>
      <p:sp>
        <p:nvSpPr>
          <p:cNvPr id="23" name="文本框 22"/>
          <p:cNvSpPr txBox="1"/>
          <p:nvPr/>
        </p:nvSpPr>
        <p:spPr>
          <a:xfrm>
            <a:off x="8318814" y="3164930"/>
            <a:ext cx="1620957" cy="523220"/>
          </a:xfrm>
          <a:prstGeom prst="rect">
            <a:avLst/>
          </a:prstGeom>
          <a:noFill/>
        </p:spPr>
        <p:txBody>
          <a:bodyPr wrap="none" rtlCol="0">
            <a:spAutoFit/>
          </a:bodyPr>
          <a:lstStyle/>
          <a:p>
            <a:r>
              <a:rPr lang="zh-CN" altLang="en-US" sz="2800" dirty="0">
                <a:solidFill>
                  <a:srgbClr val="6F92D4"/>
                </a:solidFill>
                <a:latin typeface="方正正中黑简体" panose="02000000000000000000" pitchFamily="2" charset="-122"/>
                <a:ea typeface="方正正中黑简体" panose="02000000000000000000" pitchFamily="2" charset="-122"/>
              </a:rPr>
              <a:t>数据溯源</a:t>
            </a:r>
          </a:p>
        </p:txBody>
      </p:sp>
      <p:sp>
        <p:nvSpPr>
          <p:cNvPr id="24" name="文本框 23"/>
          <p:cNvSpPr txBox="1"/>
          <p:nvPr/>
        </p:nvSpPr>
        <p:spPr>
          <a:xfrm>
            <a:off x="8342584" y="3734317"/>
            <a:ext cx="1415772" cy="461665"/>
          </a:xfrm>
          <a:prstGeom prst="rect">
            <a:avLst/>
          </a:prstGeom>
          <a:noFill/>
        </p:spPr>
        <p:txBody>
          <a:bodyPr wrap="none" rtlCol="0">
            <a:spAutoFit/>
          </a:bodyPr>
          <a:lstStyle/>
          <a:p>
            <a:r>
              <a:rPr lang="zh-CN" altLang="en-US" sz="2400" dirty="0">
                <a:solidFill>
                  <a:srgbClr val="6F92D4"/>
                </a:solidFill>
                <a:latin typeface="方正正中黑简体" panose="02000000000000000000" pitchFamily="2" charset="-122"/>
                <a:ea typeface="方正正中黑简体" panose="02000000000000000000" pitchFamily="2" charset="-122"/>
              </a:rPr>
              <a:t>数据鉴证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2"/>
                                        </p:tgtEl>
                                        <p:attrNameLst>
                                          <p:attrName>fillcolor</p:attrName>
                                        </p:attrNameLst>
                                      </p:cBhvr>
                                      <p:to>
                                        <a:srgbClr val="D80C18"/>
                                      </p:to>
                                    </p:animClr>
                                    <p:set>
                                      <p:cBhvr>
                                        <p:cTn id="7" dur="2000" fill="hold"/>
                                        <p:tgtEl>
                                          <p:spTgt spid="22"/>
                                        </p:tgtEl>
                                        <p:attrNameLst>
                                          <p:attrName>fill.type</p:attrName>
                                        </p:attrNameLst>
                                      </p:cBhvr>
                                      <p:to>
                                        <p:strVal val="solid"/>
                                      </p:to>
                                    </p:set>
                                    <p:set>
                                      <p:cBhvr>
                                        <p:cTn id="8" dur="2000" fill="hold"/>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531709" y="2212559"/>
            <a:ext cx="2264410"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43270" y="2952750"/>
            <a:ext cx="3591560"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42635" y="3699510"/>
            <a:ext cx="3596005"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467574" y="4439484"/>
            <a:ext cx="2940050"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19980" y="5135444"/>
            <a:ext cx="2769235"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943238" y="1482360"/>
            <a:ext cx="2348230" cy="523240"/>
          </a:xfrm>
          <a:prstGeom prst="rect">
            <a:avLst/>
          </a:prstGeom>
          <a:solidFill>
            <a:srgbClr val="EE8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a:t>隐私保护行业痛点</a:t>
            </a:r>
          </a:p>
        </p:txBody>
      </p:sp>
      <p:sp>
        <p:nvSpPr>
          <p:cNvPr id="3" name="灯片编号占位符 2"/>
          <p:cNvSpPr>
            <a:spLocks noGrp="1"/>
          </p:cNvSpPr>
          <p:nvPr>
            <p:ph type="sldNum" sz="quarter" idx="10"/>
          </p:nvPr>
        </p:nvSpPr>
        <p:spPr/>
        <p:txBody>
          <a:bodyPr/>
          <a:lstStyle/>
          <a:p>
            <a:fld id="{C8307BB2-4EC6-465E-B539-599D40C8A195}" type="slidenum">
              <a:rPr lang="zh-CN" altLang="en-US" smtClean="0"/>
              <a:t>7</a:t>
            </a:fld>
            <a:endParaRPr lang="zh-CN" altLang="en-US"/>
          </a:p>
        </p:txBody>
      </p:sp>
      <p:sp>
        <p:nvSpPr>
          <p:cNvPr id="7" name="文本框 6"/>
          <p:cNvSpPr txBox="1"/>
          <p:nvPr/>
        </p:nvSpPr>
        <p:spPr>
          <a:xfrm>
            <a:off x="5263913" y="1513793"/>
            <a:ext cx="17068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技术门槛高</a:t>
            </a:r>
          </a:p>
        </p:txBody>
      </p:sp>
      <p:sp>
        <p:nvSpPr>
          <p:cNvPr id="8" name="文本框 7"/>
          <p:cNvSpPr txBox="1"/>
          <p:nvPr/>
        </p:nvSpPr>
        <p:spPr>
          <a:xfrm>
            <a:off x="5962874" y="2243991"/>
            <a:ext cx="14020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性能不足</a:t>
            </a:r>
          </a:p>
        </p:txBody>
      </p:sp>
      <p:sp>
        <p:nvSpPr>
          <p:cNvPr id="9" name="文本框 8"/>
          <p:cNvSpPr txBox="1"/>
          <p:nvPr/>
        </p:nvSpPr>
        <p:spPr>
          <a:xfrm>
            <a:off x="6176234" y="2984381"/>
            <a:ext cx="29260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难以去除中心化信任</a:t>
            </a:r>
          </a:p>
        </p:txBody>
      </p:sp>
      <p:sp>
        <p:nvSpPr>
          <p:cNvPr id="10" name="文本框 9"/>
          <p:cNvSpPr txBox="1"/>
          <p:nvPr/>
        </p:nvSpPr>
        <p:spPr>
          <a:xfrm>
            <a:off x="6159089" y="3700026"/>
            <a:ext cx="29260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隐私数据流动不可控</a:t>
            </a:r>
          </a:p>
        </p:txBody>
      </p:sp>
      <p:sp>
        <p:nvSpPr>
          <p:cNvPr id="11" name="文本框 10"/>
          <p:cNvSpPr txBox="1"/>
          <p:nvPr/>
        </p:nvSpPr>
        <p:spPr>
          <a:xfrm>
            <a:off x="5779359" y="4470916"/>
            <a:ext cx="23164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升级改造代价高</a:t>
            </a:r>
          </a:p>
        </p:txBody>
      </p:sp>
      <p:sp>
        <p:nvSpPr>
          <p:cNvPr id="12" name="文本框 11"/>
          <p:cNvSpPr txBox="1"/>
          <p:nvPr/>
        </p:nvSpPr>
        <p:spPr>
          <a:xfrm>
            <a:off x="5091019" y="5166876"/>
            <a:ext cx="2316480" cy="460375"/>
          </a:xfrm>
          <a:prstGeom prst="rect">
            <a:avLst/>
          </a:prstGeom>
          <a:noFill/>
        </p:spPr>
        <p:txBody>
          <a:bodyPr wrap="none" rtlCol="0">
            <a:spAutoFit/>
          </a:bodyPr>
          <a:lstStyle/>
          <a:p>
            <a:r>
              <a:rPr lang="zh-CN" altLang="en-US" sz="2400" dirty="0">
                <a:solidFill>
                  <a:schemeClr val="bg1"/>
                </a:solidFill>
                <a:latin typeface="思源黑体 CN Regular" panose="020B0200000000000000" pitchFamily="34" charset="-122"/>
                <a:ea typeface="思源黑体 CN Regular" panose="020B0200000000000000" pitchFamily="34" charset="-122"/>
              </a:rPr>
              <a:t>终端用户认知难</a:t>
            </a:r>
          </a:p>
        </p:txBody>
      </p:sp>
      <p:sp>
        <p:nvSpPr>
          <p:cNvPr id="6" name="文本框 5"/>
          <p:cNvSpPr txBox="1"/>
          <p:nvPr/>
        </p:nvSpPr>
        <p:spPr>
          <a:xfrm>
            <a:off x="2805430" y="3101340"/>
            <a:ext cx="1811020" cy="1076325"/>
          </a:xfrm>
          <a:prstGeom prst="rect">
            <a:avLst/>
          </a:prstGeom>
          <a:noFill/>
        </p:spPr>
        <p:txBody>
          <a:bodyPr wrap="none" rtlCol="0">
            <a:spAutoFit/>
          </a:bodyPr>
          <a:lstStyle/>
          <a:p>
            <a:pPr algn="ctr"/>
            <a:r>
              <a:rPr lang="zh-CN" altLang="en-US" sz="3200" b="1" dirty="0">
                <a:solidFill>
                  <a:schemeClr val="tx2">
                    <a:lumMod val="95000"/>
                    <a:lumOff val="5000"/>
                  </a:schemeClr>
                </a:solidFill>
                <a:latin typeface="+mj-ea"/>
                <a:ea typeface="+mj-ea"/>
              </a:rPr>
              <a:t>隐私保护</a:t>
            </a:r>
            <a:endParaRPr lang="en-US" altLang="zh-CN" sz="3200" b="1" dirty="0">
              <a:solidFill>
                <a:schemeClr val="tx2">
                  <a:lumMod val="95000"/>
                  <a:lumOff val="5000"/>
                </a:schemeClr>
              </a:solidFill>
              <a:latin typeface="+mj-ea"/>
              <a:ea typeface="+mj-ea"/>
            </a:endParaRPr>
          </a:p>
          <a:p>
            <a:pPr algn="ctr"/>
            <a:r>
              <a:rPr lang="zh-CN" altLang="en-US" sz="3200" b="1" dirty="0">
                <a:solidFill>
                  <a:schemeClr val="tx2">
                    <a:lumMod val="95000"/>
                    <a:lumOff val="5000"/>
                  </a:schemeClr>
                </a:solidFill>
                <a:latin typeface="+mj-ea"/>
                <a:ea typeface="+mj-ea"/>
              </a:rPr>
              <a:t>技术方案</a:t>
            </a:r>
          </a:p>
        </p:txBody>
      </p:sp>
      <p:sp>
        <p:nvSpPr>
          <p:cNvPr id="19" name="椭圆 18"/>
          <p:cNvSpPr/>
          <p:nvPr/>
        </p:nvSpPr>
        <p:spPr>
          <a:xfrm>
            <a:off x="2228850" y="2157095"/>
            <a:ext cx="2964180" cy="2964180"/>
          </a:xfrm>
          <a:prstGeom prst="ellipse">
            <a:avLst/>
          </a:prstGeom>
          <a:noFill/>
          <a:ln w="76200">
            <a:solidFill>
              <a:srgbClr val="EE8047">
                <a:alpha val="55000"/>
              </a:srgb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资源 186"/>
          <p:cNvPicPr>
            <a:picLocks noChangeAspect="1"/>
          </p:cNvPicPr>
          <p:nvPr/>
        </p:nvPicPr>
        <p:blipFill>
          <a:blip r:embed="rId2"/>
          <a:srcRect t="4445" b="-230"/>
          <a:stretch>
            <a:fillRect/>
          </a:stretch>
        </p:blipFill>
        <p:spPr>
          <a:xfrm>
            <a:off x="807720" y="1380490"/>
            <a:ext cx="10577195" cy="4488180"/>
          </a:xfrm>
          <a:prstGeom prst="rect">
            <a:avLst/>
          </a:prstGeom>
        </p:spPr>
      </p:pic>
      <p:sp>
        <p:nvSpPr>
          <p:cNvPr id="5" name="标题 4"/>
          <p:cNvSpPr>
            <a:spLocks noGrp="1"/>
          </p:cNvSpPr>
          <p:nvPr>
            <p:ph type="title"/>
          </p:nvPr>
        </p:nvSpPr>
        <p:spPr/>
        <p:txBody>
          <a:bodyPr>
            <a:normAutofit/>
          </a:bodyPr>
          <a:lstStyle/>
          <a:p>
            <a:r>
              <a:rPr lang="zh-CN" altLang="en-US" dirty="0"/>
              <a:t>“可用而不可见”只是隐私保护的一个小目标</a:t>
            </a:r>
          </a:p>
        </p:txBody>
      </p:sp>
      <p:sp>
        <p:nvSpPr>
          <p:cNvPr id="4" name="灯片编号占位符 3"/>
          <p:cNvSpPr>
            <a:spLocks noGrp="1"/>
          </p:cNvSpPr>
          <p:nvPr>
            <p:ph type="sldNum" sz="quarter" idx="10"/>
          </p:nvPr>
        </p:nvSpPr>
        <p:spPr/>
        <p:txBody>
          <a:bodyPr/>
          <a:lstStyle/>
          <a:p>
            <a:fld id="{C8307BB2-4EC6-465E-B539-599D40C8A195}" type="slidenum">
              <a:rPr lang="zh-CN" altLang="en-US" smtClean="0"/>
              <a:t>8</a:t>
            </a:fld>
            <a:endParaRPr lang="zh-CN" altLang="en-US"/>
          </a:p>
        </p:txBody>
      </p:sp>
      <p:sp>
        <p:nvSpPr>
          <p:cNvPr id="11" name="流程图: 接点 10"/>
          <p:cNvSpPr/>
          <p:nvPr/>
        </p:nvSpPr>
        <p:spPr>
          <a:xfrm>
            <a:off x="6074410" y="1852930"/>
            <a:ext cx="187325" cy="18732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06248" y="1685925"/>
            <a:ext cx="2316480" cy="521970"/>
          </a:xfrm>
          <a:prstGeom prst="rect">
            <a:avLst/>
          </a:prstGeom>
          <a:noFill/>
        </p:spPr>
        <p:txBody>
          <a:bodyPr wrap="none" rtlCol="0">
            <a:spAutoFit/>
          </a:bodyPr>
          <a:lstStyle/>
          <a:p>
            <a:pPr algn="ctr"/>
            <a:r>
              <a:rPr lang="zh-CN" altLang="en-US" sz="2800" dirty="0">
                <a:solidFill>
                  <a:schemeClr val="tx1"/>
                </a:solidFill>
                <a:latin typeface="+mj-ea"/>
                <a:ea typeface="+mj-ea"/>
              </a:rPr>
              <a:t>可用而不可见</a:t>
            </a:r>
          </a:p>
        </p:txBody>
      </p:sp>
      <p:sp>
        <p:nvSpPr>
          <p:cNvPr id="3" name="文本框 2"/>
          <p:cNvSpPr txBox="1"/>
          <p:nvPr/>
        </p:nvSpPr>
        <p:spPr>
          <a:xfrm>
            <a:off x="1195220" y="3043749"/>
            <a:ext cx="31292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谁</a:t>
            </a:r>
            <a:r>
              <a:rPr lang="zh-CN" altLang="en-US" sz="2400" dirty="0">
                <a:solidFill>
                  <a:srgbClr val="000000"/>
                </a:solidFill>
                <a:latin typeface="思源黑体 CN Regular" panose="020B0200000000000000" pitchFamily="34" charset="-122"/>
                <a:ea typeface="思源黑体 CN Regular" panose="020B0200000000000000" pitchFamily="34" charset="-122"/>
              </a:rPr>
              <a:t>可用？</a:t>
            </a:r>
            <a:r>
              <a:rPr lang="zh-CN" altLang="en-US" sz="3200" dirty="0">
                <a:solidFill>
                  <a:srgbClr val="000000"/>
                </a:solidFill>
                <a:latin typeface="思源黑体 CN Regular" panose="020B0200000000000000" pitchFamily="34" charset="-122"/>
                <a:ea typeface="思源黑体 CN Regular" panose="020B0200000000000000" pitchFamily="34" charset="-122"/>
              </a:rPr>
              <a:t>谁</a:t>
            </a:r>
            <a:r>
              <a:rPr lang="zh-CN" altLang="en-US" sz="2400" dirty="0">
                <a:solidFill>
                  <a:srgbClr val="000000"/>
                </a:solidFill>
                <a:latin typeface="思源黑体 CN Regular" panose="020B0200000000000000" pitchFamily="34" charset="-122"/>
                <a:ea typeface="思源黑体 CN Regular" panose="020B0200000000000000" pitchFamily="34" charset="-122"/>
              </a:rPr>
              <a:t>不可见？</a:t>
            </a:r>
          </a:p>
        </p:txBody>
      </p:sp>
      <p:sp>
        <p:nvSpPr>
          <p:cNvPr id="6" name="文本框 5"/>
          <p:cNvSpPr txBox="1"/>
          <p:nvPr/>
        </p:nvSpPr>
        <p:spPr>
          <a:xfrm>
            <a:off x="7493785" y="4024189"/>
            <a:ext cx="39420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什么</a:t>
            </a:r>
            <a:r>
              <a:rPr lang="zh-CN" altLang="en-US" sz="2400" dirty="0">
                <a:solidFill>
                  <a:srgbClr val="000000"/>
                </a:solidFill>
                <a:latin typeface="思源黑体 CN Regular" panose="020B0200000000000000" pitchFamily="34" charset="-122"/>
                <a:ea typeface="思源黑体 CN Regular" panose="020B0200000000000000" pitchFamily="34" charset="-122"/>
              </a:rPr>
              <a:t>可用？</a:t>
            </a:r>
            <a:r>
              <a:rPr lang="zh-CN" altLang="en-US" sz="3200" dirty="0">
                <a:solidFill>
                  <a:srgbClr val="000000"/>
                </a:solidFill>
                <a:latin typeface="思源黑体 CN Regular" panose="020B0200000000000000" pitchFamily="34" charset="-122"/>
                <a:ea typeface="思源黑体 CN Regular" panose="020B0200000000000000" pitchFamily="34" charset="-122"/>
              </a:rPr>
              <a:t>什么</a:t>
            </a:r>
            <a:r>
              <a:rPr lang="zh-CN" altLang="en-US" sz="2400" dirty="0">
                <a:solidFill>
                  <a:srgbClr val="000000"/>
                </a:solidFill>
                <a:latin typeface="思源黑体 CN Regular" panose="020B0200000000000000" pitchFamily="34" charset="-122"/>
                <a:ea typeface="思源黑体 CN Regular" panose="020B0200000000000000" pitchFamily="34" charset="-122"/>
              </a:rPr>
              <a:t>不可见？</a:t>
            </a:r>
          </a:p>
        </p:txBody>
      </p:sp>
      <p:sp>
        <p:nvSpPr>
          <p:cNvPr id="7" name="文本框 6"/>
          <p:cNvSpPr txBox="1"/>
          <p:nvPr/>
        </p:nvSpPr>
        <p:spPr>
          <a:xfrm>
            <a:off x="1091041" y="4023916"/>
            <a:ext cx="36372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使用方式</a:t>
            </a:r>
            <a:r>
              <a:rPr lang="zh-CN" altLang="en-US" sz="2400" dirty="0">
                <a:solidFill>
                  <a:srgbClr val="000000"/>
                </a:solidFill>
                <a:latin typeface="思源黑体 CN Regular" panose="020B0200000000000000" pitchFamily="34" charset="-122"/>
                <a:ea typeface="思源黑体 CN Regular" panose="020B0200000000000000" pitchFamily="34" charset="-122"/>
              </a:rPr>
              <a:t>有没有限制？</a:t>
            </a:r>
          </a:p>
        </p:txBody>
      </p:sp>
      <p:sp>
        <p:nvSpPr>
          <p:cNvPr id="8" name="文本框 7"/>
          <p:cNvSpPr txBox="1"/>
          <p:nvPr/>
        </p:nvSpPr>
        <p:spPr>
          <a:xfrm>
            <a:off x="7877770" y="3043476"/>
            <a:ext cx="36372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使用次数</a:t>
            </a:r>
            <a:r>
              <a:rPr lang="zh-CN" altLang="en-US" sz="2400" dirty="0">
                <a:solidFill>
                  <a:srgbClr val="000000"/>
                </a:solidFill>
                <a:latin typeface="思源黑体 CN Regular" panose="020B0200000000000000" pitchFamily="34" charset="-122"/>
                <a:ea typeface="思源黑体 CN Regular" panose="020B0200000000000000" pitchFamily="34" charset="-122"/>
              </a:rPr>
              <a:t>有没有限制？</a:t>
            </a:r>
          </a:p>
        </p:txBody>
      </p:sp>
      <p:sp>
        <p:nvSpPr>
          <p:cNvPr id="9" name="文本框 8"/>
          <p:cNvSpPr txBox="1"/>
          <p:nvPr/>
        </p:nvSpPr>
        <p:spPr>
          <a:xfrm>
            <a:off x="1145234" y="4983165"/>
            <a:ext cx="45516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隐私主体</a:t>
            </a:r>
            <a:r>
              <a:rPr lang="zh-CN" altLang="en-US" sz="2400" dirty="0">
                <a:solidFill>
                  <a:srgbClr val="000000"/>
                </a:solidFill>
                <a:latin typeface="思源黑体 CN Regular" panose="020B0200000000000000" pitchFamily="34" charset="-122"/>
                <a:ea typeface="思源黑体 CN Regular" panose="020B0200000000000000" pitchFamily="34" charset="-122"/>
              </a:rPr>
              <a:t>可不可以自主控制？</a:t>
            </a:r>
          </a:p>
        </p:txBody>
      </p:sp>
      <p:sp>
        <p:nvSpPr>
          <p:cNvPr id="10" name="文本框 9"/>
          <p:cNvSpPr txBox="1"/>
          <p:nvPr/>
        </p:nvSpPr>
        <p:spPr>
          <a:xfrm>
            <a:off x="6806435" y="4983165"/>
            <a:ext cx="3738880" cy="583565"/>
          </a:xfrm>
          <a:prstGeom prst="rect">
            <a:avLst/>
          </a:prstGeom>
          <a:noFill/>
        </p:spPr>
        <p:txBody>
          <a:bodyPr wrap="none" rtlCol="0">
            <a:spAutoFit/>
          </a:bodyPr>
          <a:lstStyle/>
          <a:p>
            <a:pPr algn="l"/>
            <a:r>
              <a:rPr lang="zh-CN" altLang="en-US" sz="3200" dirty="0">
                <a:solidFill>
                  <a:srgbClr val="000000"/>
                </a:solidFill>
                <a:latin typeface="思源黑体 CN Regular" panose="020B0200000000000000" pitchFamily="34" charset="-122"/>
                <a:ea typeface="思源黑体 CN Regular" panose="020B0200000000000000" pitchFamily="34" charset="-122"/>
              </a:rPr>
              <a:t>结果正确性</a:t>
            </a:r>
            <a:r>
              <a:rPr lang="zh-CN" altLang="en-US" sz="2400" dirty="0">
                <a:solidFill>
                  <a:srgbClr val="000000"/>
                </a:solidFill>
                <a:latin typeface="思源黑体 CN Regular" panose="020B0200000000000000" pitchFamily="34" charset="-122"/>
                <a:ea typeface="思源黑体 CN Regular" panose="020B0200000000000000" pitchFamily="34" charset="-122"/>
              </a:rPr>
              <a:t>如何验证？</a:t>
            </a:r>
          </a:p>
        </p:txBody>
      </p:sp>
      <p:cxnSp>
        <p:nvCxnSpPr>
          <p:cNvPr id="19" name="直接连接符 18"/>
          <p:cNvCxnSpPr>
            <a:stCxn id="11" idx="6"/>
            <a:endCxn id="2" idx="1"/>
          </p:cNvCxnSpPr>
          <p:nvPr/>
        </p:nvCxnSpPr>
        <p:spPr>
          <a:xfrm>
            <a:off x="6261735" y="1938655"/>
            <a:ext cx="54483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4128" y="442498"/>
            <a:ext cx="8393272" cy="450962"/>
          </a:xfrm>
        </p:spPr>
        <p:txBody>
          <a:bodyPr/>
          <a:lstStyle/>
          <a:p>
            <a:r>
              <a:rPr lang="zh-CN" altLang="en-US" dirty="0"/>
              <a:t>区块链 </a:t>
            </a:r>
            <a:r>
              <a:rPr lang="en-US" altLang="zh-CN" dirty="0"/>
              <a:t>+ </a:t>
            </a:r>
            <a:r>
              <a:rPr lang="zh-CN" altLang="en-US" dirty="0"/>
              <a:t>隐私保护 </a:t>
            </a:r>
            <a:r>
              <a:rPr lang="en-US" altLang="zh-CN" dirty="0"/>
              <a:t>– </a:t>
            </a:r>
            <a:r>
              <a:rPr lang="zh-CN" altLang="en-US" dirty="0"/>
              <a:t>产业发力点</a:t>
            </a:r>
          </a:p>
        </p:txBody>
      </p:sp>
      <p:sp>
        <p:nvSpPr>
          <p:cNvPr id="3" name="灯片编号占位符 2"/>
          <p:cNvSpPr>
            <a:spLocks noGrp="1"/>
          </p:cNvSpPr>
          <p:nvPr>
            <p:ph type="sldNum" sz="quarter" idx="10"/>
          </p:nvPr>
        </p:nvSpPr>
        <p:spPr>
          <a:xfrm>
            <a:off x="8610600" y="6356350"/>
            <a:ext cx="2743200" cy="365125"/>
          </a:xfrm>
        </p:spPr>
        <p:txBody>
          <a:bodyPr/>
          <a:lstStyle/>
          <a:p>
            <a:fld id="{C8307BB2-4EC6-465E-B539-599D40C8A195}" type="slidenum">
              <a:rPr lang="zh-CN" altLang="en-US" smtClean="0"/>
              <a:t>9</a:t>
            </a:fld>
            <a:endParaRPr lang="zh-CN" altLang="en-US"/>
          </a:p>
        </p:txBody>
      </p:sp>
      <p:grpSp>
        <p:nvGrpSpPr>
          <p:cNvPr id="4" name="组合 3"/>
          <p:cNvGrpSpPr/>
          <p:nvPr/>
        </p:nvGrpSpPr>
        <p:grpSpPr>
          <a:xfrm>
            <a:off x="937268" y="2067620"/>
            <a:ext cx="10342399" cy="3741325"/>
            <a:chOff x="884538" y="1426600"/>
            <a:chExt cx="10342399" cy="3741325"/>
          </a:xfrm>
        </p:grpSpPr>
        <p:sp>
          <p:nvSpPr>
            <p:cNvPr id="75" name="矩形: 圆角 74"/>
            <p:cNvSpPr/>
            <p:nvPr/>
          </p:nvSpPr>
          <p:spPr>
            <a:xfrm>
              <a:off x="9189680" y="1439845"/>
              <a:ext cx="2037257" cy="3728079"/>
            </a:xfrm>
            <a:prstGeom prst="roundRect">
              <a:avLst>
                <a:gd name="adj" fmla="val 7741"/>
              </a:avLst>
            </a:prstGeom>
            <a:solidFill>
              <a:srgbClr val="5B9BD5">
                <a:lumMod val="20000"/>
                <a:lumOff val="80000"/>
              </a:srgbClr>
            </a:solidFill>
            <a:ln w="12700" cap="flat" cmpd="sng" algn="ctr">
              <a:solidFill>
                <a:srgbClr val="41719C"/>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5" name="矩形: 圆角 54"/>
            <p:cNvSpPr/>
            <p:nvPr/>
          </p:nvSpPr>
          <p:spPr>
            <a:xfrm>
              <a:off x="6281829" y="1426600"/>
              <a:ext cx="2087435" cy="467346"/>
            </a:xfrm>
            <a:prstGeom prst="roundRect">
              <a:avLst>
                <a:gd name="adj" fmla="val 7741"/>
              </a:avLst>
            </a:prstGeom>
            <a:solidFill>
              <a:srgbClr val="DFE6F7"/>
            </a:solidFill>
            <a:ln>
              <a:solidFill>
                <a:srgbClr val="41719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跨域数据融合</a:t>
              </a:r>
            </a:p>
          </p:txBody>
        </p:sp>
        <p:sp>
          <p:nvSpPr>
            <p:cNvPr id="7" name="文本框 6"/>
            <p:cNvSpPr txBox="1"/>
            <p:nvPr/>
          </p:nvSpPr>
          <p:spPr>
            <a:xfrm>
              <a:off x="9438773" y="2135946"/>
              <a:ext cx="1569660"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商业模式创新</a:t>
              </a:r>
            </a:p>
          </p:txBody>
        </p:sp>
        <p:sp>
          <p:nvSpPr>
            <p:cNvPr id="8" name="文本框 7"/>
            <p:cNvSpPr txBox="1"/>
            <p:nvPr/>
          </p:nvSpPr>
          <p:spPr>
            <a:xfrm>
              <a:off x="9438773" y="3134560"/>
              <a:ext cx="1569660"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数据价值整合</a:t>
              </a:r>
            </a:p>
          </p:txBody>
        </p:sp>
        <p:sp>
          <p:nvSpPr>
            <p:cNvPr id="11" name="文本框 10"/>
            <p:cNvSpPr txBox="1"/>
            <p:nvPr/>
          </p:nvSpPr>
          <p:spPr>
            <a:xfrm>
              <a:off x="9438773" y="4133174"/>
              <a:ext cx="1569660" cy="369332"/>
            </a:xfrm>
            <a:prstGeom prst="rect">
              <a:avLst/>
            </a:prstGeom>
            <a:noFill/>
          </p:spPr>
          <p:txBody>
            <a:bodyPr wrap="none" rtlCol="0">
              <a:spAutoFit/>
            </a:bodyPr>
            <a:lstStyle/>
            <a:p>
              <a:pPr algn="l"/>
              <a:r>
                <a:rPr lang="zh-CN" altLang="en-US" sz="1800" dirty="0">
                  <a:solidFill>
                    <a:srgbClr val="000000"/>
                  </a:solidFill>
                  <a:latin typeface="思源黑体 CN Regular" panose="020B0200000000000000" pitchFamily="34" charset="-122"/>
                  <a:ea typeface="思源黑体 CN Regular" panose="020B0200000000000000" pitchFamily="34" charset="-122"/>
                </a:rPr>
                <a:t>合规壁垒消除</a:t>
              </a:r>
            </a:p>
          </p:txBody>
        </p:sp>
        <p:sp>
          <p:nvSpPr>
            <p:cNvPr id="31" name="文本框 30"/>
            <p:cNvSpPr txBox="1"/>
            <p:nvPr/>
          </p:nvSpPr>
          <p:spPr>
            <a:xfrm>
              <a:off x="1299716" y="1476001"/>
              <a:ext cx="877163" cy="369332"/>
            </a:xfrm>
            <a:prstGeom prst="rect">
              <a:avLst/>
            </a:prstGeom>
            <a:noFill/>
          </p:spPr>
          <p:txBody>
            <a:bodyPr wrap="none" rtlCol="0">
              <a:spAutoFit/>
            </a:bodyPr>
            <a:lstStyle/>
            <a:p>
              <a:pPr algn="r"/>
              <a:r>
                <a:rPr lang="zh-CN" altLang="en-US" sz="1800" dirty="0">
                  <a:solidFill>
                    <a:srgbClr val="000000"/>
                  </a:solidFill>
                  <a:latin typeface="思源黑体 CN Regular" panose="020B0200000000000000" pitchFamily="34" charset="-122"/>
                  <a:ea typeface="思源黑体 CN Regular" panose="020B0200000000000000" pitchFamily="34" charset="-122"/>
                </a:rPr>
                <a:t>供应链</a:t>
              </a:r>
            </a:p>
          </p:txBody>
        </p:sp>
        <p:sp>
          <p:nvSpPr>
            <p:cNvPr id="33" name="文本框 32"/>
            <p:cNvSpPr txBox="1"/>
            <p:nvPr/>
          </p:nvSpPr>
          <p:spPr>
            <a:xfrm>
              <a:off x="1068883" y="3117639"/>
              <a:ext cx="1107996" cy="369332"/>
            </a:xfrm>
            <a:prstGeom prst="rect">
              <a:avLst/>
            </a:prstGeom>
            <a:noFill/>
          </p:spPr>
          <p:txBody>
            <a:bodyPr wrap="none" rtlCol="0">
              <a:spAutoFit/>
            </a:bodyPr>
            <a:lstStyle/>
            <a:p>
              <a:pPr algn="r"/>
              <a:r>
                <a:rPr lang="zh-CN" altLang="en-US" sz="1800" dirty="0">
                  <a:solidFill>
                    <a:srgbClr val="000000"/>
                  </a:solidFill>
                  <a:latin typeface="思源黑体 CN Regular" panose="020B0200000000000000" pitchFamily="34" charset="-122"/>
                  <a:ea typeface="思源黑体 CN Regular" panose="020B0200000000000000" pitchFamily="34" charset="-122"/>
                </a:rPr>
                <a:t>健康服务</a:t>
              </a:r>
            </a:p>
          </p:txBody>
        </p:sp>
        <p:sp>
          <p:nvSpPr>
            <p:cNvPr id="34" name="文本框 33"/>
            <p:cNvSpPr txBox="1"/>
            <p:nvPr/>
          </p:nvSpPr>
          <p:spPr>
            <a:xfrm>
              <a:off x="1068883" y="3934107"/>
              <a:ext cx="1107996" cy="369332"/>
            </a:xfrm>
            <a:prstGeom prst="rect">
              <a:avLst/>
            </a:prstGeom>
            <a:noFill/>
          </p:spPr>
          <p:txBody>
            <a:bodyPr wrap="none" rtlCol="0">
              <a:spAutoFit/>
            </a:bodyPr>
            <a:lstStyle/>
            <a:p>
              <a:pPr algn="r"/>
              <a:r>
                <a:rPr lang="zh-CN" altLang="en-US" sz="1800" dirty="0">
                  <a:solidFill>
                    <a:srgbClr val="000000"/>
                  </a:solidFill>
                  <a:latin typeface="思源黑体 CN Regular" panose="020B0200000000000000" pitchFamily="34" charset="-122"/>
                  <a:ea typeface="思源黑体 CN Regular" panose="020B0200000000000000" pitchFamily="34" charset="-122"/>
                </a:rPr>
                <a:t>金融服务</a:t>
              </a:r>
            </a:p>
          </p:txBody>
        </p:sp>
        <p:sp>
          <p:nvSpPr>
            <p:cNvPr id="35" name="文本框 34"/>
            <p:cNvSpPr txBox="1"/>
            <p:nvPr/>
          </p:nvSpPr>
          <p:spPr>
            <a:xfrm>
              <a:off x="1068883" y="2283758"/>
              <a:ext cx="1107996" cy="369332"/>
            </a:xfrm>
            <a:prstGeom prst="rect">
              <a:avLst/>
            </a:prstGeom>
            <a:noFill/>
          </p:spPr>
          <p:txBody>
            <a:bodyPr wrap="none" rtlCol="0">
              <a:spAutoFit/>
            </a:bodyPr>
            <a:lstStyle/>
            <a:p>
              <a:pPr algn="r"/>
              <a:r>
                <a:rPr lang="zh-CN" altLang="en-US" sz="1800" dirty="0">
                  <a:solidFill>
                    <a:srgbClr val="000000"/>
                  </a:solidFill>
                  <a:latin typeface="思源黑体 CN Regular" panose="020B0200000000000000" pitchFamily="34" charset="-122"/>
                  <a:ea typeface="思源黑体 CN Regular" panose="020B0200000000000000" pitchFamily="34" charset="-122"/>
                </a:rPr>
                <a:t>精准营销</a:t>
              </a:r>
            </a:p>
          </p:txBody>
        </p:sp>
        <p:sp>
          <p:nvSpPr>
            <p:cNvPr id="36" name="文本框 35"/>
            <p:cNvSpPr txBox="1"/>
            <p:nvPr/>
          </p:nvSpPr>
          <p:spPr>
            <a:xfrm>
              <a:off x="884538" y="4741862"/>
              <a:ext cx="1292341" cy="369332"/>
            </a:xfrm>
            <a:prstGeom prst="rect">
              <a:avLst/>
            </a:prstGeom>
            <a:noFill/>
          </p:spPr>
          <p:txBody>
            <a:bodyPr wrap="none" rtlCol="0">
              <a:spAutoFit/>
            </a:bodyPr>
            <a:lstStyle/>
            <a:p>
              <a:pPr algn="r"/>
              <a:r>
                <a:rPr lang="zh-CN" altLang="en-US" sz="1800" dirty="0">
                  <a:solidFill>
                    <a:srgbClr val="000000"/>
                  </a:solidFill>
                  <a:latin typeface="思源黑体 CN Regular" panose="020B0200000000000000" pitchFamily="34" charset="-122"/>
                  <a:ea typeface="思源黑体 CN Regular" panose="020B0200000000000000" pitchFamily="34" charset="-122"/>
                </a:rPr>
                <a:t>物联网</a:t>
              </a:r>
              <a:r>
                <a:rPr lang="en-US" altLang="zh-CN" sz="1800" dirty="0">
                  <a:solidFill>
                    <a:srgbClr val="000000"/>
                  </a:solidFill>
                  <a:latin typeface="思源黑体 CN Regular" panose="020B0200000000000000" pitchFamily="34" charset="-122"/>
                  <a:ea typeface="思源黑体 CN Regular" panose="020B0200000000000000" pitchFamily="34" charset="-122"/>
                </a:rPr>
                <a:t>+5G</a:t>
              </a:r>
              <a:endParaRPr lang="zh-CN" altLang="en-US" sz="1800" dirty="0">
                <a:solidFill>
                  <a:srgbClr val="000000"/>
                </a:solidFill>
                <a:latin typeface="思源黑体 CN Regular" panose="020B0200000000000000" pitchFamily="34" charset="-122"/>
                <a:ea typeface="思源黑体 CN Regular" panose="020B0200000000000000" pitchFamily="34" charset="-122"/>
              </a:endParaRPr>
            </a:p>
          </p:txBody>
        </p:sp>
        <p:cxnSp>
          <p:nvCxnSpPr>
            <p:cNvPr id="14" name="直接箭头连接符 13"/>
            <p:cNvCxnSpPr/>
            <p:nvPr/>
          </p:nvCxnSpPr>
          <p:spPr>
            <a:xfrm>
              <a:off x="2244488" y="1661061"/>
              <a:ext cx="1399790" cy="0"/>
            </a:xfrm>
            <a:prstGeom prst="straightConnector1">
              <a:avLst/>
            </a:prstGeom>
            <a:ln w="19050">
              <a:solidFill>
                <a:srgbClr val="D6947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244488" y="2468818"/>
              <a:ext cx="1284374" cy="0"/>
            </a:xfrm>
            <a:prstGeom prst="straightConnector1">
              <a:avLst/>
            </a:prstGeom>
            <a:ln w="19050">
              <a:solidFill>
                <a:srgbClr val="D6947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244488" y="3302699"/>
              <a:ext cx="1168958" cy="0"/>
            </a:xfrm>
            <a:prstGeom prst="straightConnector1">
              <a:avLst/>
            </a:prstGeom>
            <a:ln w="19050">
              <a:solidFill>
                <a:srgbClr val="D6947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244488" y="4119167"/>
              <a:ext cx="938125" cy="0"/>
            </a:xfrm>
            <a:prstGeom prst="straightConnector1">
              <a:avLst/>
            </a:prstGeom>
            <a:ln w="19050">
              <a:solidFill>
                <a:srgbClr val="D6947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244488" y="4926922"/>
              <a:ext cx="1284374" cy="0"/>
            </a:xfrm>
            <a:prstGeom prst="straightConnector1">
              <a:avLst/>
            </a:prstGeom>
            <a:ln w="19050">
              <a:solidFill>
                <a:srgbClr val="D6947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50" idx="3"/>
              <a:endCxn id="55" idx="1"/>
            </p:cNvCxnSpPr>
            <p:nvPr/>
          </p:nvCxnSpPr>
          <p:spPr>
            <a:xfrm flipV="1">
              <a:off x="5344841" y="1660273"/>
              <a:ext cx="936988" cy="394"/>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矩形: 圆角 49"/>
            <p:cNvSpPr/>
            <p:nvPr/>
          </p:nvSpPr>
          <p:spPr>
            <a:xfrm>
              <a:off x="3023771" y="1433654"/>
              <a:ext cx="2321070" cy="454025"/>
            </a:xfrm>
            <a:prstGeom prst="roundRect">
              <a:avLst>
                <a:gd name="adj" fmla="val 10174"/>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数据难以跨域</a:t>
              </a:r>
            </a:p>
          </p:txBody>
        </p:sp>
        <p:sp>
          <p:nvSpPr>
            <p:cNvPr id="51" name="矩形: 圆角 50"/>
            <p:cNvSpPr/>
            <p:nvPr/>
          </p:nvSpPr>
          <p:spPr>
            <a:xfrm>
              <a:off x="3023771" y="2252139"/>
              <a:ext cx="2321070" cy="454025"/>
            </a:xfrm>
            <a:prstGeom prst="roundRect">
              <a:avLst>
                <a:gd name="adj" fmla="val 10174"/>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数据品质不高</a:t>
              </a:r>
            </a:p>
          </p:txBody>
        </p:sp>
        <p:sp>
          <p:nvSpPr>
            <p:cNvPr id="52" name="矩形: 圆角 51"/>
            <p:cNvSpPr/>
            <p:nvPr/>
          </p:nvSpPr>
          <p:spPr>
            <a:xfrm>
              <a:off x="3023771" y="3070624"/>
              <a:ext cx="2321070" cy="454025"/>
            </a:xfrm>
            <a:prstGeom prst="roundRect">
              <a:avLst>
                <a:gd name="adj" fmla="val 10174"/>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数据使用不受控</a:t>
              </a:r>
            </a:p>
          </p:txBody>
        </p:sp>
        <p:sp>
          <p:nvSpPr>
            <p:cNvPr id="53" name="矩形: 圆角 52"/>
            <p:cNvSpPr/>
            <p:nvPr/>
          </p:nvSpPr>
          <p:spPr>
            <a:xfrm>
              <a:off x="3023771" y="3889109"/>
              <a:ext cx="2321070" cy="454025"/>
            </a:xfrm>
            <a:prstGeom prst="roundRect">
              <a:avLst>
                <a:gd name="adj" fmla="val 10174"/>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数据保护法律法规严</a:t>
              </a:r>
            </a:p>
          </p:txBody>
        </p:sp>
        <p:sp>
          <p:nvSpPr>
            <p:cNvPr id="54" name="矩形: 圆角 53"/>
            <p:cNvSpPr/>
            <p:nvPr/>
          </p:nvSpPr>
          <p:spPr>
            <a:xfrm>
              <a:off x="3023771" y="4707594"/>
              <a:ext cx="2321070" cy="454025"/>
            </a:xfrm>
            <a:prstGeom prst="roundRect">
              <a:avLst>
                <a:gd name="adj" fmla="val 10174"/>
              </a:avLst>
            </a:prstGeom>
            <a:solidFill>
              <a:srgbClr val="D69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人工监管难度大</a:t>
              </a:r>
            </a:p>
          </p:txBody>
        </p:sp>
        <p:sp>
          <p:nvSpPr>
            <p:cNvPr id="56" name="矩形: 圆角 55"/>
            <p:cNvSpPr/>
            <p:nvPr/>
          </p:nvSpPr>
          <p:spPr>
            <a:xfrm>
              <a:off x="6281829" y="2234751"/>
              <a:ext cx="2087435" cy="467346"/>
            </a:xfrm>
            <a:prstGeom prst="roundRect">
              <a:avLst>
                <a:gd name="adj" fmla="val 7741"/>
              </a:avLst>
            </a:prstGeom>
            <a:solidFill>
              <a:srgbClr val="DFE6F7"/>
            </a:solidFill>
            <a:ln>
              <a:solidFill>
                <a:srgbClr val="41719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数据品质提升</a:t>
              </a:r>
            </a:p>
          </p:txBody>
        </p:sp>
        <p:cxnSp>
          <p:nvCxnSpPr>
            <p:cNvPr id="57" name="直接连接符 56"/>
            <p:cNvCxnSpPr/>
            <p:nvPr/>
          </p:nvCxnSpPr>
          <p:spPr>
            <a:xfrm flipV="1">
              <a:off x="5344841" y="2468424"/>
              <a:ext cx="936988" cy="394"/>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矩形: 圆角 57"/>
            <p:cNvSpPr/>
            <p:nvPr/>
          </p:nvSpPr>
          <p:spPr>
            <a:xfrm>
              <a:off x="6281829" y="3060402"/>
              <a:ext cx="2087435" cy="467346"/>
            </a:xfrm>
            <a:prstGeom prst="roundRect">
              <a:avLst>
                <a:gd name="adj" fmla="val 7741"/>
              </a:avLst>
            </a:prstGeom>
            <a:solidFill>
              <a:srgbClr val="DFE6F7"/>
            </a:solidFill>
            <a:ln>
              <a:solidFill>
                <a:srgbClr val="41719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隐私风险控制</a:t>
              </a:r>
            </a:p>
          </p:txBody>
        </p:sp>
        <p:cxnSp>
          <p:nvCxnSpPr>
            <p:cNvPr id="59" name="直接连接符 58"/>
            <p:cNvCxnSpPr>
              <a:endCxn id="58" idx="1"/>
            </p:cNvCxnSpPr>
            <p:nvPr/>
          </p:nvCxnSpPr>
          <p:spPr>
            <a:xfrm flipV="1">
              <a:off x="5344841" y="3294075"/>
              <a:ext cx="936988" cy="394"/>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矩形: 圆角 59"/>
            <p:cNvSpPr/>
            <p:nvPr/>
          </p:nvSpPr>
          <p:spPr>
            <a:xfrm>
              <a:off x="6292710" y="3890301"/>
              <a:ext cx="2087435" cy="467346"/>
            </a:xfrm>
            <a:prstGeom prst="roundRect">
              <a:avLst>
                <a:gd name="adj" fmla="val 7741"/>
              </a:avLst>
            </a:prstGeom>
            <a:solidFill>
              <a:srgbClr val="DFE6F7"/>
            </a:solidFill>
            <a:ln>
              <a:solidFill>
                <a:srgbClr val="41719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敏感数据发掘</a:t>
              </a:r>
            </a:p>
          </p:txBody>
        </p:sp>
        <p:cxnSp>
          <p:nvCxnSpPr>
            <p:cNvPr id="61" name="直接连接符 60"/>
            <p:cNvCxnSpPr>
              <a:endCxn id="60" idx="1"/>
            </p:cNvCxnSpPr>
            <p:nvPr/>
          </p:nvCxnSpPr>
          <p:spPr>
            <a:xfrm flipV="1">
              <a:off x="5355722" y="4123974"/>
              <a:ext cx="936988" cy="394"/>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矩形: 圆角 61"/>
            <p:cNvSpPr/>
            <p:nvPr/>
          </p:nvSpPr>
          <p:spPr>
            <a:xfrm>
              <a:off x="6310245" y="4700579"/>
              <a:ext cx="2087435" cy="467346"/>
            </a:xfrm>
            <a:prstGeom prst="roundRect">
              <a:avLst>
                <a:gd name="adj" fmla="val 7741"/>
              </a:avLst>
            </a:prstGeom>
            <a:solidFill>
              <a:srgbClr val="DFE6F7"/>
            </a:solidFill>
            <a:ln>
              <a:solidFill>
                <a:srgbClr val="41719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监管科技</a:t>
              </a:r>
            </a:p>
          </p:txBody>
        </p:sp>
        <p:cxnSp>
          <p:nvCxnSpPr>
            <p:cNvPr id="63" name="直接连接符 62"/>
            <p:cNvCxnSpPr/>
            <p:nvPr/>
          </p:nvCxnSpPr>
          <p:spPr>
            <a:xfrm flipV="1">
              <a:off x="5355839" y="4934252"/>
              <a:ext cx="972000" cy="394"/>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3"/>
            </p:cNvCxnSpPr>
            <p:nvPr/>
          </p:nvCxnSpPr>
          <p:spPr>
            <a:xfrm>
              <a:off x="5344841" y="1660667"/>
              <a:ext cx="947869" cy="720000"/>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2" idx="3"/>
            </p:cNvCxnSpPr>
            <p:nvPr/>
          </p:nvCxnSpPr>
          <p:spPr>
            <a:xfrm>
              <a:off x="5344841" y="3297637"/>
              <a:ext cx="958750" cy="734047"/>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右箭头 1"/>
            <p:cNvSpPr/>
            <p:nvPr/>
          </p:nvSpPr>
          <p:spPr>
            <a:xfrm>
              <a:off x="8369264" y="1537562"/>
              <a:ext cx="792000" cy="241168"/>
            </a:xfrm>
            <a:prstGeom prst="rightArrow">
              <a:avLst>
                <a:gd name="adj1" fmla="val 46089"/>
                <a:gd name="adj2" fmla="val 49267"/>
              </a:avLst>
            </a:prstGeom>
            <a:noFill/>
            <a:ln>
              <a:solidFill>
                <a:srgbClr val="1E5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1"/>
            <p:cNvSpPr/>
            <p:nvPr/>
          </p:nvSpPr>
          <p:spPr>
            <a:xfrm>
              <a:off x="8369264" y="2347840"/>
              <a:ext cx="792000" cy="241168"/>
            </a:xfrm>
            <a:prstGeom prst="rightArrow">
              <a:avLst>
                <a:gd name="adj1" fmla="val 46089"/>
                <a:gd name="adj2" fmla="val 49267"/>
              </a:avLst>
            </a:prstGeom>
            <a:noFill/>
            <a:ln>
              <a:solidFill>
                <a:srgbClr val="1E5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箭头 1"/>
            <p:cNvSpPr/>
            <p:nvPr/>
          </p:nvSpPr>
          <p:spPr>
            <a:xfrm>
              <a:off x="8369264" y="3182115"/>
              <a:ext cx="792000" cy="241168"/>
            </a:xfrm>
            <a:prstGeom prst="rightArrow">
              <a:avLst>
                <a:gd name="adj1" fmla="val 46089"/>
                <a:gd name="adj2" fmla="val 49267"/>
              </a:avLst>
            </a:prstGeom>
            <a:noFill/>
            <a:ln>
              <a:solidFill>
                <a:srgbClr val="1E5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1"/>
            <p:cNvSpPr/>
            <p:nvPr/>
          </p:nvSpPr>
          <p:spPr>
            <a:xfrm>
              <a:off x="8380145" y="4003784"/>
              <a:ext cx="792000" cy="241168"/>
            </a:xfrm>
            <a:prstGeom prst="rightArrow">
              <a:avLst>
                <a:gd name="adj1" fmla="val 46089"/>
                <a:gd name="adj2" fmla="val 49267"/>
              </a:avLst>
            </a:prstGeom>
            <a:noFill/>
            <a:ln>
              <a:solidFill>
                <a:srgbClr val="1E5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右箭头 1"/>
            <p:cNvSpPr/>
            <p:nvPr/>
          </p:nvSpPr>
          <p:spPr>
            <a:xfrm>
              <a:off x="8397680" y="4814062"/>
              <a:ext cx="792000" cy="241168"/>
            </a:xfrm>
            <a:prstGeom prst="rightArrow">
              <a:avLst>
                <a:gd name="adj1" fmla="val 46089"/>
                <a:gd name="adj2" fmla="val 49267"/>
              </a:avLst>
            </a:prstGeom>
            <a:noFill/>
            <a:ln>
              <a:solidFill>
                <a:srgbClr val="1E5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53" idx="3"/>
            </p:cNvCxnSpPr>
            <p:nvPr/>
          </p:nvCxnSpPr>
          <p:spPr>
            <a:xfrm>
              <a:off x="5344841" y="4116122"/>
              <a:ext cx="958750" cy="697940"/>
            </a:xfrm>
            <a:prstGeom prst="line">
              <a:avLst/>
            </a:prstGeom>
            <a:ln w="28575">
              <a:solidFill>
                <a:srgbClr val="4472C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937268" y="1194990"/>
            <a:ext cx="10342399" cy="535782"/>
            <a:chOff x="937268" y="1194990"/>
            <a:chExt cx="10342399" cy="535782"/>
          </a:xfrm>
        </p:grpSpPr>
        <p:sp>
          <p:nvSpPr>
            <p:cNvPr id="42" name="矩形: 圆角 1"/>
            <p:cNvSpPr/>
            <p:nvPr/>
          </p:nvSpPr>
          <p:spPr>
            <a:xfrm>
              <a:off x="937268" y="1194990"/>
              <a:ext cx="10342399" cy="535782"/>
            </a:xfrm>
            <a:prstGeom prst="roundRect">
              <a:avLst>
                <a:gd name="adj" fmla="val 50000"/>
              </a:avLst>
            </a:prstGeom>
            <a:solidFill>
              <a:srgbClr val="F8F8F8"/>
            </a:solidFill>
            <a:ln>
              <a:solidFill>
                <a:srgbClr val="4472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文本框 43"/>
            <p:cNvSpPr txBox="1"/>
            <p:nvPr/>
          </p:nvSpPr>
          <p:spPr>
            <a:xfrm>
              <a:off x="4169474" y="1278215"/>
              <a:ext cx="3877985" cy="369332"/>
            </a:xfrm>
            <a:prstGeom prst="rect">
              <a:avLst/>
            </a:prstGeom>
            <a:noFill/>
          </p:spPr>
          <p:txBody>
            <a:bodyPr wrap="none" rtlCol="0">
              <a:spAutoFit/>
            </a:bodyPr>
            <a:lstStyle/>
            <a:p>
              <a:pPr algn="ctr"/>
              <a:r>
                <a:rPr lang="zh-CN" altLang="en-US" sz="1800" dirty="0">
                  <a:solidFill>
                    <a:srgbClr val="000000"/>
                  </a:solidFill>
                  <a:latin typeface="+mj-ea"/>
                  <a:ea typeface="+mj-ea"/>
                </a:rPr>
                <a:t>弱信任环境</a:t>
              </a:r>
              <a:r>
                <a:rPr lang="zh-CN" altLang="en-US" sz="1800" dirty="0">
                  <a:solidFill>
                    <a:srgbClr val="000000"/>
                  </a:solidFill>
                  <a:latin typeface="思源黑体 CN Regular" panose="020B0200000000000000" pitchFamily="34" charset="-122"/>
                  <a:ea typeface="思源黑体 CN Regular" panose="020B0200000000000000" pitchFamily="34" charset="-122"/>
                </a:rPr>
                <a:t>下的</a:t>
              </a:r>
              <a:r>
                <a:rPr lang="zh-CN" altLang="en-US" sz="1800" dirty="0">
                  <a:solidFill>
                    <a:srgbClr val="000000"/>
                  </a:solidFill>
                  <a:latin typeface="+mj-ea"/>
                  <a:ea typeface="+mj-ea"/>
                </a:rPr>
                <a:t>分布式多方数据协作</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bank2020">
  <a:themeElements>
    <a:clrScheme name="webank主色蓝红">
      <a:dk1>
        <a:srgbClr val="1E53A4"/>
      </a:dk1>
      <a:lt1>
        <a:srgbClr val="FFFFFF"/>
      </a:lt1>
      <a:dk2>
        <a:srgbClr val="000000"/>
      </a:dk2>
      <a:lt2>
        <a:srgbClr val="E7E6E6"/>
      </a:lt2>
      <a:accent1>
        <a:srgbClr val="D80C18"/>
      </a:accent1>
      <a:accent2>
        <a:srgbClr val="FF5582"/>
      </a:accent2>
      <a:accent3>
        <a:srgbClr val="64CDFF"/>
      </a:accent3>
      <a:accent4>
        <a:srgbClr val="002882"/>
      </a:accent4>
      <a:accent5>
        <a:srgbClr val="821437"/>
      </a:accent5>
      <a:accent6>
        <a:srgbClr val="00B050"/>
      </a:accent6>
      <a:hlink>
        <a:srgbClr val="1E53A3"/>
      </a:hlink>
      <a:folHlink>
        <a:srgbClr val="821437"/>
      </a:folHlink>
    </a:clrScheme>
    <a:fontScheme name="WeBank Simple">
      <a:majorFont>
        <a:latin typeface="Facto Bold"/>
        <a:ea typeface="思源黑体 CN Bold"/>
        <a:cs typeface=""/>
      </a:majorFont>
      <a:minorFont>
        <a:latin typeface="思源黑体 CN Regular"/>
        <a:ea typeface="思源黑体 CN Regula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800" dirty="0" smtClean="0">
            <a:solidFill>
              <a:srgbClr val="000000"/>
            </a:solidFill>
            <a:latin typeface="思源黑体 CN Regular" panose="020B0200000000000000" pitchFamily="34" charset="-122"/>
            <a:ea typeface="思源黑体 CN Regular" panose="020B02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ebank主色蓝红">
    <a:dk1>
      <a:srgbClr val="1E53A4"/>
    </a:dk1>
    <a:lt1>
      <a:srgbClr val="FFFFFF"/>
    </a:lt1>
    <a:dk2>
      <a:srgbClr val="000000"/>
    </a:dk2>
    <a:lt2>
      <a:srgbClr val="E7E6E6"/>
    </a:lt2>
    <a:accent1>
      <a:srgbClr val="D80C18"/>
    </a:accent1>
    <a:accent2>
      <a:srgbClr val="FF5582"/>
    </a:accent2>
    <a:accent3>
      <a:srgbClr val="64CDFF"/>
    </a:accent3>
    <a:accent4>
      <a:srgbClr val="002882"/>
    </a:accent4>
    <a:accent5>
      <a:srgbClr val="821437"/>
    </a:accent5>
    <a:accent6>
      <a:srgbClr val="00B050"/>
    </a:accent6>
    <a:hlink>
      <a:srgbClr val="1E53A3"/>
    </a:hlink>
    <a:folHlink>
      <a:srgbClr val="821437"/>
    </a:folHlink>
  </a:clrScheme>
</a:themeOverride>
</file>

<file path=docProps/app.xml><?xml version="1.0" encoding="utf-8"?>
<Properties xmlns="http://schemas.openxmlformats.org/officeDocument/2006/extended-properties" xmlns:vt="http://schemas.openxmlformats.org/officeDocument/2006/docPropsVTypes">
  <TotalTime>5</TotalTime>
  <Words>3384</Words>
  <Application>Microsoft Office PowerPoint</Application>
  <PresentationFormat>宽屏</PresentationFormat>
  <Paragraphs>734</Paragraphs>
  <Slides>47</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47</vt:i4>
      </vt:variant>
    </vt:vector>
  </HeadingPairs>
  <TitlesOfParts>
    <vt:vector size="63" baseType="lpstr">
      <vt:lpstr>(使用中文字体)</vt:lpstr>
      <vt:lpstr>MS PGothic</vt:lpstr>
      <vt:lpstr>等线</vt:lpstr>
      <vt:lpstr>方正正粗黑简体</vt:lpstr>
      <vt:lpstr>方正正中黑简体</vt:lpstr>
      <vt:lpstr>思源黑体 CN Bold</vt:lpstr>
      <vt:lpstr>思源黑体 CN Medium</vt:lpstr>
      <vt:lpstr>思源黑体 CN Normal</vt:lpstr>
      <vt:lpstr>思源黑体 CN Regular</vt:lpstr>
      <vt:lpstr>宋体</vt:lpstr>
      <vt:lpstr>微软雅黑</vt:lpstr>
      <vt:lpstr>Arial</vt:lpstr>
      <vt:lpstr>Facto</vt:lpstr>
      <vt:lpstr>Facto Bold</vt:lpstr>
      <vt:lpstr>Wingdings</vt:lpstr>
      <vt:lpstr>webank2020</vt:lpstr>
      <vt:lpstr>PowerPoint 演示文稿</vt:lpstr>
      <vt:lpstr>区块链+隐私保护 场景式新探索</vt:lpstr>
      <vt:lpstr>内容大纲</vt:lpstr>
      <vt:lpstr>内部分享须知</vt:lpstr>
      <vt:lpstr>区块链+隐私保护</vt:lpstr>
      <vt:lpstr>隐私保护 – 数字化经济新航标</vt:lpstr>
      <vt:lpstr>隐私保护行业痛点</vt:lpstr>
      <vt:lpstr>“可用而不可见”只是隐私保护的一个小目标</vt:lpstr>
      <vt:lpstr>区块链 + 隐私保护 – 产业发力点</vt:lpstr>
      <vt:lpstr>“通用”隐私保护解决方案</vt:lpstr>
      <vt:lpstr>通用解决方案的魅力</vt:lpstr>
      <vt:lpstr>挑战1：隐私保护并非只有数据内容保护</vt:lpstr>
      <vt:lpstr>挑战2：隐私保护技术有局限性</vt:lpstr>
      <vt:lpstr>挑战3：隐私保护技术有时效性</vt:lpstr>
      <vt:lpstr>通用解决方案难以满足所有的现实需求</vt:lpstr>
      <vt:lpstr>场景式隐私保护解决方案</vt:lpstr>
      <vt:lpstr>WeDPR场景式设计理念</vt:lpstr>
      <vt:lpstr>WeDPR 5C隐私保护效果</vt:lpstr>
      <vt:lpstr>纵向聚焦：核心场景全流程抽象</vt:lpstr>
      <vt:lpstr>支付场景中的隐私需求</vt:lpstr>
      <vt:lpstr>支付场景</vt:lpstr>
      <vt:lpstr>支付场景中核心技术 – 公开可验证密文账本</vt:lpstr>
      <vt:lpstr>公开可验证密文账本 – 方案能力总览</vt:lpstr>
      <vt:lpstr>投票场景中的隐私需求</vt:lpstr>
      <vt:lpstr>投票场景</vt:lpstr>
      <vt:lpstr>投票场景中核心技术 – 多方密文决策</vt:lpstr>
      <vt:lpstr>多方密文决策 – 方案能力总览</vt:lpstr>
      <vt:lpstr>竞拍场景中的隐私需求</vt:lpstr>
      <vt:lpstr>竞拍场景</vt:lpstr>
      <vt:lpstr>竞拍场景中核心技术 – 多方密文排名</vt:lpstr>
      <vt:lpstr>多方密文排名 – 方案能力总览</vt:lpstr>
      <vt:lpstr>摇号场景中的隐私需求</vt:lpstr>
      <vt:lpstr>摇号场景</vt:lpstr>
      <vt:lpstr>摇号场景中核心技术 – 多方安全随机数生成</vt:lpstr>
      <vt:lpstr>多方安全随机数生成 – 方案能力总览</vt:lpstr>
      <vt:lpstr>通用隐私计算场景中的隐私需求</vt:lpstr>
      <vt:lpstr>通用隐私计算场景</vt:lpstr>
      <vt:lpstr>通用隐私计算场景中核心技术 – 多方密文电路（beta） </vt:lpstr>
      <vt:lpstr>多方密文电路（beta） – 方案能力总览</vt:lpstr>
      <vt:lpstr>认证信息披露场景中的隐私需求</vt:lpstr>
      <vt:lpstr>认证信息披露场景</vt:lpstr>
      <vt:lpstr>认证信息披露场景中核心技术 – 选择性密文披露</vt:lpstr>
      <vt:lpstr>选择性密文披露 – 方案能力总览</vt:lpstr>
      <vt:lpstr>横向聚焦：核心流程分环节抽象（未来工作）</vt:lpstr>
      <vt:lpstr>WeDPR场景式解决方案全景图</vt:lpstr>
      <vt:lpstr>WeDPR团队服务范围</vt:lpstr>
      <vt:lpstr>期待和您一起探讨隐私保护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区块链+隐私保护 场景式新探索</dc:title>
  <dc:creator>qyan(严强)</dc:creator>
  <cp:lastModifiedBy>qyan(严强)</cp:lastModifiedBy>
  <cp:revision>877</cp:revision>
  <cp:lastPrinted>2020-07-01T10:57:50Z</cp:lastPrinted>
  <dcterms:created xsi:type="dcterms:W3CDTF">2020-07-01T10:57:50Z</dcterms:created>
  <dcterms:modified xsi:type="dcterms:W3CDTF">2020-07-01T13:32:28Z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2052-2.4.0.3964</vt:lpwstr>
  </property>
</Properties>
</file>