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ungwang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Jacqueline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34975" y="254100"/>
            <a:ext cx="83745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 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https://gungwang.com/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625" y="799800"/>
            <a:ext cx="7130747" cy="4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Slideshow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interactive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419600" cy="15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875" y="1088438"/>
            <a:ext cx="3955500" cy="29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00" y="2242750"/>
            <a:ext cx="4346202" cy="244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