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78" d="100"/>
          <a:sy n="78" d="100"/>
        </p:scale>
        <p:origin x="84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A633-D24B-473E-B335-FB4AC68948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34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zzzz151.github.io/AI-text-det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- </a:t>
            </a:r>
            <a:r>
              <a:rPr lang="pt-PT" sz="1800" b="1" dirty="0">
                <a:latin typeface="Calibri"/>
                <a:cs typeface="Calibri"/>
              </a:rPr>
              <a:t>ELABORATION</a:t>
            </a:r>
            <a:endParaRPr lang="pt-PT"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4000" b="1" dirty="0" err="1">
                <a:latin typeface="Calibri"/>
                <a:cs typeface="Calibri"/>
              </a:rPr>
              <a:t>TextSpot</a:t>
            </a:r>
            <a:r>
              <a:rPr lang="pt-PT" sz="4000" b="1" dirty="0">
                <a:latin typeface="Calibri"/>
                <a:cs typeface="Calibri"/>
              </a:rPr>
              <a:t> AI</a:t>
            </a: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07E-E79C-368F-8F82-9158A4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Project Website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DFBEA85C-C270-6A4A-BFDB-B6B0FAF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1447800"/>
            <a:ext cx="9289652" cy="499310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821E1EF9-799B-AC15-4298-AB74817A75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2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5078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Downloadable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via web - Chrome Web Store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Turn off/on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Set threshold probability(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highlighting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language models /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Pick highlighting color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add their LM /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668B-BAB0-DC2F-7303-2E85467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+mj-lt"/>
                <a:cs typeface="Calibri Light"/>
              </a:rPr>
              <a:t>Non-</a:t>
            </a:r>
            <a:r>
              <a:rPr lang="pt-PT" sz="4400" dirty="0" err="1">
                <a:latin typeface="+mj-lt"/>
                <a:cs typeface="Calibri Light"/>
              </a:rPr>
              <a:t>functional</a:t>
            </a:r>
            <a:r>
              <a:rPr lang="pt-PT" sz="4400" dirty="0">
                <a:latin typeface="+mj-lt"/>
                <a:cs typeface="Calibri Light"/>
              </a:rPr>
              <a:t> </a:t>
            </a:r>
            <a:r>
              <a:rPr lang="pt-PT" sz="4400" dirty="0" err="1">
                <a:latin typeface="+mj-lt"/>
                <a:cs typeface="Calibri Light"/>
              </a:rPr>
              <a:t>requirements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873859-B5A9-3375-55DA-7ED74621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4801314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PT" sz="2400" dirty="0">
                <a:latin typeface="+mj-lt"/>
                <a:ea typeface="Roboto" panose="02000000000000000000" pitchFamily="2" charset="0"/>
                <a:cs typeface="Calibri Light" panose="020F0302020204030204" pitchFamily="34" charset="0"/>
              </a:rPr>
              <a:t>Performance: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and fast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Reliability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Accurate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Reduced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Usability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D1D5DB"/>
                </a:solidFill>
                <a:effectLst/>
                <a:latin typeface="Söhne"/>
              </a:rPr>
              <a:t>⚠️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Extension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settings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Intuitive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UI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Compatibility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Chromium-based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browsers and more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Flexibility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FF0000"/>
                </a:solidFill>
                <a:effectLst/>
                <a:latin typeface="Söhne"/>
              </a:rPr>
              <a:t>⚠️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removal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respect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user's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Maintenance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18FF4-EAB0-D48E-C06A-19C73E4AA4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 (4).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accept/refuse and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83EDE49-98CE-9F13-768D-CBA81AF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90" y="76201"/>
            <a:ext cx="6754450" cy="67056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51B333-20C5-3AB2-A6D1-283C947CE7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19B93E2-3B26-BED6-0948-050FA7AAFD8D}"/>
              </a:ext>
            </a:extLst>
          </p:cNvPr>
          <p:cNvSpPr txBox="1">
            <a:spLocks/>
          </p:cNvSpPr>
          <p:nvPr/>
        </p:nvSpPr>
        <p:spPr>
          <a:xfrm>
            <a:off x="304800" y="190081"/>
            <a:ext cx="489813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Use cases </a:t>
            </a:r>
            <a:r>
              <a:rPr lang="pt-PT" kern="0" dirty="0" err="1">
                <a:latin typeface="+mj-lt"/>
              </a:rPr>
              <a:t>diagram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71" y="83568"/>
            <a:ext cx="9440257" cy="669086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7DDAA0-C366-4386-8087-73CA67845EDC}"/>
              </a:ext>
            </a:extLst>
          </p:cNvPr>
          <p:cNvSpPr/>
          <p:nvPr/>
        </p:nvSpPr>
        <p:spPr>
          <a:xfrm>
            <a:off x="0" y="-228600"/>
            <a:ext cx="35052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5C403B-55B3-4D3E-A5B5-E72810C4333D}"/>
              </a:ext>
            </a:extLst>
          </p:cNvPr>
          <p:cNvSpPr txBox="1">
            <a:spLocks/>
          </p:cNvSpPr>
          <p:nvPr/>
        </p:nvSpPr>
        <p:spPr>
          <a:xfrm>
            <a:off x="294350" y="108585"/>
            <a:ext cx="29865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9C984F-8146-B2B8-3BE7-D5A168C64CF5}"/>
              </a:ext>
            </a:extLst>
          </p:cNvPr>
          <p:cNvSpPr/>
          <p:nvPr/>
        </p:nvSpPr>
        <p:spPr>
          <a:xfrm>
            <a:off x="1" y="-152400"/>
            <a:ext cx="2666999" cy="10782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74B5F81-04E0-A2F3-5704-4AA6CFD33A95}"/>
              </a:ext>
            </a:extLst>
          </p:cNvPr>
          <p:cNvSpPr txBox="1">
            <a:spLocks/>
          </p:cNvSpPr>
          <p:nvPr/>
        </p:nvSpPr>
        <p:spPr>
          <a:xfrm>
            <a:off x="285922" y="228600"/>
            <a:ext cx="558147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 err="1">
                <a:latin typeface="+mj-lt"/>
              </a:rPr>
              <a:t>Mock-up</a:t>
            </a:r>
            <a:endParaRPr lang="pt-PT" kern="0" dirty="0">
              <a:latin typeface="+mj-l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D328D34-785E-318A-8B1D-5B319F28168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0" y="6522884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31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287</Words>
  <Application>Microsoft Office PowerPoint</Application>
  <PresentationFormat>Ecrã Panorâmico</PresentationFormat>
  <Paragraphs>89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Arial,Sans-Serif</vt:lpstr>
      <vt:lpstr>Calibri</vt:lpstr>
      <vt:lpstr>Calibri Light</vt:lpstr>
      <vt:lpstr>Söhne</vt:lpstr>
      <vt:lpstr>Office Theme</vt:lpstr>
      <vt:lpstr>Apresentação do PowerPoint</vt:lpstr>
      <vt:lpstr>Goals</vt:lpstr>
      <vt:lpstr>Functional requirements</vt:lpstr>
      <vt:lpstr>Non-functional requirements</vt:lpstr>
      <vt:lpstr>State of art</vt:lpstr>
      <vt:lpstr>Actors</vt:lpstr>
      <vt:lpstr>Apresentação do PowerPoint</vt:lpstr>
      <vt:lpstr>Apresentação do PowerPoint</vt:lpstr>
      <vt:lpstr>Apresentação do PowerPoint</vt:lpstr>
      <vt:lpstr>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12</cp:revision>
  <dcterms:created xsi:type="dcterms:W3CDTF">2023-02-23T11:07:20Z</dcterms:created>
  <dcterms:modified xsi:type="dcterms:W3CDTF">2023-03-14T10:25:43Z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