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7" r:id="rId5"/>
    <p:sldId id="262" r:id="rId6"/>
    <p:sldId id="268" r:id="rId7"/>
    <p:sldId id="264" r:id="rId8"/>
    <p:sldId id="270" r:id="rId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09/04/2023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– PROTOTYPE</a:t>
            </a:r>
            <a:endParaRPr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3600" b="1" dirty="0">
                <a:latin typeface="Calibri"/>
                <a:cs typeface="Calibri"/>
              </a:rPr>
              <a:t>DETEÇÃO DE TEXTO SINTÉTICO</a:t>
            </a:r>
            <a:endParaRPr sz="3600" dirty="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6A2113-7206-1CC1-8865-C76E1E0B513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668079" y="4539423"/>
              <a:ext cx="181714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3236AE1-0556-DB61-A058-6683A9236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97230"/>
          </a:xfrm>
        </p:spPr>
        <p:txBody>
          <a:bodyPr/>
          <a:lstStyle/>
          <a:p>
            <a:pPr algn="ctr"/>
            <a:r>
              <a:rPr lang="pt-PT" dirty="0" err="1"/>
              <a:t>Architecture</a:t>
            </a:r>
            <a:endParaRPr lang="en-US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AC83BC6-553A-F1E9-B9DB-13639409BA0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70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816" y="182705"/>
            <a:ext cx="9202368" cy="649258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97230"/>
          </a:xfrm>
        </p:spPr>
        <p:txBody>
          <a:bodyPr/>
          <a:lstStyle/>
          <a:p>
            <a:pPr algn="ctr"/>
            <a:r>
              <a:rPr lang="pt-PT" dirty="0" err="1"/>
              <a:t>Prototype</a:t>
            </a:r>
            <a:endParaRPr lang="en-US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Calibri Light</vt:lpstr>
      <vt:lpstr>Office Theme</vt:lpstr>
      <vt:lpstr>PowerPoint Presentation</vt:lpstr>
      <vt:lpstr>Context and problem</vt:lpstr>
      <vt:lpstr>Goals</vt:lpstr>
      <vt:lpstr>State of art</vt:lpstr>
      <vt:lpstr>Actors</vt:lpstr>
      <vt:lpstr>Architecture</vt:lpstr>
      <vt:lpstr>PowerPoint Presentation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7</cp:revision>
  <dcterms:created xsi:type="dcterms:W3CDTF">2023-02-23T11:07:20Z</dcterms:created>
  <dcterms:modified xsi:type="dcterms:W3CDTF">2023-04-09T22:21:26Z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