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5119350" cy="21383625"/>
  <p:notesSz cx="6858000" cy="9144000"/>
  <p:embeddedFontLst>
    <p:embeddedFont>
      <p:font typeface="Calibri" panose="020F0502020204030204" pitchFamily="34" charset="0"/>
      <p:regular r:id="rId4"/>
      <p:bold r:id="rId5"/>
      <p:italic r:id="rId6"/>
      <p:boldItalic r:id="rId7"/>
    </p:embeddedFont>
    <p:embeddedFont>
      <p:font typeface="Roboto" panose="02000000000000000000" pitchFamily="2" charset="0"/>
      <p:regular r:id="rId8"/>
      <p:bold r:id="rId9"/>
      <p:italic r:id="rId10"/>
      <p:boldItalic r:id="rId11"/>
    </p:embeddedFont>
    <p:embeddedFont>
      <p:font typeface="Roboto Light" panose="02000000000000000000" pitchFamily="2" charset="0"/>
      <p:regular r:id="rId12"/>
      <p:bold r:id="rId13"/>
      <p:italic r:id="rId14"/>
      <p:boldItalic r:id="rId15"/>
    </p:embeddedFont>
    <p:embeddedFont>
      <p:font typeface="Roboto Medium"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49">
          <p15:clr>
            <a:srgbClr val="A4A3A4"/>
          </p15:clr>
        </p15:guide>
        <p15:guide id="2" orient="horz" pos="6191">
          <p15:clr>
            <a:srgbClr val="A4A3A4"/>
          </p15:clr>
        </p15:guide>
        <p15:guide id="3" pos="1836">
          <p15:clr>
            <a:srgbClr val="A4A3A4"/>
          </p15:clr>
        </p15:guide>
        <p15:guide id="4" orient="horz" pos="3787">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QQ4fXAhQMooEqePwOZ/zV2QYZ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636" y="28"/>
      </p:cViewPr>
      <p:guideLst>
        <p:guide pos="249"/>
        <p:guide orient="horz" pos="6191"/>
        <p:guide pos="1836"/>
        <p:guide orient="horz" pos="37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o de Título"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133951" y="3499590"/>
            <a:ext cx="12851448" cy="744466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921"/>
              <a:buFont typeface="Calibri"/>
              <a:buNone/>
              <a:defRPr sz="992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889919" y="11231355"/>
            <a:ext cx="11339513" cy="516275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654"/>
              </a:spcBef>
              <a:spcAft>
                <a:spcPts val="0"/>
              </a:spcAft>
              <a:buClr>
                <a:schemeClr val="dk1"/>
              </a:buClr>
              <a:buSzPts val="3968"/>
              <a:buNone/>
              <a:defRPr sz="3968"/>
            </a:lvl1pPr>
            <a:lvl2pPr lvl="1" algn="ctr">
              <a:lnSpc>
                <a:spcPct val="90000"/>
              </a:lnSpc>
              <a:spcBef>
                <a:spcPts val="827"/>
              </a:spcBef>
              <a:spcAft>
                <a:spcPts val="0"/>
              </a:spcAft>
              <a:buClr>
                <a:schemeClr val="dk1"/>
              </a:buClr>
              <a:buSzPts val="3307"/>
              <a:buNone/>
              <a:defRPr sz="3307"/>
            </a:lvl2pPr>
            <a:lvl3pPr lvl="2" algn="ctr">
              <a:lnSpc>
                <a:spcPct val="90000"/>
              </a:lnSpc>
              <a:spcBef>
                <a:spcPts val="827"/>
              </a:spcBef>
              <a:spcAft>
                <a:spcPts val="0"/>
              </a:spcAft>
              <a:buClr>
                <a:schemeClr val="dk1"/>
              </a:buClr>
              <a:buSzPts val="2976"/>
              <a:buNone/>
              <a:defRPr sz="2976"/>
            </a:lvl3pPr>
            <a:lvl4pPr lvl="3" algn="ctr">
              <a:lnSpc>
                <a:spcPct val="90000"/>
              </a:lnSpc>
              <a:spcBef>
                <a:spcPts val="827"/>
              </a:spcBef>
              <a:spcAft>
                <a:spcPts val="0"/>
              </a:spcAft>
              <a:buClr>
                <a:schemeClr val="dk1"/>
              </a:buClr>
              <a:buSzPts val="2646"/>
              <a:buNone/>
              <a:defRPr sz="2646"/>
            </a:lvl4pPr>
            <a:lvl5pPr lvl="4" algn="ctr">
              <a:lnSpc>
                <a:spcPct val="90000"/>
              </a:lnSpc>
              <a:spcBef>
                <a:spcPts val="827"/>
              </a:spcBef>
              <a:spcAft>
                <a:spcPts val="0"/>
              </a:spcAft>
              <a:buClr>
                <a:schemeClr val="dk1"/>
              </a:buClr>
              <a:buSzPts val="2646"/>
              <a:buNone/>
              <a:defRPr sz="2646"/>
            </a:lvl5pPr>
            <a:lvl6pPr lvl="5" algn="ctr">
              <a:lnSpc>
                <a:spcPct val="90000"/>
              </a:lnSpc>
              <a:spcBef>
                <a:spcPts val="827"/>
              </a:spcBef>
              <a:spcAft>
                <a:spcPts val="0"/>
              </a:spcAft>
              <a:buClr>
                <a:schemeClr val="dk1"/>
              </a:buClr>
              <a:buSzPts val="2646"/>
              <a:buNone/>
              <a:defRPr sz="2646"/>
            </a:lvl6pPr>
            <a:lvl7pPr lvl="6" algn="ctr">
              <a:lnSpc>
                <a:spcPct val="90000"/>
              </a:lnSpc>
              <a:spcBef>
                <a:spcPts val="827"/>
              </a:spcBef>
              <a:spcAft>
                <a:spcPts val="0"/>
              </a:spcAft>
              <a:buClr>
                <a:schemeClr val="dk1"/>
              </a:buClr>
              <a:buSzPts val="2646"/>
              <a:buNone/>
              <a:defRPr sz="2646"/>
            </a:lvl7pPr>
            <a:lvl8pPr lvl="7" algn="ctr">
              <a:lnSpc>
                <a:spcPct val="90000"/>
              </a:lnSpc>
              <a:spcBef>
                <a:spcPts val="827"/>
              </a:spcBef>
              <a:spcAft>
                <a:spcPts val="0"/>
              </a:spcAft>
              <a:buClr>
                <a:schemeClr val="dk1"/>
              </a:buClr>
              <a:buSzPts val="2646"/>
              <a:buNone/>
              <a:defRPr sz="2646"/>
            </a:lvl8pPr>
            <a:lvl9pPr lvl="8" algn="ctr">
              <a:lnSpc>
                <a:spcPct val="90000"/>
              </a:lnSpc>
              <a:spcBef>
                <a:spcPts val="827"/>
              </a:spcBef>
              <a:spcAft>
                <a:spcPts val="0"/>
              </a:spcAft>
              <a:buClr>
                <a:schemeClr val="dk1"/>
              </a:buClr>
              <a:buSzPts val="2646"/>
              <a:buNone/>
              <a:defRPr sz="2646"/>
            </a:lvl9pPr>
          </a:lstStyle>
          <a:p>
            <a:endParaRPr/>
          </a:p>
        </p:txBody>
      </p:sp>
      <p:sp>
        <p:nvSpPr>
          <p:cNvPr id="14" name="Google Shape;14;p3"/>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775818" y="5956038"/>
            <a:ext cx="13567714" cy="130404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e Texto"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3389024" y="8569242"/>
            <a:ext cx="18121634" cy="326011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3225692" y="5403628"/>
            <a:ext cx="18121634" cy="959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Objeto"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039456" y="5692400"/>
            <a:ext cx="13040439" cy="135677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cção"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031582" y="5331063"/>
            <a:ext cx="13040439" cy="889499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921"/>
              <a:buFont typeface="Calibri"/>
              <a:buNone/>
              <a:defRPr sz="992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1031582" y="14310205"/>
            <a:ext cx="13040439" cy="467766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654"/>
              </a:spcBef>
              <a:spcAft>
                <a:spcPts val="0"/>
              </a:spcAft>
              <a:buClr>
                <a:schemeClr val="dk1"/>
              </a:buClr>
              <a:buSzPts val="3968"/>
              <a:buNone/>
              <a:defRPr sz="3968">
                <a:solidFill>
                  <a:schemeClr val="dk1"/>
                </a:solidFill>
              </a:defRPr>
            </a:lvl1pPr>
            <a:lvl2pPr marL="914400" lvl="1" indent="-228600" algn="l">
              <a:lnSpc>
                <a:spcPct val="90000"/>
              </a:lnSpc>
              <a:spcBef>
                <a:spcPts val="827"/>
              </a:spcBef>
              <a:spcAft>
                <a:spcPts val="0"/>
              </a:spcAft>
              <a:buClr>
                <a:srgbClr val="888888"/>
              </a:buClr>
              <a:buSzPts val="3307"/>
              <a:buNone/>
              <a:defRPr sz="3307">
                <a:solidFill>
                  <a:srgbClr val="888888"/>
                </a:solidFill>
              </a:defRPr>
            </a:lvl2pPr>
            <a:lvl3pPr marL="1371600" lvl="2" indent="-228600" algn="l">
              <a:lnSpc>
                <a:spcPct val="90000"/>
              </a:lnSpc>
              <a:spcBef>
                <a:spcPts val="827"/>
              </a:spcBef>
              <a:spcAft>
                <a:spcPts val="0"/>
              </a:spcAft>
              <a:buClr>
                <a:srgbClr val="888888"/>
              </a:buClr>
              <a:buSzPts val="2976"/>
              <a:buNone/>
              <a:defRPr sz="2976">
                <a:solidFill>
                  <a:srgbClr val="888888"/>
                </a:solidFill>
              </a:defRPr>
            </a:lvl3pPr>
            <a:lvl4pPr marL="1828800" lvl="3" indent="-228600" algn="l">
              <a:lnSpc>
                <a:spcPct val="90000"/>
              </a:lnSpc>
              <a:spcBef>
                <a:spcPts val="827"/>
              </a:spcBef>
              <a:spcAft>
                <a:spcPts val="0"/>
              </a:spcAft>
              <a:buClr>
                <a:srgbClr val="888888"/>
              </a:buClr>
              <a:buSzPts val="2646"/>
              <a:buNone/>
              <a:defRPr sz="2646">
                <a:solidFill>
                  <a:srgbClr val="888888"/>
                </a:solidFill>
              </a:defRPr>
            </a:lvl4pPr>
            <a:lvl5pPr marL="2286000" lvl="4" indent="-228600" algn="l">
              <a:lnSpc>
                <a:spcPct val="90000"/>
              </a:lnSpc>
              <a:spcBef>
                <a:spcPts val="827"/>
              </a:spcBef>
              <a:spcAft>
                <a:spcPts val="0"/>
              </a:spcAft>
              <a:buClr>
                <a:srgbClr val="888888"/>
              </a:buClr>
              <a:buSzPts val="2646"/>
              <a:buNone/>
              <a:defRPr sz="2646">
                <a:solidFill>
                  <a:srgbClr val="888888"/>
                </a:solidFill>
              </a:defRPr>
            </a:lvl5pPr>
            <a:lvl6pPr marL="2743200" lvl="5" indent="-228600" algn="l">
              <a:lnSpc>
                <a:spcPct val="90000"/>
              </a:lnSpc>
              <a:spcBef>
                <a:spcPts val="827"/>
              </a:spcBef>
              <a:spcAft>
                <a:spcPts val="0"/>
              </a:spcAft>
              <a:buClr>
                <a:srgbClr val="888888"/>
              </a:buClr>
              <a:buSzPts val="2646"/>
              <a:buNone/>
              <a:defRPr sz="2646">
                <a:solidFill>
                  <a:srgbClr val="888888"/>
                </a:solidFill>
              </a:defRPr>
            </a:lvl6pPr>
            <a:lvl7pPr marL="3200400" lvl="6" indent="-228600" algn="l">
              <a:lnSpc>
                <a:spcPct val="90000"/>
              </a:lnSpc>
              <a:spcBef>
                <a:spcPts val="827"/>
              </a:spcBef>
              <a:spcAft>
                <a:spcPts val="0"/>
              </a:spcAft>
              <a:buClr>
                <a:srgbClr val="888888"/>
              </a:buClr>
              <a:buSzPts val="2646"/>
              <a:buNone/>
              <a:defRPr sz="2646">
                <a:solidFill>
                  <a:srgbClr val="888888"/>
                </a:solidFill>
              </a:defRPr>
            </a:lvl7pPr>
            <a:lvl8pPr marL="3657600" lvl="7" indent="-228600" algn="l">
              <a:lnSpc>
                <a:spcPct val="90000"/>
              </a:lnSpc>
              <a:spcBef>
                <a:spcPts val="827"/>
              </a:spcBef>
              <a:spcAft>
                <a:spcPts val="0"/>
              </a:spcAft>
              <a:buClr>
                <a:srgbClr val="888888"/>
              </a:buClr>
              <a:buSzPts val="2646"/>
              <a:buNone/>
              <a:defRPr sz="2646">
                <a:solidFill>
                  <a:srgbClr val="888888"/>
                </a:solidFill>
              </a:defRPr>
            </a:lvl8pPr>
            <a:lvl9pPr marL="4114800" lvl="8" indent="-228600" algn="l">
              <a:lnSpc>
                <a:spcPct val="90000"/>
              </a:lnSpc>
              <a:spcBef>
                <a:spcPts val="827"/>
              </a:spcBef>
              <a:spcAft>
                <a:spcPts val="0"/>
              </a:spcAft>
              <a:buClr>
                <a:srgbClr val="888888"/>
              </a:buClr>
              <a:buSzPts val="2646"/>
              <a:buNone/>
              <a:defRPr sz="2646">
                <a:solidFill>
                  <a:srgbClr val="888888"/>
                </a:solidFill>
              </a:defRPr>
            </a:lvl9pPr>
          </a:lstStyle>
          <a:p>
            <a:endParaRPr/>
          </a:p>
        </p:txBody>
      </p:sp>
      <p:sp>
        <p:nvSpPr>
          <p:cNvPr id="26" name="Google Shape;26;p5"/>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údo Duplo"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1039455" y="5692400"/>
            <a:ext cx="6425724" cy="135677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7654171" y="5692400"/>
            <a:ext cx="6425724" cy="135677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041425"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1041426" y="5241960"/>
            <a:ext cx="6396193" cy="256900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654"/>
              </a:spcBef>
              <a:spcAft>
                <a:spcPts val="0"/>
              </a:spcAft>
              <a:buClr>
                <a:schemeClr val="dk1"/>
              </a:buClr>
              <a:buSzPts val="3968"/>
              <a:buNone/>
              <a:defRPr sz="3968" b="1"/>
            </a:lvl1pPr>
            <a:lvl2pPr marL="914400" lvl="1" indent="-228600" algn="l">
              <a:lnSpc>
                <a:spcPct val="90000"/>
              </a:lnSpc>
              <a:spcBef>
                <a:spcPts val="827"/>
              </a:spcBef>
              <a:spcAft>
                <a:spcPts val="0"/>
              </a:spcAft>
              <a:buClr>
                <a:schemeClr val="dk1"/>
              </a:buClr>
              <a:buSzPts val="3307"/>
              <a:buNone/>
              <a:defRPr sz="3307" b="1"/>
            </a:lvl2pPr>
            <a:lvl3pPr marL="1371600" lvl="2" indent="-228600" algn="l">
              <a:lnSpc>
                <a:spcPct val="90000"/>
              </a:lnSpc>
              <a:spcBef>
                <a:spcPts val="827"/>
              </a:spcBef>
              <a:spcAft>
                <a:spcPts val="0"/>
              </a:spcAft>
              <a:buClr>
                <a:schemeClr val="dk1"/>
              </a:buClr>
              <a:buSzPts val="2976"/>
              <a:buNone/>
              <a:defRPr sz="2976" b="1"/>
            </a:lvl3pPr>
            <a:lvl4pPr marL="1828800" lvl="3" indent="-228600" algn="l">
              <a:lnSpc>
                <a:spcPct val="90000"/>
              </a:lnSpc>
              <a:spcBef>
                <a:spcPts val="827"/>
              </a:spcBef>
              <a:spcAft>
                <a:spcPts val="0"/>
              </a:spcAft>
              <a:buClr>
                <a:schemeClr val="dk1"/>
              </a:buClr>
              <a:buSzPts val="2646"/>
              <a:buNone/>
              <a:defRPr sz="2646" b="1"/>
            </a:lvl4pPr>
            <a:lvl5pPr marL="2286000" lvl="4" indent="-228600" algn="l">
              <a:lnSpc>
                <a:spcPct val="90000"/>
              </a:lnSpc>
              <a:spcBef>
                <a:spcPts val="827"/>
              </a:spcBef>
              <a:spcAft>
                <a:spcPts val="0"/>
              </a:spcAft>
              <a:buClr>
                <a:schemeClr val="dk1"/>
              </a:buClr>
              <a:buSzPts val="2646"/>
              <a:buNone/>
              <a:defRPr sz="2646" b="1"/>
            </a:lvl5pPr>
            <a:lvl6pPr marL="2743200" lvl="5" indent="-228600" algn="l">
              <a:lnSpc>
                <a:spcPct val="90000"/>
              </a:lnSpc>
              <a:spcBef>
                <a:spcPts val="827"/>
              </a:spcBef>
              <a:spcAft>
                <a:spcPts val="0"/>
              </a:spcAft>
              <a:buClr>
                <a:schemeClr val="dk1"/>
              </a:buClr>
              <a:buSzPts val="2646"/>
              <a:buNone/>
              <a:defRPr sz="2646" b="1"/>
            </a:lvl6pPr>
            <a:lvl7pPr marL="3200400" lvl="6" indent="-228600" algn="l">
              <a:lnSpc>
                <a:spcPct val="90000"/>
              </a:lnSpc>
              <a:spcBef>
                <a:spcPts val="827"/>
              </a:spcBef>
              <a:spcAft>
                <a:spcPts val="0"/>
              </a:spcAft>
              <a:buClr>
                <a:schemeClr val="dk1"/>
              </a:buClr>
              <a:buSzPts val="2646"/>
              <a:buNone/>
              <a:defRPr sz="2646" b="1"/>
            </a:lvl7pPr>
            <a:lvl8pPr marL="3657600" lvl="7" indent="-228600" algn="l">
              <a:lnSpc>
                <a:spcPct val="90000"/>
              </a:lnSpc>
              <a:spcBef>
                <a:spcPts val="827"/>
              </a:spcBef>
              <a:spcAft>
                <a:spcPts val="0"/>
              </a:spcAft>
              <a:buClr>
                <a:schemeClr val="dk1"/>
              </a:buClr>
              <a:buSzPts val="2646"/>
              <a:buNone/>
              <a:defRPr sz="2646" b="1"/>
            </a:lvl8pPr>
            <a:lvl9pPr marL="4114800" lvl="8" indent="-228600" algn="l">
              <a:lnSpc>
                <a:spcPct val="90000"/>
              </a:lnSpc>
              <a:spcBef>
                <a:spcPts val="827"/>
              </a:spcBef>
              <a:spcAft>
                <a:spcPts val="0"/>
              </a:spcAft>
              <a:buClr>
                <a:schemeClr val="dk1"/>
              </a:buClr>
              <a:buSzPts val="2646"/>
              <a:buNone/>
              <a:defRPr sz="2646" b="1"/>
            </a:lvl9pPr>
          </a:lstStyle>
          <a:p>
            <a:endParaRPr/>
          </a:p>
        </p:txBody>
      </p:sp>
      <p:sp>
        <p:nvSpPr>
          <p:cNvPr id="39" name="Google Shape;39;p7"/>
          <p:cNvSpPr txBox="1">
            <a:spLocks noGrp="1"/>
          </p:cNvSpPr>
          <p:nvPr>
            <p:ph type="body" idx="2"/>
          </p:nvPr>
        </p:nvSpPr>
        <p:spPr>
          <a:xfrm>
            <a:off x="1041426" y="7810963"/>
            <a:ext cx="6396193" cy="114887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7654172" y="5241960"/>
            <a:ext cx="6427693" cy="256900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654"/>
              </a:spcBef>
              <a:spcAft>
                <a:spcPts val="0"/>
              </a:spcAft>
              <a:buClr>
                <a:schemeClr val="dk1"/>
              </a:buClr>
              <a:buSzPts val="3968"/>
              <a:buNone/>
              <a:defRPr sz="3968" b="1"/>
            </a:lvl1pPr>
            <a:lvl2pPr marL="914400" lvl="1" indent="-228600" algn="l">
              <a:lnSpc>
                <a:spcPct val="90000"/>
              </a:lnSpc>
              <a:spcBef>
                <a:spcPts val="827"/>
              </a:spcBef>
              <a:spcAft>
                <a:spcPts val="0"/>
              </a:spcAft>
              <a:buClr>
                <a:schemeClr val="dk1"/>
              </a:buClr>
              <a:buSzPts val="3307"/>
              <a:buNone/>
              <a:defRPr sz="3307" b="1"/>
            </a:lvl2pPr>
            <a:lvl3pPr marL="1371600" lvl="2" indent="-228600" algn="l">
              <a:lnSpc>
                <a:spcPct val="90000"/>
              </a:lnSpc>
              <a:spcBef>
                <a:spcPts val="827"/>
              </a:spcBef>
              <a:spcAft>
                <a:spcPts val="0"/>
              </a:spcAft>
              <a:buClr>
                <a:schemeClr val="dk1"/>
              </a:buClr>
              <a:buSzPts val="2976"/>
              <a:buNone/>
              <a:defRPr sz="2976" b="1"/>
            </a:lvl3pPr>
            <a:lvl4pPr marL="1828800" lvl="3" indent="-228600" algn="l">
              <a:lnSpc>
                <a:spcPct val="90000"/>
              </a:lnSpc>
              <a:spcBef>
                <a:spcPts val="827"/>
              </a:spcBef>
              <a:spcAft>
                <a:spcPts val="0"/>
              </a:spcAft>
              <a:buClr>
                <a:schemeClr val="dk1"/>
              </a:buClr>
              <a:buSzPts val="2646"/>
              <a:buNone/>
              <a:defRPr sz="2646" b="1"/>
            </a:lvl4pPr>
            <a:lvl5pPr marL="2286000" lvl="4" indent="-228600" algn="l">
              <a:lnSpc>
                <a:spcPct val="90000"/>
              </a:lnSpc>
              <a:spcBef>
                <a:spcPts val="827"/>
              </a:spcBef>
              <a:spcAft>
                <a:spcPts val="0"/>
              </a:spcAft>
              <a:buClr>
                <a:schemeClr val="dk1"/>
              </a:buClr>
              <a:buSzPts val="2646"/>
              <a:buNone/>
              <a:defRPr sz="2646" b="1"/>
            </a:lvl5pPr>
            <a:lvl6pPr marL="2743200" lvl="5" indent="-228600" algn="l">
              <a:lnSpc>
                <a:spcPct val="90000"/>
              </a:lnSpc>
              <a:spcBef>
                <a:spcPts val="827"/>
              </a:spcBef>
              <a:spcAft>
                <a:spcPts val="0"/>
              </a:spcAft>
              <a:buClr>
                <a:schemeClr val="dk1"/>
              </a:buClr>
              <a:buSzPts val="2646"/>
              <a:buNone/>
              <a:defRPr sz="2646" b="1"/>
            </a:lvl6pPr>
            <a:lvl7pPr marL="3200400" lvl="6" indent="-228600" algn="l">
              <a:lnSpc>
                <a:spcPct val="90000"/>
              </a:lnSpc>
              <a:spcBef>
                <a:spcPts val="827"/>
              </a:spcBef>
              <a:spcAft>
                <a:spcPts val="0"/>
              </a:spcAft>
              <a:buClr>
                <a:schemeClr val="dk1"/>
              </a:buClr>
              <a:buSzPts val="2646"/>
              <a:buNone/>
              <a:defRPr sz="2646" b="1"/>
            </a:lvl7pPr>
            <a:lvl8pPr marL="3657600" lvl="7" indent="-228600" algn="l">
              <a:lnSpc>
                <a:spcPct val="90000"/>
              </a:lnSpc>
              <a:spcBef>
                <a:spcPts val="827"/>
              </a:spcBef>
              <a:spcAft>
                <a:spcPts val="0"/>
              </a:spcAft>
              <a:buClr>
                <a:schemeClr val="dk1"/>
              </a:buClr>
              <a:buSzPts val="2646"/>
              <a:buNone/>
              <a:defRPr sz="2646" b="1"/>
            </a:lvl8pPr>
            <a:lvl9pPr marL="4114800" lvl="8" indent="-228600" algn="l">
              <a:lnSpc>
                <a:spcPct val="90000"/>
              </a:lnSpc>
              <a:spcBef>
                <a:spcPts val="827"/>
              </a:spcBef>
              <a:spcAft>
                <a:spcPts val="0"/>
              </a:spcAft>
              <a:buClr>
                <a:schemeClr val="dk1"/>
              </a:buClr>
              <a:buSzPts val="2646"/>
              <a:buNone/>
              <a:defRPr sz="2646" b="1"/>
            </a:lvl9pPr>
          </a:lstStyle>
          <a:p>
            <a:endParaRPr/>
          </a:p>
        </p:txBody>
      </p:sp>
      <p:sp>
        <p:nvSpPr>
          <p:cNvPr id="41" name="Google Shape;41;p7"/>
          <p:cNvSpPr txBox="1">
            <a:spLocks noGrp="1"/>
          </p:cNvSpPr>
          <p:nvPr>
            <p:ph type="body" idx="4"/>
          </p:nvPr>
        </p:nvSpPr>
        <p:spPr>
          <a:xfrm>
            <a:off x="7654172" y="7810963"/>
            <a:ext cx="6427693" cy="114887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654"/>
              </a:spcBef>
              <a:spcAft>
                <a:spcPts val="0"/>
              </a:spcAft>
              <a:buClr>
                <a:schemeClr val="dk1"/>
              </a:buClr>
              <a:buSzPts val="1800"/>
              <a:buChar char="•"/>
              <a:defRPr/>
            </a:lvl1pPr>
            <a:lvl2pPr marL="914400" lvl="1" indent="-342900" algn="l">
              <a:lnSpc>
                <a:spcPct val="90000"/>
              </a:lnSpc>
              <a:spcBef>
                <a:spcPts val="827"/>
              </a:spcBef>
              <a:spcAft>
                <a:spcPts val="0"/>
              </a:spcAft>
              <a:buClr>
                <a:schemeClr val="dk1"/>
              </a:buClr>
              <a:buSzPts val="1800"/>
              <a:buChar char="•"/>
              <a:defRPr/>
            </a:lvl2pPr>
            <a:lvl3pPr marL="1371600" lvl="2" indent="-342900" algn="l">
              <a:lnSpc>
                <a:spcPct val="90000"/>
              </a:lnSpc>
              <a:spcBef>
                <a:spcPts val="827"/>
              </a:spcBef>
              <a:spcAft>
                <a:spcPts val="0"/>
              </a:spcAft>
              <a:buClr>
                <a:schemeClr val="dk1"/>
              </a:buClr>
              <a:buSzPts val="1800"/>
              <a:buChar char="•"/>
              <a:defRPr/>
            </a:lvl3pPr>
            <a:lvl4pPr marL="1828800" lvl="3" indent="-342900" algn="l">
              <a:lnSpc>
                <a:spcPct val="90000"/>
              </a:lnSpc>
              <a:spcBef>
                <a:spcPts val="827"/>
              </a:spcBef>
              <a:spcAft>
                <a:spcPts val="0"/>
              </a:spcAft>
              <a:buClr>
                <a:schemeClr val="dk1"/>
              </a:buClr>
              <a:buSzPts val="1800"/>
              <a:buChar char="•"/>
              <a:defRPr/>
            </a:lvl4pPr>
            <a:lvl5pPr marL="2286000" lvl="4" indent="-342900" algn="l">
              <a:lnSpc>
                <a:spcPct val="90000"/>
              </a:lnSpc>
              <a:spcBef>
                <a:spcPts val="827"/>
              </a:spcBef>
              <a:spcAft>
                <a:spcPts val="0"/>
              </a:spcAft>
              <a:buClr>
                <a:schemeClr val="dk1"/>
              </a:buClr>
              <a:buSzPts val="1800"/>
              <a:buChar char="•"/>
              <a:defRPr/>
            </a:lvl5pPr>
            <a:lvl6pPr marL="2743200" lvl="5" indent="-342900" algn="l">
              <a:lnSpc>
                <a:spcPct val="90000"/>
              </a:lnSpc>
              <a:spcBef>
                <a:spcPts val="827"/>
              </a:spcBef>
              <a:spcAft>
                <a:spcPts val="0"/>
              </a:spcAft>
              <a:buClr>
                <a:schemeClr val="dk1"/>
              </a:buClr>
              <a:buSzPts val="1800"/>
              <a:buChar char="•"/>
              <a:defRPr/>
            </a:lvl6pPr>
            <a:lvl7pPr marL="3200400" lvl="6" indent="-342900" algn="l">
              <a:lnSpc>
                <a:spcPct val="90000"/>
              </a:lnSpc>
              <a:spcBef>
                <a:spcPts val="827"/>
              </a:spcBef>
              <a:spcAft>
                <a:spcPts val="0"/>
              </a:spcAft>
              <a:buClr>
                <a:schemeClr val="dk1"/>
              </a:buClr>
              <a:buSzPts val="1800"/>
              <a:buChar char="•"/>
              <a:defRPr/>
            </a:lvl7pPr>
            <a:lvl8pPr marL="3657600" lvl="7" indent="-342900" algn="l">
              <a:lnSpc>
                <a:spcPct val="90000"/>
              </a:lnSpc>
              <a:spcBef>
                <a:spcPts val="827"/>
              </a:spcBef>
              <a:spcAft>
                <a:spcPts val="0"/>
              </a:spcAft>
              <a:buClr>
                <a:schemeClr val="dk1"/>
              </a:buClr>
              <a:buSzPts val="1800"/>
              <a:buChar char="•"/>
              <a:defRPr/>
            </a:lvl8pPr>
            <a:lvl9pPr marL="4114800" lvl="8" indent="-342900" algn="l">
              <a:lnSpc>
                <a:spcPct val="90000"/>
              </a:lnSpc>
              <a:spcBef>
                <a:spcPts val="827"/>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 Título"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041425" y="1425575"/>
            <a:ext cx="4876384" cy="498951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291"/>
              <a:buFont typeface="Calibri"/>
              <a:buNone/>
              <a:defRPr sz="529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6427693" y="3078850"/>
            <a:ext cx="7654171" cy="15196234"/>
          </a:xfrm>
          <a:prstGeom prst="rect">
            <a:avLst/>
          </a:prstGeom>
          <a:noFill/>
          <a:ln>
            <a:noFill/>
          </a:ln>
        </p:spPr>
        <p:txBody>
          <a:bodyPr spcFirstLastPara="1" wrap="square" lIns="91425" tIns="45700" rIns="91425" bIns="45700" anchor="t" anchorCtr="0">
            <a:normAutofit/>
          </a:bodyPr>
          <a:lstStyle>
            <a:lvl1pPr marL="457200" lvl="0" indent="-564578" algn="l">
              <a:lnSpc>
                <a:spcPct val="90000"/>
              </a:lnSpc>
              <a:spcBef>
                <a:spcPts val="1654"/>
              </a:spcBef>
              <a:spcAft>
                <a:spcPts val="0"/>
              </a:spcAft>
              <a:buClr>
                <a:schemeClr val="dk1"/>
              </a:buClr>
              <a:buSzPts val="5291"/>
              <a:buChar char="•"/>
              <a:defRPr sz="5291"/>
            </a:lvl1pPr>
            <a:lvl2pPr marL="914400" lvl="1" indent="-522605" algn="l">
              <a:lnSpc>
                <a:spcPct val="90000"/>
              </a:lnSpc>
              <a:spcBef>
                <a:spcPts val="827"/>
              </a:spcBef>
              <a:spcAft>
                <a:spcPts val="0"/>
              </a:spcAft>
              <a:buClr>
                <a:schemeClr val="dk1"/>
              </a:buClr>
              <a:buSzPts val="4630"/>
              <a:buChar char="•"/>
              <a:defRPr sz="4630"/>
            </a:lvl2pPr>
            <a:lvl3pPr marL="1371600" lvl="2" indent="-480567" algn="l">
              <a:lnSpc>
                <a:spcPct val="90000"/>
              </a:lnSpc>
              <a:spcBef>
                <a:spcPts val="827"/>
              </a:spcBef>
              <a:spcAft>
                <a:spcPts val="0"/>
              </a:spcAft>
              <a:buClr>
                <a:schemeClr val="dk1"/>
              </a:buClr>
              <a:buSzPts val="3968"/>
              <a:buChar char="•"/>
              <a:defRPr sz="3968"/>
            </a:lvl3pPr>
            <a:lvl4pPr marL="1828800" lvl="3" indent="-438594" algn="l">
              <a:lnSpc>
                <a:spcPct val="90000"/>
              </a:lnSpc>
              <a:spcBef>
                <a:spcPts val="827"/>
              </a:spcBef>
              <a:spcAft>
                <a:spcPts val="0"/>
              </a:spcAft>
              <a:buClr>
                <a:schemeClr val="dk1"/>
              </a:buClr>
              <a:buSzPts val="3307"/>
              <a:buChar char="•"/>
              <a:defRPr sz="3307"/>
            </a:lvl4pPr>
            <a:lvl5pPr marL="2286000" lvl="4" indent="-438594" algn="l">
              <a:lnSpc>
                <a:spcPct val="90000"/>
              </a:lnSpc>
              <a:spcBef>
                <a:spcPts val="827"/>
              </a:spcBef>
              <a:spcAft>
                <a:spcPts val="0"/>
              </a:spcAft>
              <a:buClr>
                <a:schemeClr val="dk1"/>
              </a:buClr>
              <a:buSzPts val="3307"/>
              <a:buChar char="•"/>
              <a:defRPr sz="3307"/>
            </a:lvl5pPr>
            <a:lvl6pPr marL="2743200" lvl="5" indent="-438594" algn="l">
              <a:lnSpc>
                <a:spcPct val="90000"/>
              </a:lnSpc>
              <a:spcBef>
                <a:spcPts val="827"/>
              </a:spcBef>
              <a:spcAft>
                <a:spcPts val="0"/>
              </a:spcAft>
              <a:buClr>
                <a:schemeClr val="dk1"/>
              </a:buClr>
              <a:buSzPts val="3307"/>
              <a:buChar char="•"/>
              <a:defRPr sz="3307"/>
            </a:lvl6pPr>
            <a:lvl7pPr marL="3200400" lvl="6" indent="-438594" algn="l">
              <a:lnSpc>
                <a:spcPct val="90000"/>
              </a:lnSpc>
              <a:spcBef>
                <a:spcPts val="827"/>
              </a:spcBef>
              <a:spcAft>
                <a:spcPts val="0"/>
              </a:spcAft>
              <a:buClr>
                <a:schemeClr val="dk1"/>
              </a:buClr>
              <a:buSzPts val="3307"/>
              <a:buChar char="•"/>
              <a:defRPr sz="3307"/>
            </a:lvl7pPr>
            <a:lvl8pPr marL="3657600" lvl="7" indent="-438594" algn="l">
              <a:lnSpc>
                <a:spcPct val="90000"/>
              </a:lnSpc>
              <a:spcBef>
                <a:spcPts val="827"/>
              </a:spcBef>
              <a:spcAft>
                <a:spcPts val="0"/>
              </a:spcAft>
              <a:buClr>
                <a:schemeClr val="dk1"/>
              </a:buClr>
              <a:buSzPts val="3307"/>
              <a:buChar char="•"/>
              <a:defRPr sz="3307"/>
            </a:lvl8pPr>
            <a:lvl9pPr marL="4114800" lvl="8" indent="-438594" algn="l">
              <a:lnSpc>
                <a:spcPct val="90000"/>
              </a:lnSpc>
              <a:spcBef>
                <a:spcPts val="827"/>
              </a:spcBef>
              <a:spcAft>
                <a:spcPts val="0"/>
              </a:spcAft>
              <a:buClr>
                <a:schemeClr val="dk1"/>
              </a:buClr>
              <a:buSzPts val="3307"/>
              <a:buChar char="•"/>
              <a:defRPr sz="3307"/>
            </a:lvl9pPr>
          </a:lstStyle>
          <a:p>
            <a:endParaRPr/>
          </a:p>
        </p:txBody>
      </p:sp>
      <p:sp>
        <p:nvSpPr>
          <p:cNvPr id="57" name="Google Shape;57;p10"/>
          <p:cNvSpPr txBox="1">
            <a:spLocks noGrp="1"/>
          </p:cNvSpPr>
          <p:nvPr>
            <p:ph type="body" idx="2"/>
          </p:nvPr>
        </p:nvSpPr>
        <p:spPr>
          <a:xfrm>
            <a:off x="1041425" y="6415088"/>
            <a:ext cx="4876384" cy="118847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654"/>
              </a:spcBef>
              <a:spcAft>
                <a:spcPts val="0"/>
              </a:spcAft>
              <a:buClr>
                <a:schemeClr val="dk1"/>
              </a:buClr>
              <a:buSzPts val="2646"/>
              <a:buNone/>
              <a:defRPr sz="2646"/>
            </a:lvl1pPr>
            <a:lvl2pPr marL="914400" lvl="1" indent="-228600" algn="l">
              <a:lnSpc>
                <a:spcPct val="90000"/>
              </a:lnSpc>
              <a:spcBef>
                <a:spcPts val="827"/>
              </a:spcBef>
              <a:spcAft>
                <a:spcPts val="0"/>
              </a:spcAft>
              <a:buClr>
                <a:schemeClr val="dk1"/>
              </a:buClr>
              <a:buSzPts val="2315"/>
              <a:buNone/>
              <a:defRPr sz="2315"/>
            </a:lvl2pPr>
            <a:lvl3pPr marL="1371600" lvl="2" indent="-228600" algn="l">
              <a:lnSpc>
                <a:spcPct val="90000"/>
              </a:lnSpc>
              <a:spcBef>
                <a:spcPts val="827"/>
              </a:spcBef>
              <a:spcAft>
                <a:spcPts val="0"/>
              </a:spcAft>
              <a:buClr>
                <a:schemeClr val="dk1"/>
              </a:buClr>
              <a:buSzPts val="1984"/>
              <a:buNone/>
              <a:defRPr sz="1984"/>
            </a:lvl3pPr>
            <a:lvl4pPr marL="1828800" lvl="3" indent="-228600" algn="l">
              <a:lnSpc>
                <a:spcPct val="90000"/>
              </a:lnSpc>
              <a:spcBef>
                <a:spcPts val="827"/>
              </a:spcBef>
              <a:spcAft>
                <a:spcPts val="0"/>
              </a:spcAft>
              <a:buClr>
                <a:schemeClr val="dk1"/>
              </a:buClr>
              <a:buSzPts val="1654"/>
              <a:buNone/>
              <a:defRPr sz="1654"/>
            </a:lvl4pPr>
            <a:lvl5pPr marL="2286000" lvl="4" indent="-228600" algn="l">
              <a:lnSpc>
                <a:spcPct val="90000"/>
              </a:lnSpc>
              <a:spcBef>
                <a:spcPts val="827"/>
              </a:spcBef>
              <a:spcAft>
                <a:spcPts val="0"/>
              </a:spcAft>
              <a:buClr>
                <a:schemeClr val="dk1"/>
              </a:buClr>
              <a:buSzPts val="1654"/>
              <a:buNone/>
              <a:defRPr sz="1654"/>
            </a:lvl5pPr>
            <a:lvl6pPr marL="2743200" lvl="5" indent="-228600" algn="l">
              <a:lnSpc>
                <a:spcPct val="90000"/>
              </a:lnSpc>
              <a:spcBef>
                <a:spcPts val="827"/>
              </a:spcBef>
              <a:spcAft>
                <a:spcPts val="0"/>
              </a:spcAft>
              <a:buClr>
                <a:schemeClr val="dk1"/>
              </a:buClr>
              <a:buSzPts val="1654"/>
              <a:buNone/>
              <a:defRPr sz="1654"/>
            </a:lvl6pPr>
            <a:lvl7pPr marL="3200400" lvl="6" indent="-228600" algn="l">
              <a:lnSpc>
                <a:spcPct val="90000"/>
              </a:lnSpc>
              <a:spcBef>
                <a:spcPts val="827"/>
              </a:spcBef>
              <a:spcAft>
                <a:spcPts val="0"/>
              </a:spcAft>
              <a:buClr>
                <a:schemeClr val="dk1"/>
              </a:buClr>
              <a:buSzPts val="1654"/>
              <a:buNone/>
              <a:defRPr sz="1654"/>
            </a:lvl7pPr>
            <a:lvl8pPr marL="3657600" lvl="7" indent="-228600" algn="l">
              <a:lnSpc>
                <a:spcPct val="90000"/>
              </a:lnSpc>
              <a:spcBef>
                <a:spcPts val="827"/>
              </a:spcBef>
              <a:spcAft>
                <a:spcPts val="0"/>
              </a:spcAft>
              <a:buClr>
                <a:schemeClr val="dk1"/>
              </a:buClr>
              <a:buSzPts val="1654"/>
              <a:buNone/>
              <a:defRPr sz="1654"/>
            </a:lvl8pPr>
            <a:lvl9pPr marL="4114800" lvl="8" indent="-228600" algn="l">
              <a:lnSpc>
                <a:spcPct val="90000"/>
              </a:lnSpc>
              <a:spcBef>
                <a:spcPts val="827"/>
              </a:spcBef>
              <a:spcAft>
                <a:spcPts val="0"/>
              </a:spcAft>
              <a:buClr>
                <a:schemeClr val="dk1"/>
              </a:buClr>
              <a:buSzPts val="1654"/>
              <a:buNone/>
              <a:defRPr sz="1654"/>
            </a:lvl9pPr>
          </a:lstStyle>
          <a:p>
            <a:endParaRPr/>
          </a:p>
        </p:txBody>
      </p:sp>
      <p:sp>
        <p:nvSpPr>
          <p:cNvPr id="58" name="Google Shape;58;p10"/>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1041425" y="1425575"/>
            <a:ext cx="4876384" cy="498951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291"/>
              <a:buFont typeface="Calibri"/>
              <a:buNone/>
              <a:defRPr sz="529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6427693" y="3078850"/>
            <a:ext cx="7654171" cy="15196234"/>
          </a:xfrm>
          <a:prstGeom prst="rect">
            <a:avLst/>
          </a:prstGeom>
          <a:noFill/>
          <a:ln>
            <a:noFill/>
          </a:ln>
        </p:spPr>
      </p:sp>
      <p:sp>
        <p:nvSpPr>
          <p:cNvPr id="64" name="Google Shape;64;p11"/>
          <p:cNvSpPr txBox="1">
            <a:spLocks noGrp="1"/>
          </p:cNvSpPr>
          <p:nvPr>
            <p:ph type="body" idx="1"/>
          </p:nvPr>
        </p:nvSpPr>
        <p:spPr>
          <a:xfrm>
            <a:off x="1041425" y="6415088"/>
            <a:ext cx="4876384" cy="118847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654"/>
              </a:spcBef>
              <a:spcAft>
                <a:spcPts val="0"/>
              </a:spcAft>
              <a:buClr>
                <a:schemeClr val="dk1"/>
              </a:buClr>
              <a:buSzPts val="2646"/>
              <a:buNone/>
              <a:defRPr sz="2646"/>
            </a:lvl1pPr>
            <a:lvl2pPr marL="914400" lvl="1" indent="-228600" algn="l">
              <a:lnSpc>
                <a:spcPct val="90000"/>
              </a:lnSpc>
              <a:spcBef>
                <a:spcPts val="827"/>
              </a:spcBef>
              <a:spcAft>
                <a:spcPts val="0"/>
              </a:spcAft>
              <a:buClr>
                <a:schemeClr val="dk1"/>
              </a:buClr>
              <a:buSzPts val="2315"/>
              <a:buNone/>
              <a:defRPr sz="2315"/>
            </a:lvl2pPr>
            <a:lvl3pPr marL="1371600" lvl="2" indent="-228600" algn="l">
              <a:lnSpc>
                <a:spcPct val="90000"/>
              </a:lnSpc>
              <a:spcBef>
                <a:spcPts val="827"/>
              </a:spcBef>
              <a:spcAft>
                <a:spcPts val="0"/>
              </a:spcAft>
              <a:buClr>
                <a:schemeClr val="dk1"/>
              </a:buClr>
              <a:buSzPts val="1984"/>
              <a:buNone/>
              <a:defRPr sz="1984"/>
            </a:lvl3pPr>
            <a:lvl4pPr marL="1828800" lvl="3" indent="-228600" algn="l">
              <a:lnSpc>
                <a:spcPct val="90000"/>
              </a:lnSpc>
              <a:spcBef>
                <a:spcPts val="827"/>
              </a:spcBef>
              <a:spcAft>
                <a:spcPts val="0"/>
              </a:spcAft>
              <a:buClr>
                <a:schemeClr val="dk1"/>
              </a:buClr>
              <a:buSzPts val="1654"/>
              <a:buNone/>
              <a:defRPr sz="1654"/>
            </a:lvl4pPr>
            <a:lvl5pPr marL="2286000" lvl="4" indent="-228600" algn="l">
              <a:lnSpc>
                <a:spcPct val="90000"/>
              </a:lnSpc>
              <a:spcBef>
                <a:spcPts val="827"/>
              </a:spcBef>
              <a:spcAft>
                <a:spcPts val="0"/>
              </a:spcAft>
              <a:buClr>
                <a:schemeClr val="dk1"/>
              </a:buClr>
              <a:buSzPts val="1654"/>
              <a:buNone/>
              <a:defRPr sz="1654"/>
            </a:lvl5pPr>
            <a:lvl6pPr marL="2743200" lvl="5" indent="-228600" algn="l">
              <a:lnSpc>
                <a:spcPct val="90000"/>
              </a:lnSpc>
              <a:spcBef>
                <a:spcPts val="827"/>
              </a:spcBef>
              <a:spcAft>
                <a:spcPts val="0"/>
              </a:spcAft>
              <a:buClr>
                <a:schemeClr val="dk1"/>
              </a:buClr>
              <a:buSzPts val="1654"/>
              <a:buNone/>
              <a:defRPr sz="1654"/>
            </a:lvl6pPr>
            <a:lvl7pPr marL="3200400" lvl="6" indent="-228600" algn="l">
              <a:lnSpc>
                <a:spcPct val="90000"/>
              </a:lnSpc>
              <a:spcBef>
                <a:spcPts val="827"/>
              </a:spcBef>
              <a:spcAft>
                <a:spcPts val="0"/>
              </a:spcAft>
              <a:buClr>
                <a:schemeClr val="dk1"/>
              </a:buClr>
              <a:buSzPts val="1654"/>
              <a:buNone/>
              <a:defRPr sz="1654"/>
            </a:lvl7pPr>
            <a:lvl8pPr marL="3657600" lvl="7" indent="-228600" algn="l">
              <a:lnSpc>
                <a:spcPct val="90000"/>
              </a:lnSpc>
              <a:spcBef>
                <a:spcPts val="827"/>
              </a:spcBef>
              <a:spcAft>
                <a:spcPts val="0"/>
              </a:spcAft>
              <a:buClr>
                <a:schemeClr val="dk1"/>
              </a:buClr>
              <a:buSzPts val="1654"/>
              <a:buNone/>
              <a:defRPr sz="1654"/>
            </a:lvl8pPr>
            <a:lvl9pPr marL="4114800" lvl="8" indent="-228600" algn="l">
              <a:lnSpc>
                <a:spcPct val="90000"/>
              </a:lnSpc>
              <a:spcBef>
                <a:spcPts val="827"/>
              </a:spcBef>
              <a:spcAft>
                <a:spcPts val="0"/>
              </a:spcAft>
              <a:buClr>
                <a:schemeClr val="dk1"/>
              </a:buClr>
              <a:buSzPts val="1654"/>
              <a:buNone/>
              <a:defRPr sz="1654"/>
            </a:lvl9pPr>
          </a:lstStyle>
          <a:p>
            <a:endParaRPr/>
          </a:p>
        </p:txBody>
      </p:sp>
      <p:sp>
        <p:nvSpPr>
          <p:cNvPr id="65" name="Google Shape;65;p11"/>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039456" y="1138485"/>
            <a:ext cx="13040439" cy="413317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7275"/>
              <a:buFont typeface="Calibri"/>
              <a:buNone/>
              <a:defRPr sz="7275"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1039456" y="5692400"/>
            <a:ext cx="13040439" cy="13567714"/>
          </a:xfrm>
          <a:prstGeom prst="rect">
            <a:avLst/>
          </a:prstGeom>
          <a:noFill/>
          <a:ln>
            <a:noFill/>
          </a:ln>
        </p:spPr>
        <p:txBody>
          <a:bodyPr spcFirstLastPara="1" wrap="square" lIns="91425" tIns="45700" rIns="91425" bIns="45700" anchor="t" anchorCtr="0">
            <a:normAutofit/>
          </a:bodyPr>
          <a:lstStyle>
            <a:lvl1pPr marL="457200" marR="0" lvl="0" indent="-522605" algn="l" rtl="0">
              <a:lnSpc>
                <a:spcPct val="90000"/>
              </a:lnSpc>
              <a:spcBef>
                <a:spcPts val="1654"/>
              </a:spcBef>
              <a:spcAft>
                <a:spcPts val="0"/>
              </a:spcAft>
              <a:buClr>
                <a:schemeClr val="dk1"/>
              </a:buClr>
              <a:buSzPts val="4630"/>
              <a:buFont typeface="Arial"/>
              <a:buChar char="•"/>
              <a:defRPr sz="4630" b="0" i="0" u="none" strike="noStrike" cap="none">
                <a:solidFill>
                  <a:schemeClr val="dk1"/>
                </a:solidFill>
                <a:latin typeface="Calibri"/>
                <a:ea typeface="Calibri"/>
                <a:cs typeface="Calibri"/>
                <a:sym typeface="Calibri"/>
              </a:defRPr>
            </a:lvl1pPr>
            <a:lvl2pPr marL="914400" marR="0" lvl="1" indent="-480568" algn="l" rtl="0">
              <a:lnSpc>
                <a:spcPct val="90000"/>
              </a:lnSpc>
              <a:spcBef>
                <a:spcPts val="827"/>
              </a:spcBef>
              <a:spcAft>
                <a:spcPts val="0"/>
              </a:spcAft>
              <a:buClr>
                <a:schemeClr val="dk1"/>
              </a:buClr>
              <a:buSzPts val="3968"/>
              <a:buFont typeface="Arial"/>
              <a:buChar char="•"/>
              <a:defRPr sz="3968" b="0" i="0" u="none" strike="noStrike" cap="none">
                <a:solidFill>
                  <a:schemeClr val="dk1"/>
                </a:solidFill>
                <a:latin typeface="Calibri"/>
                <a:ea typeface="Calibri"/>
                <a:cs typeface="Calibri"/>
                <a:sym typeface="Calibri"/>
              </a:defRPr>
            </a:lvl2pPr>
            <a:lvl3pPr marL="1371600" marR="0" lvl="2" indent="-438594" algn="l" rtl="0">
              <a:lnSpc>
                <a:spcPct val="90000"/>
              </a:lnSpc>
              <a:spcBef>
                <a:spcPts val="827"/>
              </a:spcBef>
              <a:spcAft>
                <a:spcPts val="0"/>
              </a:spcAft>
              <a:buClr>
                <a:schemeClr val="dk1"/>
              </a:buClr>
              <a:buSzPts val="3307"/>
              <a:buFont typeface="Arial"/>
              <a:buChar char="•"/>
              <a:defRPr sz="3307" b="0" i="0" u="none" strike="noStrike" cap="none">
                <a:solidFill>
                  <a:schemeClr val="dk1"/>
                </a:solidFill>
                <a:latin typeface="Calibri"/>
                <a:ea typeface="Calibri"/>
                <a:cs typeface="Calibri"/>
                <a:sym typeface="Calibri"/>
              </a:defRPr>
            </a:lvl3pPr>
            <a:lvl4pPr marL="1828800" marR="0" lvl="3" indent="-417575"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4pPr>
            <a:lvl5pPr marL="2286000" marR="0" lvl="4"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5pPr>
            <a:lvl6pPr marL="2743200" marR="0" lvl="5"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6pPr>
            <a:lvl7pPr marL="3200400" marR="0" lvl="6"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7pPr>
            <a:lvl8pPr marL="3657600" marR="0" lvl="7"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8pPr>
            <a:lvl9pPr marL="4114800" marR="0" lvl="8" indent="-417576" algn="l" rtl="0">
              <a:lnSpc>
                <a:spcPct val="90000"/>
              </a:lnSpc>
              <a:spcBef>
                <a:spcPts val="827"/>
              </a:spcBef>
              <a:spcAft>
                <a:spcPts val="0"/>
              </a:spcAft>
              <a:buClr>
                <a:schemeClr val="dk1"/>
              </a:buClr>
              <a:buSzPts val="2976"/>
              <a:buFont typeface="Arial"/>
              <a:buChar char="•"/>
              <a:defRPr sz="2976"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039455" y="19819457"/>
            <a:ext cx="3401854" cy="11384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98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5008285" y="19819457"/>
            <a:ext cx="5102781" cy="113848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98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10678041" y="19819457"/>
            <a:ext cx="3401854" cy="11384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984" b="0" i="0" u="none" strike="noStrike" cap="none">
                <a:solidFill>
                  <a:srgbClr val="888888"/>
                </a:solidFill>
                <a:latin typeface="Calibri"/>
                <a:ea typeface="Calibri"/>
                <a:cs typeface="Calibri"/>
                <a:sym typeface="Calibri"/>
              </a:defRPr>
            </a:lvl1pPr>
            <a:lvl2pPr marL="0" marR="0" lvl="1" indent="0" algn="r" rtl="0">
              <a:spcBef>
                <a:spcPts val="0"/>
              </a:spcBef>
              <a:buNone/>
              <a:defRPr sz="1984" b="0" i="0" u="none" strike="noStrike" cap="none">
                <a:solidFill>
                  <a:srgbClr val="888888"/>
                </a:solidFill>
                <a:latin typeface="Calibri"/>
                <a:ea typeface="Calibri"/>
                <a:cs typeface="Calibri"/>
                <a:sym typeface="Calibri"/>
              </a:defRPr>
            </a:lvl2pPr>
            <a:lvl3pPr marL="0" marR="0" lvl="2" indent="0" algn="r" rtl="0">
              <a:spcBef>
                <a:spcPts val="0"/>
              </a:spcBef>
              <a:buNone/>
              <a:defRPr sz="1984" b="0" i="0" u="none" strike="noStrike" cap="none">
                <a:solidFill>
                  <a:srgbClr val="888888"/>
                </a:solidFill>
                <a:latin typeface="Calibri"/>
                <a:ea typeface="Calibri"/>
                <a:cs typeface="Calibri"/>
                <a:sym typeface="Calibri"/>
              </a:defRPr>
            </a:lvl3pPr>
            <a:lvl4pPr marL="0" marR="0" lvl="3" indent="0" algn="r" rtl="0">
              <a:spcBef>
                <a:spcPts val="0"/>
              </a:spcBef>
              <a:buNone/>
              <a:defRPr sz="1984" b="0" i="0" u="none" strike="noStrike" cap="none">
                <a:solidFill>
                  <a:srgbClr val="888888"/>
                </a:solidFill>
                <a:latin typeface="Calibri"/>
                <a:ea typeface="Calibri"/>
                <a:cs typeface="Calibri"/>
                <a:sym typeface="Calibri"/>
              </a:defRPr>
            </a:lvl4pPr>
            <a:lvl5pPr marL="0" marR="0" lvl="4" indent="0" algn="r" rtl="0">
              <a:spcBef>
                <a:spcPts val="0"/>
              </a:spcBef>
              <a:buNone/>
              <a:defRPr sz="1984" b="0" i="0" u="none" strike="noStrike" cap="none">
                <a:solidFill>
                  <a:srgbClr val="888888"/>
                </a:solidFill>
                <a:latin typeface="Calibri"/>
                <a:ea typeface="Calibri"/>
                <a:cs typeface="Calibri"/>
                <a:sym typeface="Calibri"/>
              </a:defRPr>
            </a:lvl5pPr>
            <a:lvl6pPr marL="0" marR="0" lvl="5" indent="0" algn="r" rtl="0">
              <a:spcBef>
                <a:spcPts val="0"/>
              </a:spcBef>
              <a:buNone/>
              <a:defRPr sz="1984" b="0" i="0" u="none" strike="noStrike" cap="none">
                <a:solidFill>
                  <a:srgbClr val="888888"/>
                </a:solidFill>
                <a:latin typeface="Calibri"/>
                <a:ea typeface="Calibri"/>
                <a:cs typeface="Calibri"/>
                <a:sym typeface="Calibri"/>
              </a:defRPr>
            </a:lvl6pPr>
            <a:lvl7pPr marL="0" marR="0" lvl="6" indent="0" algn="r" rtl="0">
              <a:spcBef>
                <a:spcPts val="0"/>
              </a:spcBef>
              <a:buNone/>
              <a:defRPr sz="1984" b="0" i="0" u="none" strike="noStrike" cap="none">
                <a:solidFill>
                  <a:srgbClr val="888888"/>
                </a:solidFill>
                <a:latin typeface="Calibri"/>
                <a:ea typeface="Calibri"/>
                <a:cs typeface="Calibri"/>
                <a:sym typeface="Calibri"/>
              </a:defRPr>
            </a:lvl7pPr>
            <a:lvl8pPr marL="0" marR="0" lvl="7" indent="0" algn="r" rtl="0">
              <a:spcBef>
                <a:spcPts val="0"/>
              </a:spcBef>
              <a:buNone/>
              <a:defRPr sz="1984" b="0" i="0" u="none" strike="noStrike" cap="none">
                <a:solidFill>
                  <a:srgbClr val="888888"/>
                </a:solidFill>
                <a:latin typeface="Calibri"/>
                <a:ea typeface="Calibri"/>
                <a:cs typeface="Calibri"/>
                <a:sym typeface="Calibri"/>
              </a:defRPr>
            </a:lvl8pPr>
            <a:lvl9pPr marL="0" marR="0" lvl="8" indent="0" algn="r" rtl="0">
              <a:spcBef>
                <a:spcPts val="0"/>
              </a:spcBef>
              <a:buNone/>
              <a:defRPr sz="198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1044" name="Picture 20" descr="GitHub - PlasmoHQ/plasmo-constants">
            <a:extLst>
              <a:ext uri="{FF2B5EF4-FFF2-40B4-BE49-F238E27FC236}">
                <a16:creationId xmlns:a16="http://schemas.microsoft.com/office/drawing/2014/main" id="{25412194-21AF-F485-C0DF-B0A2FE6C4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0045" y="19989686"/>
            <a:ext cx="3114964" cy="856615"/>
          </a:xfrm>
          <a:prstGeom prst="rect">
            <a:avLst/>
          </a:prstGeom>
          <a:noFill/>
          <a:extLst>
            <a:ext uri="{909E8E84-426E-40DD-AFC4-6F175D3DCCD1}">
              <a14:hiddenFill xmlns:a14="http://schemas.microsoft.com/office/drawing/2010/main">
                <a:solidFill>
                  <a:srgbClr val="FFFFFF"/>
                </a:solidFill>
              </a14:hiddenFill>
            </a:ext>
          </a:extLst>
        </p:spPr>
      </p:pic>
      <p:sp>
        <p:nvSpPr>
          <p:cNvPr id="84" name="Google Shape;84;p1"/>
          <p:cNvSpPr txBox="1"/>
          <p:nvPr/>
        </p:nvSpPr>
        <p:spPr>
          <a:xfrm>
            <a:off x="3396342" y="888004"/>
            <a:ext cx="11329307" cy="1897199"/>
          </a:xfrm>
          <a:prstGeom prst="rect">
            <a:avLst/>
          </a:prstGeom>
          <a:noFill/>
          <a:ln>
            <a:noFill/>
          </a:ln>
        </p:spPr>
        <p:txBody>
          <a:bodyPr spcFirstLastPara="1" wrap="square" lIns="36000" tIns="0" rIns="36000" bIns="0" anchor="ctr" anchorCtr="0">
            <a:noAutofit/>
          </a:bodyPr>
          <a:lstStyle/>
          <a:p>
            <a:pPr marL="0" marR="0" lvl="0" indent="0" algn="l" rtl="0">
              <a:spcBef>
                <a:spcPts val="0"/>
              </a:spcBef>
              <a:spcAft>
                <a:spcPts val="0"/>
              </a:spcAft>
              <a:buNone/>
            </a:pPr>
            <a:r>
              <a:rPr lang="en-US" sz="4800" b="0" i="0" u="none" strike="noStrike" cap="none" dirty="0">
                <a:solidFill>
                  <a:schemeClr val="dk1"/>
                </a:solidFill>
                <a:latin typeface="Roboto Medium"/>
                <a:ea typeface="Roboto Medium"/>
                <a:cs typeface="Roboto Medium"/>
                <a:sym typeface="Roboto Medium"/>
              </a:rPr>
              <a:t>AI Text Detector</a:t>
            </a:r>
            <a:endParaRPr dirty="0"/>
          </a:p>
        </p:txBody>
      </p:sp>
      <p:sp>
        <p:nvSpPr>
          <p:cNvPr id="85" name="Google Shape;85;p1"/>
          <p:cNvSpPr/>
          <p:nvPr/>
        </p:nvSpPr>
        <p:spPr>
          <a:xfrm>
            <a:off x="1" y="2682240"/>
            <a:ext cx="15119350" cy="2477589"/>
          </a:xfrm>
          <a:prstGeom prst="rect">
            <a:avLst/>
          </a:prstGeom>
          <a:solidFill>
            <a:srgbClr val="E1EFD8"/>
          </a:solidFill>
          <a:ln>
            <a:noFill/>
          </a:ln>
        </p:spPr>
        <p:txBody>
          <a:bodyPr spcFirstLastPara="1" wrap="square" lIns="36575" tIns="36575" rIns="36575" bIns="36575" anchor="t" anchorCtr="0">
            <a:noAutofit/>
          </a:bodyPr>
          <a:lstStyle/>
          <a:p>
            <a:pPr marL="0" marR="0" lvl="0" indent="0" algn="l" rtl="0">
              <a:spcBef>
                <a:spcPts val="0"/>
              </a:spcBef>
              <a:spcAft>
                <a:spcPts val="0"/>
              </a:spcAft>
              <a:buNone/>
            </a:pPr>
            <a:endParaRPr sz="1695" b="0" i="0" u="none" strike="noStrike" cap="none" dirty="0">
              <a:solidFill>
                <a:schemeClr val="dk1"/>
              </a:solidFill>
              <a:latin typeface="Calibri"/>
              <a:ea typeface="Calibri"/>
              <a:cs typeface="Calibri"/>
              <a:sym typeface="Calibri"/>
            </a:endParaRPr>
          </a:p>
        </p:txBody>
      </p:sp>
      <p:pic>
        <p:nvPicPr>
          <p:cNvPr id="86" name="Google Shape;86;p1"/>
          <p:cNvPicPr preferRelativeResize="0"/>
          <p:nvPr/>
        </p:nvPicPr>
        <p:blipFill rotWithShape="1">
          <a:blip r:embed="rId4">
            <a:alphaModFix/>
          </a:blip>
          <a:srcRect/>
          <a:stretch/>
        </p:blipFill>
        <p:spPr>
          <a:xfrm>
            <a:off x="393700" y="1263877"/>
            <a:ext cx="2809599" cy="3571894"/>
          </a:xfrm>
          <a:prstGeom prst="rect">
            <a:avLst/>
          </a:prstGeom>
          <a:noFill/>
          <a:ln>
            <a:noFill/>
          </a:ln>
        </p:spPr>
      </p:pic>
      <p:sp>
        <p:nvSpPr>
          <p:cNvPr id="87" name="Google Shape;87;p1"/>
          <p:cNvSpPr txBox="1"/>
          <p:nvPr/>
        </p:nvSpPr>
        <p:spPr>
          <a:xfrm>
            <a:off x="3396341" y="2891065"/>
            <a:ext cx="9915621" cy="1101725"/>
          </a:xfrm>
          <a:prstGeom prst="rect">
            <a:avLst/>
          </a:prstGeom>
          <a:noFill/>
          <a:ln>
            <a:noFill/>
          </a:ln>
        </p:spPr>
        <p:txBody>
          <a:bodyPr spcFirstLastPara="1" wrap="square" lIns="36000" tIns="36000" rIns="36000" bIns="36000" anchor="ctr" anchorCtr="0">
            <a:noAutofit/>
          </a:bodyPr>
          <a:lstStyle/>
          <a:p>
            <a:pPr marL="0" marR="0" lvl="0" indent="0" algn="l" rtl="0">
              <a:spcBef>
                <a:spcPts val="0"/>
              </a:spcBef>
              <a:spcAft>
                <a:spcPts val="0"/>
              </a:spcAft>
              <a:buNone/>
            </a:pPr>
            <a:r>
              <a:rPr lang="pt-PT" sz="2800" b="0" i="0" u="none" strike="noStrike" cap="none" dirty="0">
                <a:solidFill>
                  <a:srgbClr val="548135"/>
                </a:solidFill>
                <a:latin typeface="Roboto Medium"/>
                <a:ea typeface="Roboto Medium"/>
                <a:cs typeface="Roboto Medium"/>
                <a:sym typeface="Roboto Medium"/>
              </a:rPr>
              <a:t>Alexandre Gazur, Daniel Ferreira, João Matos, Ricardo Pinto</a:t>
            </a:r>
            <a:endParaRPr dirty="0"/>
          </a:p>
          <a:p>
            <a:pPr marL="0" marR="0" lvl="0" indent="0" algn="l" rtl="0">
              <a:lnSpc>
                <a:spcPct val="120000"/>
              </a:lnSpc>
              <a:spcBef>
                <a:spcPts val="0"/>
              </a:spcBef>
              <a:spcAft>
                <a:spcPts val="0"/>
              </a:spcAft>
              <a:buNone/>
            </a:pPr>
            <a:r>
              <a:rPr lang="en-US" sz="2800" b="0" i="0" u="none" strike="noStrike" cap="none" dirty="0" err="1">
                <a:solidFill>
                  <a:schemeClr val="dk1"/>
                </a:solidFill>
                <a:latin typeface="Roboto Medium"/>
                <a:ea typeface="Roboto Medium"/>
                <a:cs typeface="Roboto Medium"/>
                <a:sym typeface="Roboto Medium"/>
              </a:rPr>
              <a:t>Orientadores</a:t>
            </a:r>
            <a:r>
              <a:rPr lang="en-US" sz="2800" b="0" i="0" u="none" strike="noStrike" cap="none" dirty="0">
                <a:solidFill>
                  <a:schemeClr val="dk1"/>
                </a:solidFill>
                <a:latin typeface="Roboto Medium"/>
                <a:ea typeface="Roboto Medium"/>
                <a:cs typeface="Roboto Medium"/>
                <a:sym typeface="Roboto Medium"/>
              </a:rPr>
              <a:t>: Prof. </a:t>
            </a:r>
            <a:r>
              <a:rPr lang="en-US" sz="2800" b="0" i="0" u="none" strike="noStrike" cap="none" dirty="0" err="1">
                <a:solidFill>
                  <a:schemeClr val="dk1"/>
                </a:solidFill>
                <a:latin typeface="Roboto Medium"/>
                <a:ea typeface="Roboto Medium"/>
                <a:cs typeface="Roboto Medium"/>
                <a:sym typeface="Roboto Medium"/>
              </a:rPr>
              <a:t>Sérgio</a:t>
            </a:r>
            <a:r>
              <a:rPr lang="en-US" sz="2800" b="0" i="0" u="none" strike="noStrike" cap="none" dirty="0">
                <a:solidFill>
                  <a:schemeClr val="dk1"/>
                </a:solidFill>
                <a:latin typeface="Roboto Medium"/>
                <a:ea typeface="Roboto Medium"/>
                <a:cs typeface="Roboto Medium"/>
                <a:sym typeface="Roboto Medium"/>
              </a:rPr>
              <a:t> </a:t>
            </a:r>
            <a:r>
              <a:rPr lang="en-US" sz="2800" b="0" i="0" u="none" strike="noStrike" cap="none" dirty="0" err="1">
                <a:solidFill>
                  <a:schemeClr val="dk1"/>
                </a:solidFill>
                <a:latin typeface="Roboto Medium"/>
                <a:ea typeface="Roboto Medium"/>
                <a:cs typeface="Roboto Medium"/>
                <a:sym typeface="Roboto Medium"/>
              </a:rPr>
              <a:t>Aleixo</a:t>
            </a:r>
            <a:r>
              <a:rPr lang="en-US" sz="2800" dirty="0">
                <a:solidFill>
                  <a:schemeClr val="dk1"/>
                </a:solidFill>
                <a:latin typeface="Roboto Medium"/>
                <a:ea typeface="Roboto Medium"/>
                <a:cs typeface="Roboto Medium"/>
                <a:sym typeface="Roboto Medium"/>
              </a:rPr>
              <a:t>, </a:t>
            </a:r>
            <a:r>
              <a:rPr lang="en-US" sz="2800">
                <a:solidFill>
                  <a:schemeClr val="dk1"/>
                </a:solidFill>
                <a:latin typeface="Roboto Medium"/>
                <a:ea typeface="Roboto Medium"/>
                <a:cs typeface="Roboto Medium"/>
                <a:sym typeface="Roboto Medium"/>
              </a:rPr>
              <a:t>Tiago Almeida</a:t>
            </a:r>
            <a:endParaRPr dirty="0"/>
          </a:p>
        </p:txBody>
      </p:sp>
      <p:sp>
        <p:nvSpPr>
          <p:cNvPr id="88" name="Google Shape;88;p1"/>
          <p:cNvSpPr txBox="1"/>
          <p:nvPr/>
        </p:nvSpPr>
        <p:spPr>
          <a:xfrm>
            <a:off x="3396342" y="4164603"/>
            <a:ext cx="8271656" cy="609357"/>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sz="2800" b="0" i="0" u="none" strike="noStrike" cap="none" dirty="0">
                <a:solidFill>
                  <a:schemeClr val="dk1"/>
                </a:solidFill>
                <a:latin typeface="Roboto Light"/>
                <a:ea typeface="Roboto Light"/>
                <a:cs typeface="Roboto Light"/>
                <a:sym typeface="Roboto Light"/>
              </a:rPr>
              <a:t>Projeto em Engenharia Informática, 3º ano, </a:t>
            </a:r>
            <a:r>
              <a:rPr lang="en-US" sz="2800" dirty="0">
                <a:solidFill>
                  <a:schemeClr val="dk1"/>
                </a:solidFill>
                <a:latin typeface="Roboto Light"/>
                <a:ea typeface="Roboto Light"/>
                <a:cs typeface="Roboto Light"/>
                <a:sym typeface="Roboto Light"/>
              </a:rPr>
              <a:t>LEI</a:t>
            </a:r>
            <a:r>
              <a:rPr lang="en-US" sz="2800" b="0" i="0" u="none" strike="noStrike" cap="none" dirty="0">
                <a:solidFill>
                  <a:schemeClr val="dk1"/>
                </a:solidFill>
                <a:latin typeface="Roboto Light"/>
                <a:ea typeface="Roboto Light"/>
                <a:cs typeface="Roboto Light"/>
                <a:sym typeface="Roboto Light"/>
              </a:rPr>
              <a:t>.</a:t>
            </a:r>
            <a:endParaRPr dirty="0"/>
          </a:p>
        </p:txBody>
      </p:sp>
      <p:sp>
        <p:nvSpPr>
          <p:cNvPr id="89" name="Google Shape;89;p1"/>
          <p:cNvSpPr txBox="1"/>
          <p:nvPr/>
        </p:nvSpPr>
        <p:spPr>
          <a:xfrm>
            <a:off x="12061700" y="4452053"/>
            <a:ext cx="2663949" cy="73866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200" b="0" i="0" u="none" strike="noStrike" cap="none" dirty="0">
                <a:solidFill>
                  <a:schemeClr val="accent3"/>
                </a:solidFill>
                <a:latin typeface="Roboto Medium"/>
                <a:ea typeface="Roboto Medium"/>
                <a:cs typeface="Roboto Medium"/>
                <a:sym typeface="Roboto Medium"/>
              </a:rPr>
              <a:t>2023</a:t>
            </a:r>
            <a:endParaRPr sz="4200" b="0" i="0" u="none" strike="noStrike" cap="none" dirty="0">
              <a:solidFill>
                <a:schemeClr val="accent3"/>
              </a:solidFill>
              <a:latin typeface="Roboto Medium"/>
              <a:ea typeface="Roboto Medium"/>
              <a:cs typeface="Roboto Medium"/>
              <a:sym typeface="Roboto Medium"/>
            </a:endParaRPr>
          </a:p>
        </p:txBody>
      </p:sp>
      <p:sp>
        <p:nvSpPr>
          <p:cNvPr id="90" name="Google Shape;90;p1"/>
          <p:cNvSpPr txBox="1"/>
          <p:nvPr/>
        </p:nvSpPr>
        <p:spPr>
          <a:xfrm>
            <a:off x="3203298" y="5410699"/>
            <a:ext cx="5767978" cy="3701822"/>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pt-PT" sz="2000" dirty="0" err="1">
                <a:solidFill>
                  <a:srgbClr val="548135"/>
                </a:solidFill>
                <a:latin typeface="Roboto Medium"/>
                <a:ea typeface="Roboto Medium"/>
                <a:cs typeface="Roboto Medium"/>
                <a:sym typeface="Roboto Medium"/>
              </a:rPr>
              <a:t>Abstract</a:t>
            </a:r>
            <a:endParaRPr sz="2000" b="0" i="0" u="none" strike="noStrike" cap="none" dirty="0">
              <a:solidFill>
                <a:srgbClr val="548135"/>
              </a:solidFill>
              <a:latin typeface="Roboto Medium"/>
              <a:ea typeface="Roboto Medium"/>
              <a:cs typeface="Roboto Medium"/>
              <a:sym typeface="Roboto Medium"/>
            </a:endParaRPr>
          </a:p>
          <a:p>
            <a:pPr marL="0" marR="0" lvl="0" indent="0" algn="l" rtl="0">
              <a:lnSpc>
                <a:spcPct val="120000"/>
              </a:lnSpc>
              <a:spcBef>
                <a:spcPts val="600"/>
              </a:spcBef>
              <a:spcAft>
                <a:spcPts val="0"/>
              </a:spcAft>
              <a:buNone/>
            </a:pPr>
            <a:r>
              <a:rPr lang="en-US" sz="1800" b="0" i="0" u="none" strike="noStrike" dirty="0">
                <a:solidFill>
                  <a:srgbClr val="000000"/>
                </a:solidFill>
                <a:effectLst/>
                <a:latin typeface="Roboto Light" panose="02000000000000000000" pitchFamily="2" charset="0"/>
                <a:ea typeface="Roboto Light" panose="02000000000000000000" pitchFamily="2" charset="0"/>
                <a:cs typeface="Roboto Light" panose="02000000000000000000" pitchFamily="2" charset="0"/>
              </a:rPr>
              <a:t>The rapid advancement of powerful AI technology has brought forth various challenges, including the emergence of AI-generated text that often blurs the line between human-authored and machine-generated content. In this project, we propose a browser extension aimed at detecting AI-generated text in web pages and PDFs. The extension integrates with Model Hub, a web-based platform, allowing users to submit their AI text detection models and use them within the extension. This project contributes to AI transparency and enables informed decision-making in an era of increasing AI-generated information.</a:t>
            </a:r>
            <a:endParaRPr sz="1800" b="0" i="0" u="none" strike="noStrike" cap="none" dirty="0">
              <a:solidFill>
                <a:schemeClr val="dk1"/>
              </a:solidFill>
              <a:latin typeface="Roboto Light" panose="02000000000000000000" pitchFamily="2" charset="0"/>
              <a:ea typeface="Roboto Light" panose="02000000000000000000" pitchFamily="2" charset="0"/>
              <a:cs typeface="Roboto Light" panose="02000000000000000000" pitchFamily="2" charset="0"/>
              <a:sym typeface="Roboto Light"/>
            </a:endParaRPr>
          </a:p>
        </p:txBody>
      </p:sp>
      <p:pic>
        <p:nvPicPr>
          <p:cNvPr id="91" name="Google Shape;91;p1"/>
          <p:cNvPicPr preferRelativeResize="0"/>
          <p:nvPr/>
        </p:nvPicPr>
        <p:blipFill rotWithShape="1">
          <a:blip r:embed="rId5">
            <a:alphaModFix/>
          </a:blip>
          <a:srcRect/>
          <a:stretch/>
        </p:blipFill>
        <p:spPr>
          <a:xfrm>
            <a:off x="231499" y="19295026"/>
            <a:ext cx="2479708" cy="747160"/>
          </a:xfrm>
          <a:prstGeom prst="rect">
            <a:avLst/>
          </a:prstGeom>
          <a:noFill/>
          <a:ln>
            <a:noFill/>
          </a:ln>
        </p:spPr>
      </p:pic>
      <p:pic>
        <p:nvPicPr>
          <p:cNvPr id="92" name="Google Shape;92;p1"/>
          <p:cNvPicPr preferRelativeResize="0"/>
          <p:nvPr/>
        </p:nvPicPr>
        <p:blipFill rotWithShape="1">
          <a:blip r:embed="rId6">
            <a:alphaModFix/>
          </a:blip>
          <a:srcRect/>
          <a:stretch/>
        </p:blipFill>
        <p:spPr>
          <a:xfrm>
            <a:off x="231499" y="20499505"/>
            <a:ext cx="2479708" cy="506795"/>
          </a:xfrm>
          <a:prstGeom prst="rect">
            <a:avLst/>
          </a:prstGeom>
          <a:noFill/>
          <a:ln>
            <a:noFill/>
          </a:ln>
        </p:spPr>
      </p:pic>
      <p:sp>
        <p:nvSpPr>
          <p:cNvPr id="94" name="Google Shape;94;p1"/>
          <p:cNvSpPr txBox="1"/>
          <p:nvPr/>
        </p:nvSpPr>
        <p:spPr>
          <a:xfrm>
            <a:off x="3216208" y="12971286"/>
            <a:ext cx="576797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dirty="0">
                <a:solidFill>
                  <a:srgbClr val="548135"/>
                </a:solidFill>
                <a:latin typeface="Roboto Light"/>
                <a:ea typeface="Roboto Light"/>
                <a:cs typeface="Roboto Light"/>
                <a:sym typeface="Roboto Light"/>
              </a:rPr>
              <a:t>Fig 1- </a:t>
            </a:r>
            <a:r>
              <a:rPr lang="en-US" sz="1600" dirty="0">
                <a:solidFill>
                  <a:srgbClr val="548135"/>
                </a:solidFill>
                <a:latin typeface="Roboto Light"/>
                <a:ea typeface="Roboto Light"/>
                <a:cs typeface="Roboto Light"/>
                <a:sym typeface="Roboto Light"/>
              </a:rPr>
              <a:t>Full-page scan components.</a:t>
            </a:r>
            <a:r>
              <a:rPr lang="en-US" sz="1600" b="0" i="0" u="none" strike="noStrike" cap="none" dirty="0">
                <a:solidFill>
                  <a:srgbClr val="548135"/>
                </a:solidFill>
                <a:latin typeface="Roboto Light"/>
                <a:ea typeface="Roboto Light"/>
                <a:cs typeface="Roboto Light"/>
                <a:sym typeface="Roboto Light"/>
              </a:rPr>
              <a:t> </a:t>
            </a:r>
            <a:endParaRPr dirty="0"/>
          </a:p>
        </p:txBody>
      </p:sp>
      <p:sp>
        <p:nvSpPr>
          <p:cNvPr id="95" name="Google Shape;95;p1"/>
          <p:cNvSpPr txBox="1"/>
          <p:nvPr/>
        </p:nvSpPr>
        <p:spPr>
          <a:xfrm>
            <a:off x="3180249" y="14062637"/>
            <a:ext cx="5814746" cy="6985500"/>
          </a:xfrm>
          <a:prstGeom prst="rect">
            <a:avLst/>
          </a:prstGeom>
          <a:noFill/>
          <a:ln>
            <a:noFill/>
          </a:ln>
        </p:spPr>
        <p:txBody>
          <a:bodyPr spcFirstLastPara="1" wrap="square" lIns="91425" tIns="45700" rIns="91425" bIns="45700" anchor="b" anchorCtr="0">
            <a:noAutofit/>
          </a:bodyPr>
          <a:lstStyle/>
          <a:p>
            <a:pPr marL="0" marR="0" lvl="0" indent="0" algn="l" rtl="0">
              <a:lnSpc>
                <a:spcPct val="120000"/>
              </a:lnSpc>
              <a:spcBef>
                <a:spcPts val="0"/>
              </a:spcBef>
              <a:spcAft>
                <a:spcPts val="0"/>
              </a:spcAft>
              <a:buNone/>
            </a:pPr>
            <a:r>
              <a:rPr lang="en-US" sz="2000" dirty="0">
                <a:solidFill>
                  <a:srgbClr val="548135"/>
                </a:solidFill>
                <a:latin typeface="Roboto Medium"/>
                <a:ea typeface="Roboto Medium"/>
                <a:cs typeface="Roboto Medium"/>
                <a:sym typeface="Roboto Medium"/>
              </a:rPr>
              <a:t>Implementation</a:t>
            </a:r>
          </a:p>
          <a:p>
            <a:pPr marL="0" marR="0" lvl="0" indent="0" algn="l" rtl="0">
              <a:lnSpc>
                <a:spcPct val="120000"/>
              </a:lnSpc>
              <a:spcBef>
                <a:spcPts val="0"/>
              </a:spcBef>
              <a:spcAft>
                <a:spcPts val="0"/>
              </a:spcAft>
              <a:buNone/>
            </a:pPr>
            <a:endParaRPr lang="en-US" sz="2000" dirty="0">
              <a:solidFill>
                <a:srgbClr val="548135"/>
              </a:solidFill>
              <a:latin typeface="Roboto Medium"/>
              <a:ea typeface="Roboto Medium"/>
              <a:sym typeface="Roboto Medium"/>
            </a:endParaRPr>
          </a:p>
          <a:p>
            <a:pPr>
              <a:spcBef>
                <a:spcPts val="1200"/>
              </a:spcBef>
              <a:spcAft>
                <a:spcPts val="1200"/>
              </a:spcAft>
            </a:pPr>
            <a:r>
              <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The extension offers seamless integration into popular web browsers, enabling users to scan web pages, selected text, or copied content for AI-generated elements.</a:t>
            </a:r>
          </a:p>
          <a:p>
            <a:pPr>
              <a:spcBef>
                <a:spcPts val="1200"/>
              </a:spcBef>
              <a:spcAft>
                <a:spcPts val="1200"/>
              </a:spcAft>
            </a:pPr>
            <a:r>
              <a:rPr lang="en-US" sz="18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It</a:t>
            </a:r>
            <a:r>
              <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 provides multiple scanning options to cater to users' needs. It allows for comprehensive page scanning, enabling users to analyze an entire web page for AI-generated content. </a:t>
            </a:r>
          </a:p>
          <a:p>
            <a:pPr>
              <a:spcBef>
                <a:spcPts val="1200"/>
              </a:spcBef>
              <a:spcAft>
                <a:spcPts val="1200"/>
              </a:spcAft>
            </a:pPr>
            <a:r>
              <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Users can also choose to scan specific sections of text, ensuring a targeted analysis of selected content. Additionally, the extension facilitates the scanning of copied text, making it convenient to detect AI-generated content from various sources.</a:t>
            </a:r>
          </a:p>
          <a:p>
            <a:pPr>
              <a:spcBef>
                <a:spcPts val="1200"/>
              </a:spcBef>
              <a:spcAft>
                <a:spcPts val="1200"/>
              </a:spcAft>
            </a:pPr>
            <a:r>
              <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To enhance user experience, the extension highlights detected AI-generated text using customizable colors. This visual cue enables users to quickly identify and differentiate between AI-generated and human-written content. Furthermore, the extension features a global button for effortless page scanning, allowing users to initiate the analysis with a single click (Fig. 1) .</a:t>
            </a:r>
          </a:p>
        </p:txBody>
      </p:sp>
      <p:sp>
        <p:nvSpPr>
          <p:cNvPr id="97" name="Google Shape;97;p1"/>
          <p:cNvSpPr txBox="1"/>
          <p:nvPr/>
        </p:nvSpPr>
        <p:spPr>
          <a:xfrm>
            <a:off x="9177711" y="9862216"/>
            <a:ext cx="576797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dirty="0">
                <a:solidFill>
                  <a:srgbClr val="548135"/>
                </a:solidFill>
                <a:latin typeface="Roboto Light"/>
                <a:ea typeface="Roboto Light"/>
                <a:cs typeface="Roboto Light"/>
                <a:sym typeface="Roboto Light"/>
              </a:rPr>
              <a:t>Fig 2- </a:t>
            </a:r>
            <a:r>
              <a:rPr lang="en-US" sz="1600" dirty="0">
                <a:solidFill>
                  <a:srgbClr val="548135"/>
                </a:solidFill>
                <a:latin typeface="Roboto Light"/>
                <a:ea typeface="Roboto Light"/>
                <a:cs typeface="Roboto Light"/>
                <a:sym typeface="Roboto Light"/>
              </a:rPr>
              <a:t>Popup of the extension.	</a:t>
            </a:r>
            <a:r>
              <a:rPr lang="en-US" sz="1600" b="0" i="0" u="none" strike="noStrike" cap="none" dirty="0">
                <a:solidFill>
                  <a:srgbClr val="548135"/>
                </a:solidFill>
                <a:latin typeface="Roboto Light"/>
                <a:ea typeface="Roboto Light"/>
                <a:cs typeface="Roboto Light"/>
                <a:sym typeface="Roboto Light"/>
              </a:rPr>
              <a:t>. </a:t>
            </a:r>
            <a:endParaRPr dirty="0"/>
          </a:p>
        </p:txBody>
      </p:sp>
      <p:sp>
        <p:nvSpPr>
          <p:cNvPr id="98" name="Google Shape;98;p1"/>
          <p:cNvSpPr txBox="1"/>
          <p:nvPr/>
        </p:nvSpPr>
        <p:spPr>
          <a:xfrm>
            <a:off x="9177710" y="10332140"/>
            <a:ext cx="5547939" cy="9233256"/>
          </a:xfrm>
          <a:prstGeom prst="rect">
            <a:avLst/>
          </a:prstGeom>
          <a:noFill/>
          <a:ln>
            <a:noFill/>
          </a:ln>
        </p:spPr>
        <p:txBody>
          <a:bodyPr spcFirstLastPara="1" wrap="square" lIns="91425" tIns="45700" rIns="91425" bIns="45700" anchor="t" anchorCtr="0">
            <a:spAutoFit/>
          </a:bodyPr>
          <a:lstStyle/>
          <a:p>
            <a:pPr algn="l">
              <a:spcBef>
                <a:spcPts val="1200"/>
              </a:spcBef>
              <a:spcAft>
                <a:spcPts val="600"/>
              </a:spcAft>
            </a:pPr>
            <a:r>
              <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For further customization, the extension provides a popup interface that offers various settings options (Fig. 2)</a:t>
            </a:r>
          </a:p>
          <a:p>
            <a:pPr algn="l">
              <a:spcBef>
                <a:spcPts val="1200"/>
              </a:spcBef>
              <a:spcAft>
                <a:spcPts val="600"/>
              </a:spcAft>
            </a:pPr>
            <a:r>
              <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The popup interface also allows for PDF analysis, enabling users to scan AI-generated content within PDF documents seamlessly.</a:t>
            </a:r>
          </a:p>
          <a:p>
            <a:pPr algn="l">
              <a:spcBef>
                <a:spcPts val="1200"/>
              </a:spcBef>
              <a:spcAft>
                <a:spcPts val="600"/>
              </a:spcAft>
            </a:pPr>
            <a:r>
              <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In addition to its core functionality, our project includes a Model Hub platform. This platform serves as a centralized repository for users to upload, explore, and share AI models. </a:t>
            </a:r>
          </a:p>
          <a:p>
            <a:pPr algn="l">
              <a:spcBef>
                <a:spcPts val="1200"/>
              </a:spcBef>
              <a:spcAft>
                <a:spcPts val="600"/>
              </a:spcAft>
            </a:pPr>
            <a:r>
              <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rPr>
              <a:t>It offers a REST API that allows developers to access the AI detection functionality and integrate it into their own applications or services.</a:t>
            </a:r>
          </a:p>
          <a:p>
            <a:pPr algn="l"/>
            <a:endParaRPr sz="1800" b="0" i="0" u="none" strike="noStrike" cap="none" dirty="0">
              <a:solidFill>
                <a:schemeClr val="dk1"/>
              </a:solidFill>
              <a:latin typeface="Roboto"/>
              <a:ea typeface="Roboto"/>
              <a:cs typeface="Roboto"/>
              <a:sym typeface="Roboto"/>
            </a:endParaRPr>
          </a:p>
          <a:p>
            <a:pPr marL="0" marR="0" lvl="0" indent="0" algn="l" rtl="0">
              <a:lnSpc>
                <a:spcPct val="120000"/>
              </a:lnSpc>
              <a:spcBef>
                <a:spcPts val="0"/>
              </a:spcBef>
              <a:spcAft>
                <a:spcPts val="0"/>
              </a:spcAft>
              <a:buNone/>
            </a:pPr>
            <a:r>
              <a:rPr lang="en-US" sz="2000" b="0" i="0" u="none" strike="noStrike" cap="none" dirty="0">
                <a:solidFill>
                  <a:srgbClr val="548135"/>
                </a:solidFill>
                <a:latin typeface="Roboto Medium"/>
                <a:ea typeface="Roboto Medium"/>
                <a:cs typeface="Roboto Medium"/>
                <a:sym typeface="Roboto Medium"/>
              </a:rPr>
              <a:t>Conclusion</a:t>
            </a:r>
            <a:br>
              <a:rPr lang="en-US" sz="2400" dirty="0"/>
            </a:br>
            <a:r>
              <a:rPr lang="en-US" sz="1800" b="0" i="0" dirty="0">
                <a:solidFill>
                  <a:schemeClr val="tx1"/>
                </a:solidFill>
                <a:effectLst/>
                <a:latin typeface="Roboto Light" panose="02000000000000000000" pitchFamily="2" charset="0"/>
                <a:ea typeface="Roboto Light" panose="02000000000000000000" pitchFamily="2" charset="0"/>
              </a:rPr>
              <a:t>Our system demonstrates exceptional flexibility in the realm of model selection, addition, and removal, owing to the robustness of our Model Hub and backend architecture. Furthermore, the containerization of our entire infrastructure empowers effortless scalability, allowing us to efficiently accommodate increasing demands without compromising performance or stability.</a:t>
            </a:r>
            <a:endParaRPr lang="en-US" sz="1800" b="0" i="0" dirty="0">
              <a:solidFill>
                <a:schemeClr val="tx1"/>
              </a:solidFill>
              <a:effectLst/>
              <a:latin typeface="Roboto Light" panose="02000000000000000000" pitchFamily="2" charset="0"/>
              <a:ea typeface="Roboto Light" panose="02000000000000000000" pitchFamily="2" charset="0"/>
              <a:cs typeface="Roboto Light" panose="02000000000000000000" pitchFamily="2" charset="0"/>
            </a:endParaRPr>
          </a:p>
          <a:p>
            <a:pPr marL="0" marR="0" lvl="0" indent="0" algn="l" rtl="0">
              <a:lnSpc>
                <a:spcPct val="120000"/>
              </a:lnSpc>
              <a:spcBef>
                <a:spcPts val="0"/>
              </a:spcBef>
              <a:spcAft>
                <a:spcPts val="0"/>
              </a:spcAft>
              <a:buNone/>
            </a:pPr>
            <a:endParaRPr lang="en-US" sz="1800" u="none" strike="noStrike" cap="none" dirty="0">
              <a:solidFill>
                <a:schemeClr val="tx1"/>
              </a:solidFill>
              <a:latin typeface="Roboto Light" panose="02000000000000000000" pitchFamily="2" charset="0"/>
              <a:ea typeface="Roboto Light" panose="02000000000000000000" pitchFamily="2" charset="0"/>
              <a:cs typeface="Roboto Light" panose="02000000000000000000" pitchFamily="2" charset="0"/>
              <a:sym typeface="Roboto Medium"/>
            </a:endParaRPr>
          </a:p>
          <a:p>
            <a:pPr marL="0" marR="0" lvl="0" indent="0" algn="l" rtl="0">
              <a:lnSpc>
                <a:spcPct val="120000"/>
              </a:lnSpc>
              <a:spcBef>
                <a:spcPts val="0"/>
              </a:spcBef>
              <a:spcAft>
                <a:spcPts val="0"/>
              </a:spcAft>
              <a:buNone/>
            </a:pPr>
            <a:r>
              <a:rPr lang="en-US" sz="2000" dirty="0">
                <a:solidFill>
                  <a:srgbClr val="548135"/>
                </a:solidFill>
                <a:latin typeface="Roboto Medium"/>
                <a:ea typeface="Roboto Medium"/>
                <a:sym typeface="Roboto Medium"/>
              </a:rPr>
              <a:t>Technologies</a:t>
            </a:r>
            <a:endParaRPr lang="en-US" dirty="0"/>
          </a:p>
          <a:p>
            <a:pPr marL="0" marR="0" lvl="0" indent="0" algn="l" rtl="0">
              <a:lnSpc>
                <a:spcPct val="120000"/>
              </a:lnSpc>
              <a:spcBef>
                <a:spcPts val="0"/>
              </a:spcBef>
              <a:spcAft>
                <a:spcPts val="0"/>
              </a:spcAft>
              <a:buNone/>
            </a:pPr>
            <a:endParaRPr sz="1800" b="0" i="0" u="none" strike="noStrike" cap="none" dirty="0">
              <a:solidFill>
                <a:schemeClr val="dk1"/>
              </a:solidFill>
              <a:latin typeface="Roboto"/>
              <a:ea typeface="Roboto"/>
              <a:cs typeface="Roboto"/>
              <a:sym typeface="Roboto"/>
            </a:endParaRPr>
          </a:p>
          <a:p>
            <a:pPr marL="0" marR="0" lvl="0" indent="0" algn="l" rtl="0">
              <a:spcBef>
                <a:spcPts val="0"/>
              </a:spcBef>
              <a:spcAft>
                <a:spcPts val="0"/>
              </a:spcAft>
              <a:buNone/>
            </a:pPr>
            <a:endParaRPr sz="1800" dirty="0">
              <a:solidFill>
                <a:schemeClr val="dk1"/>
              </a:solidFill>
              <a:latin typeface="Roboto"/>
              <a:ea typeface="Roboto"/>
              <a:cs typeface="Roboto"/>
              <a:sym typeface="Roboto"/>
            </a:endParaRPr>
          </a:p>
        </p:txBody>
      </p:sp>
      <p:sp>
        <p:nvSpPr>
          <p:cNvPr id="99" name="Google Shape;99;p1"/>
          <p:cNvSpPr/>
          <p:nvPr/>
        </p:nvSpPr>
        <p:spPr>
          <a:xfrm>
            <a:off x="-6044783" y="327024"/>
            <a:ext cx="6044783" cy="5712657"/>
          </a:xfrm>
          <a:prstGeom prst="rightArrowCallout">
            <a:avLst>
              <a:gd name="adj1" fmla="val 18349"/>
              <a:gd name="adj2" fmla="val 25000"/>
              <a:gd name="adj3" fmla="val 25000"/>
              <a:gd name="adj4" fmla="val 71459"/>
            </a:avLst>
          </a:prstGeom>
          <a:solidFill>
            <a:srgbClr val="C4E0B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Cor </a:t>
            </a:r>
            <a:r>
              <a:rPr lang="en-US" sz="2400" dirty="0" err="1">
                <a:solidFill>
                  <a:schemeClr val="dk1"/>
                </a:solidFill>
                <a:latin typeface="Calibri"/>
                <a:ea typeface="Calibri"/>
                <a:cs typeface="Calibri"/>
                <a:sym typeface="Calibri"/>
              </a:rPr>
              <a:t>Preta</a:t>
            </a:r>
            <a:r>
              <a:rPr lang="en-US" sz="2400" dirty="0">
                <a:solidFill>
                  <a:schemeClr val="dk1"/>
                </a:solidFill>
                <a:latin typeface="Calibri"/>
                <a:ea typeface="Calibri"/>
                <a:cs typeface="Calibri"/>
                <a:sym typeface="Calibri"/>
              </a:rPr>
              <a:t> para </a:t>
            </a:r>
            <a:r>
              <a:rPr lang="en-US" sz="2400" dirty="0" err="1">
                <a:solidFill>
                  <a:schemeClr val="dk1"/>
                </a:solidFill>
                <a:latin typeface="Calibri"/>
                <a:ea typeface="Calibri"/>
                <a:cs typeface="Calibri"/>
                <a:sym typeface="Calibri"/>
              </a:rPr>
              <a:t>títulos</a:t>
            </a:r>
            <a:r>
              <a:rPr lang="en-US" sz="24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RGB(0,0,0)</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Tipos</a:t>
            </a:r>
            <a:r>
              <a:rPr lang="en-US" sz="2400" dirty="0">
                <a:solidFill>
                  <a:schemeClr val="dk1"/>
                </a:solidFill>
                <a:latin typeface="Calibri"/>
                <a:ea typeface="Calibri"/>
                <a:cs typeface="Calibri"/>
                <a:sym typeface="Calibri"/>
              </a:rPr>
              <a:t> (de </a:t>
            </a:r>
            <a:r>
              <a:rPr lang="en-US" sz="2400" dirty="0" err="1">
                <a:solidFill>
                  <a:schemeClr val="dk1"/>
                </a:solidFill>
                <a:latin typeface="Calibri"/>
                <a:ea typeface="Calibri"/>
                <a:cs typeface="Calibri"/>
                <a:sym typeface="Calibri"/>
              </a:rPr>
              <a:t>letra</a:t>
            </a:r>
            <a:r>
              <a:rPr lang="en-US" sz="24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Títulos</a:t>
            </a:r>
            <a:r>
              <a:rPr lang="en-US" sz="2400" dirty="0">
                <a:solidFill>
                  <a:schemeClr val="dk1"/>
                </a:solidFill>
                <a:latin typeface="Calibri"/>
                <a:ea typeface="Calibri"/>
                <a:cs typeface="Calibri"/>
                <a:sym typeface="Calibri"/>
              </a:rPr>
              <a:t> e </a:t>
            </a:r>
            <a:r>
              <a:rPr lang="en-US" sz="2400" dirty="0" err="1">
                <a:solidFill>
                  <a:schemeClr val="dk1"/>
                </a:solidFill>
                <a:latin typeface="Calibri"/>
                <a:ea typeface="Calibri"/>
                <a:cs typeface="Calibri"/>
                <a:sym typeface="Calibri"/>
              </a:rPr>
              <a:t>destaques</a:t>
            </a:r>
            <a:r>
              <a:rPr lang="en-US" sz="2400" dirty="0">
                <a:solidFill>
                  <a:schemeClr val="dk1"/>
                </a:solidFill>
                <a:latin typeface="Calibri"/>
                <a:ea typeface="Calibri"/>
                <a:cs typeface="Calibri"/>
                <a:sym typeface="Calibri"/>
              </a:rPr>
              <a:t> 🡪 Roboto Medium</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Corpo</a:t>
            </a:r>
            <a:r>
              <a:rPr lang="en-US" sz="2400" dirty="0">
                <a:solidFill>
                  <a:schemeClr val="dk1"/>
                </a:solidFill>
                <a:latin typeface="Calibri"/>
                <a:ea typeface="Calibri"/>
                <a:cs typeface="Calibri"/>
                <a:sym typeface="Calibri"/>
              </a:rPr>
              <a:t> do </a:t>
            </a:r>
            <a:r>
              <a:rPr lang="en-US" sz="2400" dirty="0" err="1">
                <a:solidFill>
                  <a:schemeClr val="dk1"/>
                </a:solidFill>
                <a:latin typeface="Calibri"/>
                <a:ea typeface="Calibri"/>
                <a:cs typeface="Calibri"/>
                <a:sym typeface="Calibri"/>
              </a:rPr>
              <a:t>texto</a:t>
            </a:r>
            <a:r>
              <a:rPr lang="en-US" sz="2400" dirty="0">
                <a:solidFill>
                  <a:schemeClr val="dk1"/>
                </a:solidFill>
                <a:latin typeface="Calibri"/>
                <a:ea typeface="Calibri"/>
                <a:cs typeface="Calibri"/>
                <a:sym typeface="Calibri"/>
              </a:rPr>
              <a:t> 🡪  Roboto Light  </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a:t>
            </a:r>
            <a:r>
              <a:rPr lang="en-US" sz="2400" dirty="0" err="1">
                <a:solidFill>
                  <a:schemeClr val="dk1"/>
                </a:solidFill>
                <a:latin typeface="Calibri"/>
                <a:ea typeface="Calibri"/>
                <a:cs typeface="Calibri"/>
                <a:sym typeface="Calibri"/>
              </a:rPr>
              <a:t>evitar</a:t>
            </a:r>
            <a:r>
              <a:rPr lang="en-US" sz="2400" dirty="0">
                <a:solidFill>
                  <a:schemeClr val="dk1"/>
                </a:solidFill>
                <a:latin typeface="Calibri"/>
                <a:ea typeface="Calibri"/>
                <a:cs typeface="Calibri"/>
                <a:sym typeface="Calibri"/>
              </a:rPr>
              <a:t> o </a:t>
            </a:r>
            <a:r>
              <a:rPr lang="en-US" sz="2400" dirty="0" err="1">
                <a:solidFill>
                  <a:schemeClr val="dk1"/>
                </a:solidFill>
                <a:latin typeface="Calibri"/>
                <a:ea typeface="Calibri"/>
                <a:cs typeface="Calibri"/>
                <a:sym typeface="Calibri"/>
              </a:rPr>
              <a:t>uso</a:t>
            </a:r>
            <a:r>
              <a:rPr lang="en-US" sz="2400" dirty="0">
                <a:solidFill>
                  <a:schemeClr val="dk1"/>
                </a:solidFill>
                <a:latin typeface="Calibri"/>
                <a:ea typeface="Calibri"/>
                <a:cs typeface="Calibri"/>
                <a:sym typeface="Calibri"/>
              </a:rPr>
              <a:t> de bold; usar Roboto Medium em </a:t>
            </a:r>
            <a:r>
              <a:rPr lang="en-US" sz="2400" dirty="0" err="1">
                <a:solidFill>
                  <a:schemeClr val="dk1"/>
                </a:solidFill>
                <a:latin typeface="Calibri"/>
                <a:ea typeface="Calibri"/>
                <a:cs typeface="Calibri"/>
                <a:sym typeface="Calibri"/>
              </a:rPr>
              <a:t>alternativa</a:t>
            </a:r>
            <a:r>
              <a:rPr lang="en-US" sz="24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FORMATO OBRIGATÓRIO: A2</a:t>
            </a:r>
            <a:endParaRPr sz="24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rgbClr val="1A439B"/>
              </a:solidFill>
              <a:latin typeface="Calibri"/>
              <a:ea typeface="Calibri"/>
              <a:cs typeface="Calibri"/>
              <a:sym typeface="Calibri"/>
            </a:endParaRPr>
          </a:p>
        </p:txBody>
      </p:sp>
      <p:sp>
        <p:nvSpPr>
          <p:cNvPr id="100" name="Google Shape;100;p1"/>
          <p:cNvSpPr/>
          <p:nvPr/>
        </p:nvSpPr>
        <p:spPr>
          <a:xfrm>
            <a:off x="-5293964" y="6319837"/>
            <a:ext cx="4780407" cy="3489325"/>
          </a:xfrm>
          <a:prstGeom prst="rightArrowCallout">
            <a:avLst>
              <a:gd name="adj1" fmla="val 18349"/>
              <a:gd name="adj2" fmla="val 25000"/>
              <a:gd name="adj3" fmla="val 25000"/>
              <a:gd name="adj4" fmla="val 73346"/>
            </a:avLst>
          </a:prstGeom>
          <a:solidFill>
            <a:srgbClr val="C4E0B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Área</a:t>
            </a:r>
            <a:r>
              <a:rPr lang="en-US" sz="2400" dirty="0">
                <a:solidFill>
                  <a:schemeClr val="dk1"/>
                </a:solidFill>
                <a:latin typeface="Calibri"/>
                <a:ea typeface="Calibri"/>
                <a:cs typeface="Calibri"/>
                <a:sym typeface="Calibri"/>
              </a:rPr>
              <a:t> para o </a:t>
            </a:r>
            <a:r>
              <a:rPr lang="en-US" sz="3200" dirty="0">
                <a:solidFill>
                  <a:schemeClr val="dk1"/>
                </a:solidFill>
                <a:latin typeface="Calibri"/>
                <a:ea typeface="Calibri"/>
                <a:cs typeface="Calibri"/>
                <a:sym typeface="Calibri"/>
              </a:rPr>
              <a:t>logo</a:t>
            </a:r>
            <a:r>
              <a:rPr lang="en-US" sz="2400" dirty="0">
                <a:solidFill>
                  <a:schemeClr val="dk1"/>
                </a:solidFill>
                <a:latin typeface="Calibri"/>
                <a:ea typeface="Calibri"/>
                <a:cs typeface="Calibri"/>
                <a:sym typeface="Calibri"/>
              </a:rPr>
              <a:t> do </a:t>
            </a:r>
            <a:r>
              <a:rPr lang="en-US" sz="2400" dirty="0" err="1">
                <a:solidFill>
                  <a:schemeClr val="dk1"/>
                </a:solidFill>
                <a:latin typeface="Calibri"/>
                <a:ea typeface="Calibri"/>
                <a:cs typeface="Calibri"/>
                <a:sym typeface="Calibri"/>
              </a:rPr>
              <a:t>projeto</a:t>
            </a:r>
            <a:r>
              <a:rPr lang="en-US" sz="2400" dirty="0">
                <a:solidFill>
                  <a:schemeClr val="dk1"/>
                </a:solidFill>
                <a:latin typeface="Calibri"/>
                <a:ea typeface="Calibri"/>
                <a:cs typeface="Calibri"/>
                <a:sym typeface="Calibri"/>
              </a:rPr>
              <a:t>/</a:t>
            </a:r>
            <a:r>
              <a:rPr lang="en-US" sz="2400" dirty="0" err="1">
                <a:solidFill>
                  <a:schemeClr val="dk1"/>
                </a:solidFill>
                <a:latin typeface="Calibri"/>
                <a:ea typeface="Calibri"/>
                <a:cs typeface="Calibri"/>
                <a:sym typeface="Calibri"/>
              </a:rPr>
              <a:t>trabalho</a:t>
            </a:r>
            <a:r>
              <a:rPr lang="en-US" sz="2400" dirty="0">
                <a:solidFill>
                  <a:schemeClr val="dk1"/>
                </a:solidFill>
                <a:latin typeface="Calibri"/>
                <a:ea typeface="Calibri"/>
                <a:cs typeface="Calibri"/>
                <a:sym typeface="Calibri"/>
              </a:rPr>
              <a:t>, se </a:t>
            </a:r>
            <a:r>
              <a:rPr lang="en-US" sz="2400" dirty="0" err="1">
                <a:solidFill>
                  <a:schemeClr val="dk1"/>
                </a:solidFill>
                <a:latin typeface="Calibri"/>
                <a:ea typeface="Calibri"/>
                <a:cs typeface="Calibri"/>
                <a:sym typeface="Calibri"/>
              </a:rPr>
              <a:t>aplicável</a:t>
            </a:r>
            <a:r>
              <a:rPr lang="en-US" sz="2400" dirty="0">
                <a:solidFill>
                  <a:schemeClr val="dk1"/>
                </a:solidFill>
                <a:latin typeface="Calibri"/>
                <a:ea typeface="Calibri"/>
                <a:cs typeface="Calibri"/>
                <a:sym typeface="Calibri"/>
              </a:rPr>
              <a:t>. Deve </a:t>
            </a:r>
            <a:r>
              <a:rPr lang="en-US" sz="2400" dirty="0" err="1">
                <a:solidFill>
                  <a:schemeClr val="dk1"/>
                </a:solidFill>
                <a:latin typeface="Calibri"/>
                <a:ea typeface="Calibri"/>
                <a:cs typeface="Calibri"/>
                <a:sym typeface="Calibri"/>
              </a:rPr>
              <a:t>ficar</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delimitado</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pelo</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quadrado</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indicado</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pelas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guias</a:t>
            </a:r>
            <a:r>
              <a:rPr lang="en-US" sz="24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a:t>
            </a:r>
            <a:r>
              <a:rPr lang="en-US" sz="2400" dirty="0" err="1">
                <a:solidFill>
                  <a:schemeClr val="dk1"/>
                </a:solidFill>
                <a:latin typeface="Calibri"/>
                <a:ea typeface="Calibri"/>
                <a:cs typeface="Calibri"/>
                <a:sym typeface="Calibri"/>
              </a:rPr>
              <a:t>activar</a:t>
            </a:r>
            <a:r>
              <a:rPr lang="en-US" sz="2400" dirty="0">
                <a:solidFill>
                  <a:schemeClr val="dk1"/>
                </a:solidFill>
                <a:latin typeface="Calibri"/>
                <a:ea typeface="Calibri"/>
                <a:cs typeface="Calibri"/>
                <a:sym typeface="Calibri"/>
              </a:rPr>
              <a:t> a </a:t>
            </a:r>
            <a:r>
              <a:rPr lang="en-US" sz="2400" dirty="0" err="1">
                <a:solidFill>
                  <a:schemeClr val="dk1"/>
                </a:solidFill>
                <a:latin typeface="Calibri"/>
                <a:ea typeface="Calibri"/>
                <a:cs typeface="Calibri"/>
                <a:sym typeface="Calibri"/>
              </a:rPr>
              <a:t>visualização</a:t>
            </a:r>
            <a:r>
              <a:rPr lang="en-US" sz="2400" dirty="0">
                <a:solidFill>
                  <a:schemeClr val="dk1"/>
                </a:solidFill>
                <a:latin typeface="Calibri"/>
                <a:ea typeface="Calibri"/>
                <a:cs typeface="Calibri"/>
                <a:sym typeface="Calibri"/>
              </a:rPr>
              <a:t> das </a:t>
            </a:r>
            <a:r>
              <a:rPr lang="en-US" sz="2400" dirty="0" err="1">
                <a:solidFill>
                  <a:schemeClr val="dk1"/>
                </a:solidFill>
                <a:latin typeface="Calibri"/>
                <a:ea typeface="Calibri"/>
                <a:cs typeface="Calibri"/>
                <a:sym typeface="Calibri"/>
              </a:rPr>
              <a:t>guias</a:t>
            </a:r>
            <a:r>
              <a:rPr lang="en-US" sz="24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2400" dirty="0">
              <a:solidFill>
                <a:srgbClr val="1A439B"/>
              </a:solidFill>
              <a:latin typeface="Calibri"/>
              <a:ea typeface="Calibri"/>
              <a:cs typeface="Calibri"/>
              <a:sym typeface="Calibri"/>
            </a:endParaRPr>
          </a:p>
        </p:txBody>
      </p:sp>
      <p:sp>
        <p:nvSpPr>
          <p:cNvPr id="101" name="Google Shape;101;p1"/>
          <p:cNvSpPr/>
          <p:nvPr/>
        </p:nvSpPr>
        <p:spPr>
          <a:xfrm>
            <a:off x="-4170352" y="12338610"/>
            <a:ext cx="3384376" cy="2373562"/>
          </a:xfrm>
          <a:prstGeom prst="rightArrowCallout">
            <a:avLst>
              <a:gd name="adj1" fmla="val 19954"/>
              <a:gd name="adj2" fmla="val 26605"/>
              <a:gd name="adj3" fmla="val 25000"/>
              <a:gd name="adj4" fmla="val 75672"/>
            </a:avLst>
          </a:prstGeom>
          <a:solidFill>
            <a:srgbClr val="C4E0B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Coluna vertical (à esquerda) deve ficar vazia</a:t>
            </a:r>
            <a:endParaRPr sz="2400">
              <a:solidFill>
                <a:schemeClr val="dk1"/>
              </a:solidFill>
              <a:latin typeface="Calibri"/>
              <a:ea typeface="Calibri"/>
              <a:cs typeface="Calibri"/>
              <a:sym typeface="Calibri"/>
            </a:endParaRPr>
          </a:p>
        </p:txBody>
      </p:sp>
      <p:sp>
        <p:nvSpPr>
          <p:cNvPr id="102" name="Google Shape;102;p1"/>
          <p:cNvSpPr/>
          <p:nvPr/>
        </p:nvSpPr>
        <p:spPr>
          <a:xfrm>
            <a:off x="-7986776" y="15930022"/>
            <a:ext cx="7200800" cy="4416614"/>
          </a:xfrm>
          <a:prstGeom prst="wedgeRectCallout">
            <a:avLst>
              <a:gd name="adj1" fmla="val 41836"/>
              <a:gd name="adj2" fmla="val 70158"/>
            </a:avLst>
          </a:prstGeom>
          <a:solidFill>
            <a:srgbClr val="C4E0B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Produção do PDF da versão final:</a:t>
            </a:r>
            <a:endParaRPr/>
          </a:p>
          <a:p>
            <a:pPr marL="342900" marR="0" lvl="0" indent="-342900" algn="l" rtl="0">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atenção à qualidade das imagens originais: pelo menos 300dpi (cores) ou 600dpi (escala de cinzentos).</a:t>
            </a:r>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o </a:t>
            </a:r>
            <a:r>
              <a:rPr lang="en-US" sz="2400">
                <a:solidFill>
                  <a:schemeClr val="dk1"/>
                </a:solidFill>
                <a:latin typeface="Calibri"/>
                <a:ea typeface="Calibri"/>
                <a:cs typeface="Calibri"/>
                <a:sym typeface="Calibri"/>
              </a:rPr>
              <a:t>Office 2021 permite exportar PDF (File&gt;Export&gt;Create PDF). Selecionar: Optimize for Printing</a:t>
            </a:r>
            <a:endParaRPr/>
          </a:p>
          <a:p>
            <a:pPr marL="342900" marR="0" lvl="0" indent="-342900" algn="l" rtl="0">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Conferir que o PDF produzido tem a qualidade pretendida:  fazer zoom a 400% e confirmar o aspeto dos elementos do poster.</a:t>
            </a:r>
            <a:endParaRPr/>
          </a:p>
          <a:p>
            <a:pPr marL="342900" marR="0" lvl="0" indent="-19050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3" name="Google Shape;103;p1"/>
          <p:cNvSpPr/>
          <p:nvPr/>
        </p:nvSpPr>
        <p:spPr>
          <a:xfrm>
            <a:off x="15512728" y="429976"/>
            <a:ext cx="4312914" cy="2355227"/>
          </a:xfrm>
          <a:prstGeom prst="leftArrowCallout">
            <a:avLst>
              <a:gd name="adj1" fmla="val 25000"/>
              <a:gd name="adj2" fmla="val 25000"/>
              <a:gd name="adj3" fmla="val 25000"/>
              <a:gd name="adj4" fmla="val 70781"/>
            </a:avLst>
          </a:prstGeom>
          <a:solidFill>
            <a:srgbClr val="C4E0B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Título numa linha (preferível) ou duas (se necessário).</a:t>
            </a:r>
            <a:endParaRPr/>
          </a:p>
        </p:txBody>
      </p:sp>
      <p:sp>
        <p:nvSpPr>
          <p:cNvPr id="104" name="Google Shape;104;p1"/>
          <p:cNvSpPr/>
          <p:nvPr/>
        </p:nvSpPr>
        <p:spPr>
          <a:xfrm>
            <a:off x="15409759" y="3049824"/>
            <a:ext cx="6374777" cy="2989858"/>
          </a:xfrm>
          <a:prstGeom prst="leftArrowCallout">
            <a:avLst>
              <a:gd name="adj1" fmla="val 25000"/>
              <a:gd name="adj2" fmla="val 25000"/>
              <a:gd name="adj3" fmla="val 25000"/>
              <a:gd name="adj4" fmla="val 70134"/>
            </a:avLst>
          </a:prstGeom>
          <a:solidFill>
            <a:srgbClr val="C4E0B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Última</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linha</a:t>
            </a:r>
            <a:r>
              <a:rPr lang="en-US" sz="2400" dirty="0">
                <a:solidFill>
                  <a:schemeClr val="dk1"/>
                </a:solidFill>
                <a:latin typeface="Calibri"/>
                <a:ea typeface="Calibri"/>
                <a:cs typeface="Calibri"/>
                <a:sym typeface="Calibri"/>
              </a:rPr>
              <a:t>: </a:t>
            </a:r>
            <a:endParaRPr dirty="0"/>
          </a:p>
          <a:p>
            <a:pPr marL="342900" marR="0" lvl="0" indent="-342900" algn="l" rtl="0">
              <a:spcBef>
                <a:spcPts val="0"/>
              </a:spcBef>
              <a:spcAft>
                <a:spcPts val="0"/>
              </a:spcAft>
              <a:buClr>
                <a:schemeClr val="dk1"/>
              </a:buClr>
              <a:buSzPts val="2400"/>
              <a:buFont typeface="Calibri"/>
              <a:buChar char="-"/>
            </a:pPr>
            <a:r>
              <a:rPr lang="en-US" sz="2400" dirty="0" err="1">
                <a:solidFill>
                  <a:schemeClr val="dk1"/>
                </a:solidFill>
                <a:latin typeface="Calibri"/>
                <a:ea typeface="Calibri"/>
                <a:cs typeface="Calibri"/>
                <a:sym typeface="Calibri"/>
              </a:rPr>
              <a:t>designação</a:t>
            </a:r>
            <a:r>
              <a:rPr lang="en-US" sz="2400" dirty="0">
                <a:solidFill>
                  <a:schemeClr val="dk1"/>
                </a:solidFill>
                <a:latin typeface="Calibri"/>
                <a:ea typeface="Calibri"/>
                <a:cs typeface="Calibri"/>
                <a:sym typeface="Calibri"/>
              </a:rPr>
              <a:t> da </a:t>
            </a:r>
            <a:r>
              <a:rPr lang="en-US" sz="2400" dirty="0" err="1">
                <a:solidFill>
                  <a:schemeClr val="dk1"/>
                </a:solidFill>
                <a:latin typeface="Calibri"/>
                <a:ea typeface="Calibri"/>
                <a:cs typeface="Calibri"/>
                <a:sym typeface="Calibri"/>
              </a:rPr>
              <a:t>unidade</a:t>
            </a:r>
            <a:r>
              <a:rPr lang="en-US" sz="2400" dirty="0">
                <a:solidFill>
                  <a:schemeClr val="dk1"/>
                </a:solidFill>
                <a:latin typeface="Calibri"/>
                <a:ea typeface="Calibri"/>
                <a:cs typeface="Calibri"/>
                <a:sym typeface="Calibri"/>
              </a:rPr>
              <a:t> curricular, </a:t>
            </a:r>
            <a:r>
              <a:rPr lang="en-US" sz="2400" dirty="0" err="1">
                <a:solidFill>
                  <a:schemeClr val="dk1"/>
                </a:solidFill>
                <a:latin typeface="Calibri"/>
                <a:ea typeface="Calibri"/>
                <a:cs typeface="Calibri"/>
                <a:sym typeface="Calibri"/>
              </a:rPr>
              <a:t>ou</a:t>
            </a:r>
            <a:r>
              <a:rPr lang="en-US" sz="2400" dirty="0">
                <a:solidFill>
                  <a:schemeClr val="dk1"/>
                </a:solidFill>
                <a:latin typeface="Calibri"/>
                <a:ea typeface="Calibri"/>
                <a:cs typeface="Calibri"/>
                <a:sym typeface="Calibri"/>
              </a:rPr>
              <a:t> </a:t>
            </a:r>
            <a:endParaRPr dirty="0"/>
          </a:p>
          <a:p>
            <a:pPr marL="342900" marR="0" lvl="0" indent="-342900" algn="l" rtl="0">
              <a:spcBef>
                <a:spcPts val="0"/>
              </a:spcBef>
              <a:spcAft>
                <a:spcPts val="0"/>
              </a:spcAft>
              <a:buClr>
                <a:schemeClr val="dk1"/>
              </a:buClr>
              <a:buSzPts val="2400"/>
              <a:buFont typeface="Calibri"/>
              <a:buChar char="-"/>
            </a:pPr>
            <a:r>
              <a:rPr lang="en-US" sz="2400" dirty="0" err="1">
                <a:solidFill>
                  <a:schemeClr val="dk1"/>
                </a:solidFill>
                <a:latin typeface="Calibri"/>
                <a:ea typeface="Calibri"/>
                <a:cs typeface="Calibri"/>
                <a:sym typeface="Calibri"/>
              </a:rPr>
              <a:t>grau</a:t>
            </a:r>
            <a:r>
              <a:rPr lang="en-US" sz="2400" dirty="0">
                <a:solidFill>
                  <a:schemeClr val="dk1"/>
                </a:solidFill>
                <a:latin typeface="Calibri"/>
                <a:ea typeface="Calibri"/>
                <a:cs typeface="Calibri"/>
                <a:sym typeface="Calibri"/>
              </a:rPr>
              <a:t>, para as </a:t>
            </a:r>
            <a:r>
              <a:rPr lang="en-US" sz="2400" dirty="0" err="1">
                <a:solidFill>
                  <a:schemeClr val="dk1"/>
                </a:solidFill>
                <a:latin typeface="Calibri"/>
                <a:ea typeface="Calibri"/>
                <a:cs typeface="Calibri"/>
                <a:sym typeface="Calibri"/>
              </a:rPr>
              <a:t>dissertações</a:t>
            </a:r>
            <a:r>
              <a:rPr lang="en-US" sz="2400" dirty="0">
                <a:solidFill>
                  <a:schemeClr val="dk1"/>
                </a:solidFill>
                <a:latin typeface="Calibri"/>
                <a:ea typeface="Calibri"/>
                <a:cs typeface="Calibri"/>
                <a:sym typeface="Calibri"/>
              </a:rPr>
              <a:t>/</a:t>
            </a:r>
            <a:r>
              <a:rPr lang="en-US" sz="2400" dirty="0" err="1">
                <a:solidFill>
                  <a:schemeClr val="dk1"/>
                </a:solidFill>
                <a:latin typeface="Calibri"/>
                <a:ea typeface="Calibri"/>
                <a:cs typeface="Calibri"/>
                <a:sym typeface="Calibri"/>
              </a:rPr>
              <a:t>teses</a:t>
            </a:r>
            <a:r>
              <a:rPr lang="en-US" sz="2400" dirty="0">
                <a:solidFill>
                  <a:schemeClr val="dk1"/>
                </a:solidFill>
                <a:latin typeface="Calibri"/>
                <a:ea typeface="Calibri"/>
                <a:cs typeface="Calibri"/>
                <a:sym typeface="Calibri"/>
              </a:rPr>
              <a:t>, e.g.: </a:t>
            </a:r>
            <a:r>
              <a:rPr lang="en-US" sz="2400" dirty="0" err="1">
                <a:solidFill>
                  <a:schemeClr val="dk1"/>
                </a:solidFill>
                <a:latin typeface="Calibri"/>
                <a:ea typeface="Calibri"/>
                <a:cs typeface="Calibri"/>
                <a:sym typeface="Calibri"/>
              </a:rPr>
              <a:t>Mestrado</a:t>
            </a:r>
            <a:r>
              <a:rPr lang="en-US" sz="2400" dirty="0">
                <a:solidFill>
                  <a:schemeClr val="dk1"/>
                </a:solidFill>
                <a:latin typeface="Calibri"/>
                <a:ea typeface="Calibri"/>
                <a:cs typeface="Calibri"/>
                <a:sym typeface="Calibri"/>
              </a:rPr>
              <a:t> em Engenharia Informática</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
        <p:nvSpPr>
          <p:cNvPr id="105" name="Google Shape;105;p1"/>
          <p:cNvSpPr/>
          <p:nvPr/>
        </p:nvSpPr>
        <p:spPr>
          <a:xfrm>
            <a:off x="15770264" y="6949280"/>
            <a:ext cx="4752975" cy="2230438"/>
          </a:xfrm>
          <a:prstGeom prst="leftArrowCallout">
            <a:avLst>
              <a:gd name="adj1" fmla="val 25000"/>
              <a:gd name="adj2" fmla="val 25000"/>
              <a:gd name="adj3" fmla="val 25000"/>
              <a:gd name="adj4" fmla="val 68031"/>
            </a:avLst>
          </a:prstGeom>
          <a:solidFill>
            <a:srgbClr val="C4E0B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Língua sugerida:</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Português ou inglês.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6" name="Google Shape;106;p1"/>
          <p:cNvSpPr/>
          <p:nvPr/>
        </p:nvSpPr>
        <p:spPr>
          <a:xfrm>
            <a:off x="15995812" y="18519773"/>
            <a:ext cx="4751387" cy="3044826"/>
          </a:xfrm>
          <a:prstGeom prst="leftArrowCallout">
            <a:avLst>
              <a:gd name="adj1" fmla="val 25000"/>
              <a:gd name="adj2" fmla="val 25000"/>
              <a:gd name="adj3" fmla="val 25000"/>
              <a:gd name="adj4" fmla="val 70781"/>
            </a:avLst>
          </a:prstGeom>
          <a:solidFill>
            <a:srgbClr val="C4E0B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Procurar que o corpo fique alinhado pela guia, nas duas colunas.</a:t>
            </a:r>
            <a:endParaRPr/>
          </a:p>
        </p:txBody>
      </p:sp>
      <p:pic>
        <p:nvPicPr>
          <p:cNvPr id="1026" name="Picture 2">
            <a:extLst>
              <a:ext uri="{FF2B5EF4-FFF2-40B4-BE49-F238E27FC236}">
                <a16:creationId xmlns:a16="http://schemas.microsoft.com/office/drawing/2014/main" id="{8C77E15C-C95F-3B4A-6262-5893936D024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407"/>
          <a:stretch/>
        </p:blipFill>
        <p:spPr bwMode="auto">
          <a:xfrm>
            <a:off x="3216208" y="9951093"/>
            <a:ext cx="5265836" cy="29445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ess and Media Resources - Docker">
            <a:extLst>
              <a:ext uri="{FF2B5EF4-FFF2-40B4-BE49-F238E27FC236}">
                <a16:creationId xmlns:a16="http://schemas.microsoft.com/office/drawing/2014/main" id="{9DA01CCE-510D-2CEC-7ED3-D96D786EF4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33192" y="18951892"/>
            <a:ext cx="962427" cy="8234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jango logo and symbol, meaning, history, PNG">
            <a:extLst>
              <a:ext uri="{FF2B5EF4-FFF2-40B4-BE49-F238E27FC236}">
                <a16:creationId xmlns:a16="http://schemas.microsoft.com/office/drawing/2014/main" id="{AE672376-ED00-E33A-84DF-F44E045ED2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85948" y="19113988"/>
            <a:ext cx="1126371" cy="70404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ownload OpenAI Logo PNG Transparent Background 5192 × 5192, SVG, EPS for  free">
            <a:extLst>
              <a:ext uri="{FF2B5EF4-FFF2-40B4-BE49-F238E27FC236}">
                <a16:creationId xmlns:a16="http://schemas.microsoft.com/office/drawing/2014/main" id="{ED20C65C-1CE3-AF46-7322-85F5331ACD9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66447" y="18660254"/>
            <a:ext cx="1525586" cy="15255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ugging Face full logo transparent PNG - StickPNG">
            <a:extLst>
              <a:ext uri="{FF2B5EF4-FFF2-40B4-BE49-F238E27FC236}">
                <a16:creationId xmlns:a16="http://schemas.microsoft.com/office/drawing/2014/main" id="{2A1AF1F5-6611-4F0C-9032-AB493B12057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60954" y="19989686"/>
            <a:ext cx="1746410" cy="116427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D591C23C-F0F7-B1BF-9D31-55214C90232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51355" y="5388166"/>
            <a:ext cx="3420690" cy="43048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667</Words>
  <Application>Microsoft Office PowerPoint</Application>
  <PresentationFormat>Personalizados</PresentationFormat>
  <Paragraphs>48</Paragraphs>
  <Slides>1</Slides>
  <Notes>1</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vt:i4>
      </vt:variant>
    </vt:vector>
  </HeadingPairs>
  <TitlesOfParts>
    <vt:vector size="7" baseType="lpstr">
      <vt:lpstr>Roboto Medium</vt:lpstr>
      <vt:lpstr>Arial</vt:lpstr>
      <vt:lpstr>Roboto</vt:lpstr>
      <vt:lpstr>Calibri</vt:lpstr>
      <vt:lpstr>Roboto Light</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 Butuc</dc:creator>
  <cp:lastModifiedBy>João Matos</cp:lastModifiedBy>
  <cp:revision>5</cp:revision>
  <dcterms:created xsi:type="dcterms:W3CDTF">2022-06-08T14:51:54Z</dcterms:created>
  <dcterms:modified xsi:type="dcterms:W3CDTF">2023-05-29T22:03:44Z</dcterms:modified>
</cp:coreProperties>
</file>