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84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A633-D24B-473E-B335-FB4AC68948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34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821E1EF9-799B-AC15-4298-AB74817A75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90" y="76201"/>
            <a:ext cx="6754450" cy="67056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1" y="83568"/>
            <a:ext cx="9440257" cy="66908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D328D34-785E-318A-8B1D-5B319F28168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0" y="6522884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286</Words>
  <Application>Microsoft Office PowerPoint</Application>
  <PresentationFormat>Ecrã Panorâmico</PresentationFormat>
  <Paragraphs>89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State of art</vt:lpstr>
      <vt:lpstr>Actors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11</cp:revision>
  <dcterms:created xsi:type="dcterms:W3CDTF">2023-02-23T11:07:20Z</dcterms:created>
  <dcterms:modified xsi:type="dcterms:W3CDTF">2023-03-14T10:21:10Z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