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1" r:id="rId2"/>
    <p:sldId id="258" r:id="rId3"/>
    <p:sldId id="275" r:id="rId4"/>
    <p:sldId id="274" r:id="rId5"/>
    <p:sldId id="273" r:id="rId6"/>
    <p:sldId id="262" r:id="rId7"/>
    <p:sldId id="264" r:id="rId8"/>
    <p:sldId id="270" r:id="rId9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2583A-4DE9-4468-8B82-6FC7F300763E}" v="231" dt="2023-04-10T20:13:30.830"/>
    <p1510:client id="{25080D6A-8894-495D-B6E8-D0DAEAE8741B}" v="973" dt="2023-04-10T16:40:36.154"/>
    <p1510:client id="{E9482C1C-1776-4E21-A425-84FC5140169B}" v="2" dt="2023-04-10T16:50:12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D2B1-3BA9-838A-5348-F933F136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48757"/>
            <a:ext cx="10363200" cy="1154162"/>
          </a:xfr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pt-PT" sz="4500" b="1" dirty="0">
                <a:latin typeface="Arial"/>
              </a:rPr>
              <a:t>AI </a:t>
            </a:r>
            <a:r>
              <a:rPr lang="pt-PT" sz="4500" b="1" dirty="0" err="1">
                <a:latin typeface="Arial"/>
              </a:rPr>
              <a:t>Text</a:t>
            </a:r>
            <a:r>
              <a:rPr lang="pt-PT" sz="4500" b="1" dirty="0">
                <a:latin typeface="Arial"/>
              </a:rPr>
              <a:t> </a:t>
            </a:r>
            <a:r>
              <a:rPr lang="pt-PT" sz="4500" b="1" dirty="0" err="1">
                <a:latin typeface="Arial"/>
              </a:rPr>
              <a:t>Detector</a:t>
            </a:r>
            <a:br>
              <a:rPr lang="pt-PT" sz="4500" b="1" dirty="0">
                <a:latin typeface="Arial"/>
              </a:rPr>
            </a:br>
            <a:r>
              <a:rPr lang="pt-PT" sz="3000" dirty="0" err="1">
                <a:latin typeface="Arial"/>
              </a:rPr>
              <a:t>Prototype</a:t>
            </a:r>
            <a:endParaRPr lang="pt-PT" sz="3000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7799E-5EF2-C278-7DE1-1940A5E1DF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5073996"/>
            <a:ext cx="8534400" cy="101566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2200" dirty="0">
                <a:latin typeface="Arial"/>
                <a:cs typeface="Calibri"/>
              </a:rPr>
              <a:t>Alexandre </a:t>
            </a:r>
            <a:r>
              <a:rPr lang="pt-PT" sz="2200" dirty="0" err="1">
                <a:latin typeface="Arial"/>
                <a:cs typeface="Calibri"/>
              </a:rPr>
              <a:t>Gazur</a:t>
            </a:r>
            <a:r>
              <a:rPr lang="pt-PT" sz="2200" dirty="0">
                <a:latin typeface="Arial"/>
                <a:cs typeface="Calibri"/>
              </a:rPr>
              <a:t> (102751)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Daniel Ferreira (102885)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Ricardo Pinto (103078)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FDA4BD9-D82F-0141-9245-F3D49E17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9881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 err="1">
                <a:latin typeface="+mj-lt"/>
                <a:cs typeface="Calibri Light"/>
              </a:rPr>
              <a:t>Context</a:t>
            </a:r>
            <a:r>
              <a:rPr lang="pt-PT" sz="4400" dirty="0">
                <a:latin typeface="+mj-lt"/>
                <a:cs typeface="Calibri Light"/>
              </a:rPr>
              <a:t> and </a:t>
            </a:r>
            <a:r>
              <a:rPr lang="pt-PT" sz="4400" dirty="0" err="1">
                <a:latin typeface="+mj-lt"/>
                <a:cs typeface="Calibri Light"/>
              </a:rPr>
              <a:t>problem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416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text generators – </a:t>
            </a:r>
            <a:r>
              <a:rPr lang="en-US" sz="24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Many advantages but also disadvantages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Quick access to knowledge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 aid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human touch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64DEA6-647F-6DFC-BD47-6595D65D2E27}"/>
              </a:ext>
            </a:extLst>
          </p:cNvPr>
          <p:cNvSpPr txBox="1"/>
          <p:nvPr/>
        </p:nvSpPr>
        <p:spPr>
          <a:xfrm>
            <a:off x="7315200" y="1802638"/>
            <a:ext cx="37884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Trustworthy?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Misinformation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Misunderstanding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 relevant output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Limited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AI text detector as a Chrome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Flexible - language models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2FCB8B0-FE55-6DE3-D544-6CAF9FED0E4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00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369045"/>
            <a:ext cx="10358120" cy="697230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dirty="0" err="1">
                <a:latin typeface="+mj-lt"/>
                <a:cs typeface="Arial"/>
              </a:rPr>
              <a:t>Main</a:t>
            </a:r>
            <a:r>
              <a:rPr lang="pt-PT" sz="4400" dirty="0">
                <a:latin typeface="+mj-lt"/>
                <a:cs typeface="Arial"/>
              </a:rPr>
              <a:t> </a:t>
            </a:r>
            <a:r>
              <a:rPr lang="pt-PT" sz="4400" dirty="0" err="1">
                <a:latin typeface="+mj-lt"/>
                <a:cs typeface="Arial"/>
              </a:rPr>
              <a:t>requirements</a:t>
            </a:r>
            <a:endParaRPr lang="pt-PT" dirty="0">
              <a:latin typeface="+mj-lt"/>
              <a:cs typeface="Arial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590173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Overall evaluation of web page or PDF</a:t>
            </a:r>
            <a:endParaRPr lang="en-US" sz="2400" dirty="0">
              <a:ea typeface="+mn-lt"/>
              <a:cs typeface="+mn-lt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Select any text and analyze it</a:t>
            </a:r>
          </a:p>
          <a:p>
            <a:endParaRPr lang="pt-PT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Intuitive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 UI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with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settings</a:t>
            </a:r>
            <a:endParaRPr lang="pt-PT" sz="2400" dirty="0" err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LM flexibility (add/remove) – LM Hub</a:t>
            </a:r>
            <a:endParaRPr lang="en-US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cs typeface="Calibri Light"/>
              </a:rPr>
              <a:t>Usability, flexibility, reliability,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pt-PT" dirty="0">
                <a:cs typeface="Calibri"/>
              </a:endParaRPr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2" name="Imagem 2" descr="Uma imagem com diagrama&#10;&#10;Descrição gerada automaticamente">
            <a:extLst>
              <a:ext uri="{FF2B5EF4-FFF2-40B4-BE49-F238E27FC236}">
                <a16:creationId xmlns:a16="http://schemas.microsoft.com/office/drawing/2014/main" id="{555C70EA-FC77-DC37-0546-72D50887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6" y="30054"/>
            <a:ext cx="9681409" cy="6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1555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4000" b="1" dirty="0">
                <a:latin typeface="Arial"/>
              </a:rPr>
              <a:t>Project website </a:t>
            </a:r>
            <a:r>
              <a:rPr lang="pt-PT" sz="4000" b="1" dirty="0" err="1">
                <a:latin typeface="Arial"/>
              </a:rPr>
              <a:t>and</a:t>
            </a:r>
            <a:r>
              <a:rPr lang="pt-PT" sz="4000" b="1" dirty="0">
                <a:latin typeface="Arial"/>
              </a:rPr>
              <a:t> </a:t>
            </a:r>
            <a:r>
              <a:rPr lang="pt-PT" sz="4000" b="1" dirty="0" err="1">
                <a:latin typeface="Arial"/>
              </a:rPr>
              <a:t>prototype</a:t>
            </a:r>
            <a:endParaRPr lang="en-US" sz="4000" b="1">
              <a:latin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2ABE84-E2D5-5380-12B3-12EC0659DE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186</Words>
  <Application>Microsoft Office PowerPoint</Application>
  <PresentationFormat>Ecrã Panorâmico</PresentationFormat>
  <Paragraphs>77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AI Text Detector Prototype</vt:lpstr>
      <vt:lpstr>Context and problem</vt:lpstr>
      <vt:lpstr>Goals</vt:lpstr>
      <vt:lpstr>State of art</vt:lpstr>
      <vt:lpstr>Main requirements</vt:lpstr>
      <vt:lpstr>Actors</vt:lpstr>
      <vt:lpstr>Apresentação do PowerPoint</vt:lpstr>
      <vt:lpstr>Project website and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183</cp:revision>
  <dcterms:created xsi:type="dcterms:W3CDTF">2023-02-23T11:07:20Z</dcterms:created>
  <dcterms:modified xsi:type="dcterms:W3CDTF">2023-04-10T20:13:59Z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