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>
      <p:cViewPr varScale="1">
        <p:scale>
          <a:sx n="78" d="100"/>
          <a:sy n="78" d="100"/>
        </p:scale>
        <p:origin x="84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46F0-055C-43F7-8444-F40AC5AA1FF6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633-D24B-473E-B335-FB4AC68948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5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199644"/>
            <a:ext cx="1475232" cy="1592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zzzz151.github.io/AI-text-detec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5" y="1892630"/>
            <a:ext cx="6428105" cy="25372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 dirty="0">
              <a:latin typeface="Arial MT"/>
              <a:cs typeface="Arial MT"/>
            </a:endParaRPr>
          </a:p>
          <a:p>
            <a:pPr algn="ctr">
              <a:lnSpc>
                <a:spcPts val="2105"/>
              </a:lnSpc>
            </a:pPr>
            <a:r>
              <a:rPr sz="1800" b="1" spc="-20" dirty="0">
                <a:latin typeface="Calibri"/>
                <a:cs typeface="Calibri"/>
              </a:rPr>
              <a:t>APRESENTAÇÃO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lang="pt-PT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lang="pt-PT" sz="1800" b="1" spc="-5" dirty="0">
                <a:latin typeface="Calibri"/>
                <a:cs typeface="Calibri"/>
              </a:rPr>
              <a:t>PROJETO DE INFORMÁTICA - </a:t>
            </a:r>
            <a:r>
              <a:rPr lang="pt-PT" sz="1800" b="1" dirty="0">
                <a:latin typeface="Calibri"/>
                <a:cs typeface="Calibri"/>
              </a:rPr>
              <a:t>ELABORATION</a:t>
            </a:r>
            <a:endParaRPr lang="pt-PT" sz="1800" dirty="0">
              <a:latin typeface="Calibri"/>
              <a:cs typeface="Calibri"/>
            </a:endParaRPr>
          </a:p>
          <a:p>
            <a:pPr marR="2540" algn="ctr">
              <a:lnSpc>
                <a:spcPts val="4265"/>
              </a:lnSpc>
            </a:pPr>
            <a:r>
              <a:rPr lang="pt-PT" sz="4000" b="1" dirty="0" err="1">
                <a:latin typeface="Calibri"/>
                <a:cs typeface="Calibri"/>
              </a:rPr>
              <a:t>TextSpot</a:t>
            </a:r>
            <a:r>
              <a:rPr lang="pt-PT" sz="4000" b="1" dirty="0">
                <a:latin typeface="Calibri"/>
                <a:cs typeface="Calibri"/>
              </a:rPr>
              <a:t> AI</a:t>
            </a: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6974"/>
              </p:ext>
            </p:extLst>
          </p:nvPr>
        </p:nvGraphicFramePr>
        <p:xfrm>
          <a:off x="2775839" y="4649215"/>
          <a:ext cx="6633844" cy="148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RICARDO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SANTOS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PINTO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103078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dirty="0"/>
                        <a:t>JOÃO RICARDO PAÇO MATOS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pt-PT" sz="1800" dirty="0">
                          <a:latin typeface="Arial"/>
                          <a:cs typeface="Calibri"/>
                        </a:rPr>
                        <a:t>103182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58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07E-E79C-368F-8F82-9158A447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+mj-lt"/>
              </a:rPr>
              <a:t>Project Website</a:t>
            </a:r>
          </a:p>
        </p:txBody>
      </p:sp>
      <p:pic>
        <p:nvPicPr>
          <p:cNvPr id="5" name="Imagem 4">
            <a:hlinkClick r:id="rId2"/>
            <a:extLst>
              <a:ext uri="{FF2B5EF4-FFF2-40B4-BE49-F238E27FC236}">
                <a16:creationId xmlns:a16="http://schemas.microsoft.com/office/drawing/2014/main" id="{DFBEA85C-C270-6A4A-BFDB-B6B0FAF51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4" y="1447800"/>
            <a:ext cx="9289652" cy="499310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821E1EF9-799B-AC15-4298-AB74817A75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734800" y="6537756"/>
            <a:ext cx="40487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20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Goals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B85A34-97D5-5848-7028-080AA029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73682"/>
            <a:ext cx="10358120" cy="43396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 text detector (real time) as a browser extension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any web user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web surfing experience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PDF documents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Flexible - language models and metrics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Website showing our work</a:t>
            </a:r>
          </a:p>
          <a:p>
            <a:endParaRPr lang="pt-PT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F89283F-4A62-CE86-DFE3-F87E2D1966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2DC7F-147B-28CC-8152-C6B9EB18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 err="1">
                <a:latin typeface="+mj-lt"/>
                <a:cs typeface="Arial" panose="020B0604020202020204" pitchFamily="34" charset="0"/>
              </a:rPr>
              <a:t>Functional</a:t>
            </a:r>
            <a:r>
              <a:rPr lang="pt-PT" sz="4400" dirty="0">
                <a:latin typeface="+mj-lt"/>
                <a:cs typeface="Arial" panose="020B0604020202020204" pitchFamily="34" charset="0"/>
              </a:rPr>
              <a:t> </a:t>
            </a:r>
            <a:r>
              <a:rPr lang="pt-PT" sz="4400" dirty="0" err="1">
                <a:latin typeface="+mj-lt"/>
                <a:cs typeface="Arial" panose="020B0604020202020204" pitchFamily="34" charset="0"/>
              </a:rPr>
              <a:t>requirements</a:t>
            </a:r>
            <a:endParaRPr lang="pt-PT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8953A9-B3E3-9AA3-2A00-7FF18036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50783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Downloadable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via web - Chrome Web Store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Overall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website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Highlight suspicious parts of web page or PDF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UI/UX Design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Turn off/on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Set threshold probability(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ies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highlighting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language models /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Pick highlighting color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LM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devs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add their LM /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F3930D-8B0C-D838-7865-FFA0748E3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2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C668B-BAB0-DC2F-7303-2E85467F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dirty="0">
                <a:latin typeface="+mj-lt"/>
                <a:cs typeface="Calibri Light"/>
              </a:rPr>
              <a:t>Non-</a:t>
            </a:r>
            <a:r>
              <a:rPr lang="pt-PT" sz="4400" dirty="0" err="1">
                <a:latin typeface="+mj-lt"/>
                <a:cs typeface="Calibri Light"/>
              </a:rPr>
              <a:t>functional</a:t>
            </a:r>
            <a:r>
              <a:rPr lang="pt-PT" sz="4400" dirty="0">
                <a:latin typeface="+mj-lt"/>
                <a:cs typeface="Calibri Light"/>
              </a:rPr>
              <a:t> </a:t>
            </a:r>
            <a:r>
              <a:rPr lang="pt-PT" sz="4400" dirty="0" err="1">
                <a:latin typeface="+mj-lt"/>
                <a:cs typeface="Calibri Light"/>
              </a:rPr>
              <a:t>requirements</a:t>
            </a:r>
            <a:endParaRPr lang="pt-PT" dirty="0">
              <a:latin typeface="+mj-lt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873859-B5A9-3375-55DA-7ED74621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600200"/>
            <a:ext cx="10358120" cy="4801314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pt-PT" sz="2400" dirty="0">
                <a:latin typeface="+mj-lt"/>
                <a:ea typeface="Roboto" panose="02000000000000000000" pitchFamily="2" charset="0"/>
                <a:cs typeface="Calibri Light" panose="020F0302020204030204" pitchFamily="34" charset="0"/>
              </a:rPr>
              <a:t>Performance: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and fast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large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Reliability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AI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Accurate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detection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False positives/negatives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Usability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D1D5DB"/>
                </a:solidFill>
                <a:effectLst/>
                <a:latin typeface="Söhne"/>
              </a:rPr>
              <a:t>⚠️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Extension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settings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Intuitive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UI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Compatibility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Chromium-based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browsers and more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Flexibility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b="0" i="0" dirty="0">
                <a:solidFill>
                  <a:srgbClr val="FF0000"/>
                </a:solidFill>
                <a:effectLst/>
                <a:latin typeface="Söhne"/>
              </a:rPr>
              <a:t>⚠️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Addition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removal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language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metrics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respect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user's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marL="285750" indent="-285750" algn="l">
              <a:buFont typeface="Arial,Sans-Serif"/>
              <a:buChar char="•"/>
            </a:pPr>
            <a:r>
              <a:rPr lang="pt-PT" sz="2400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Maintenance</a:t>
            </a:r>
            <a:r>
              <a:rPr lang="pt-PT" sz="2400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PT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 algn="l">
              <a:buFont typeface="Arial,Sans-Serif"/>
              <a:buChar char="•"/>
            </a:pPr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018FF4-EAB0-D48E-C06A-19C73E4AA4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6C5E7-7A47-CF99-48C5-5D0AB9F5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State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art</a:t>
            </a:r>
            <a:endParaRPr lang="pt-PT" dirty="0">
              <a:latin typeface="+mj-lt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385BFEB-B4A7-0157-3F01-2527DA8F2C47}"/>
              </a:ext>
            </a:extLst>
          </p:cNvPr>
          <p:cNvGrpSpPr/>
          <p:nvPr/>
        </p:nvGrpSpPr>
        <p:grpSpPr>
          <a:xfrm>
            <a:off x="1124643" y="2113200"/>
            <a:ext cx="9902122" cy="3886124"/>
            <a:chOff x="2133600" y="2606832"/>
            <a:chExt cx="7647700" cy="3001368"/>
          </a:xfrm>
        </p:grpSpPr>
        <p:sp>
          <p:nvSpPr>
            <p:cNvPr id="4" name="Google Shape;413;p67">
              <a:extLst>
                <a:ext uri="{FF2B5EF4-FFF2-40B4-BE49-F238E27FC236}">
                  <a16:creationId xmlns:a16="http://schemas.microsoft.com/office/drawing/2014/main" id="{356BFCA7-F6F4-B566-4143-5A48A2739762}"/>
                </a:ext>
              </a:extLst>
            </p:cNvPr>
            <p:cNvSpPr txBox="1">
              <a:spLocks/>
            </p:cNvSpPr>
            <p:nvPr/>
          </p:nvSpPr>
          <p:spPr>
            <a:xfrm>
              <a:off x="2388390" y="4539423"/>
              <a:ext cx="1922285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Plagiarism checking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Bad usability</a:t>
              </a:r>
            </a:p>
            <a:p>
              <a:r>
                <a:rPr lang="en-US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Mediocre detection</a:t>
              </a:r>
            </a:p>
          </p:txBody>
        </p:sp>
        <p:sp>
          <p:nvSpPr>
            <p:cNvPr id="5" name="Google Shape;415;p67">
              <a:extLst>
                <a:ext uri="{FF2B5EF4-FFF2-40B4-BE49-F238E27FC236}">
                  <a16:creationId xmlns:a16="http://schemas.microsoft.com/office/drawing/2014/main" id="{61E4C243-3D86-2CE9-BC67-18A4B449CD09}"/>
                </a:ext>
              </a:extLst>
            </p:cNvPr>
            <p:cNvSpPr txBox="1">
              <a:spLocks/>
            </p:cNvSpPr>
            <p:nvPr/>
          </p:nvSpPr>
          <p:spPr>
            <a:xfrm>
              <a:off x="2676165" y="3619429"/>
              <a:ext cx="1386869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PT" sz="2400" kern="0" dirty="0">
                  <a:solidFill>
                    <a:sysClr val="windowText" lastClr="000000"/>
                  </a:solidFill>
                </a:rPr>
                <a:t>Originality.AI</a:t>
              </a:r>
            </a:p>
          </p:txBody>
        </p:sp>
        <p:sp>
          <p:nvSpPr>
            <p:cNvPr id="6" name="Google Shape;416;p67">
              <a:extLst>
                <a:ext uri="{FF2B5EF4-FFF2-40B4-BE49-F238E27FC236}">
                  <a16:creationId xmlns:a16="http://schemas.microsoft.com/office/drawing/2014/main" id="{2D29D55F-983A-69B6-BC3A-56F87E105B70}"/>
                </a:ext>
              </a:extLst>
            </p:cNvPr>
            <p:cNvSpPr txBox="1">
              <a:spLocks/>
            </p:cNvSpPr>
            <p:nvPr/>
          </p:nvSpPr>
          <p:spPr>
            <a:xfrm>
              <a:off x="4777181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2400" kern="0" dirty="0" err="1">
                  <a:solidFill>
                    <a:sysClr val="windowText" lastClr="000000"/>
                  </a:solidFill>
                </a:rPr>
                <a:t>GPT</a:t>
              </a:r>
              <a:r>
                <a:rPr lang="pt-PT" sz="24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Zero</a:t>
              </a:r>
              <a:endParaRPr lang="pt-PT" sz="2400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Google Shape;417;p67">
              <a:extLst>
                <a:ext uri="{FF2B5EF4-FFF2-40B4-BE49-F238E27FC236}">
                  <a16:creationId xmlns:a16="http://schemas.microsoft.com/office/drawing/2014/main" id="{EDBAC944-D5A3-414E-91CF-825E7D70061A}"/>
                </a:ext>
              </a:extLst>
            </p:cNvPr>
            <p:cNvSpPr txBox="1">
              <a:spLocks/>
            </p:cNvSpPr>
            <p:nvPr/>
          </p:nvSpPr>
          <p:spPr>
            <a:xfrm>
              <a:off x="5248909" y="4541622"/>
              <a:ext cx="1465844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File uploads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Character limits</a:t>
              </a:r>
            </a:p>
            <a:p>
              <a:pPr>
                <a:buClr>
                  <a:schemeClr val="dk1"/>
                </a:buClr>
                <a:buSzPts val="11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Good detection</a:t>
              </a:r>
              <a:endParaRPr lang="en" sz="2000" kern="0" dirty="0">
                <a:solidFill>
                  <a:sysClr val="windowText" lastClr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Google Shape;418;p67">
              <a:extLst>
                <a:ext uri="{FF2B5EF4-FFF2-40B4-BE49-F238E27FC236}">
                  <a16:creationId xmlns:a16="http://schemas.microsoft.com/office/drawing/2014/main" id="{83941953-7CFB-4DE1-FB3E-3D8CD17DBBD7}"/>
                </a:ext>
              </a:extLst>
            </p:cNvPr>
            <p:cNvSpPr txBox="1">
              <a:spLocks/>
            </p:cNvSpPr>
            <p:nvPr/>
          </p:nvSpPr>
          <p:spPr>
            <a:xfrm>
              <a:off x="7372000" y="3619429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  <a:latin typeface="+mj-lt"/>
                </a:rPr>
                <a:t>OpenAI</a:t>
              </a:r>
              <a:endParaRPr lang="pt-PT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Google Shape;419;p67">
              <a:extLst>
                <a:ext uri="{FF2B5EF4-FFF2-40B4-BE49-F238E27FC236}">
                  <a16:creationId xmlns:a16="http://schemas.microsoft.com/office/drawing/2014/main" id="{091F7420-4A50-6816-BA58-C1BCEFBDA276}"/>
                </a:ext>
              </a:extLst>
            </p:cNvPr>
            <p:cNvSpPr txBox="1">
              <a:spLocks/>
            </p:cNvSpPr>
            <p:nvPr/>
          </p:nvSpPr>
          <p:spPr>
            <a:xfrm>
              <a:off x="7740721" y="4539423"/>
              <a:ext cx="1671856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Same as </a:t>
              </a:r>
              <a:r>
                <a:rPr lang="en-US" sz="20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GPTZero</a:t>
              </a:r>
              <a:endParaRPr lang="en-US" sz="2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Horrible detection </a:t>
              </a:r>
            </a:p>
          </p:txBody>
        </p:sp>
        <p:sp>
          <p:nvSpPr>
            <p:cNvPr id="15" name="Google Shape;435;p67">
              <a:extLst>
                <a:ext uri="{FF2B5EF4-FFF2-40B4-BE49-F238E27FC236}">
                  <a16:creationId xmlns:a16="http://schemas.microsoft.com/office/drawing/2014/main" id="{9E91508B-512F-F88E-70FE-32AD82B99584}"/>
                </a:ext>
              </a:extLst>
            </p:cNvPr>
            <p:cNvSpPr/>
            <p:nvPr/>
          </p:nvSpPr>
          <p:spPr>
            <a:xfrm>
              <a:off x="2133600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 err="1"/>
            </a:p>
          </p:txBody>
        </p:sp>
        <p:sp>
          <p:nvSpPr>
            <p:cNvPr id="16" name="Google Shape;436;p67">
              <a:extLst>
                <a:ext uri="{FF2B5EF4-FFF2-40B4-BE49-F238E27FC236}">
                  <a16:creationId xmlns:a16="http://schemas.microsoft.com/office/drawing/2014/main" id="{7B845B13-D533-1488-4DE2-B2DB3C006401}"/>
                </a:ext>
              </a:extLst>
            </p:cNvPr>
            <p:cNvSpPr/>
            <p:nvPr/>
          </p:nvSpPr>
          <p:spPr>
            <a:xfrm>
              <a:off x="4745831" y="4267200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99E1AE4-90F7-1E63-EBF6-48B92EB195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" t="-235" r="75325" b="-437"/>
            <a:stretch/>
          </p:blipFill>
          <p:spPr>
            <a:xfrm>
              <a:off x="2870933" y="2609895"/>
              <a:ext cx="957199" cy="9481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4" descr="Shape, arrow&#10;&#10;Description automatically generated">
              <a:extLst>
                <a:ext uri="{FF2B5EF4-FFF2-40B4-BE49-F238E27FC236}">
                  <a16:creationId xmlns:a16="http://schemas.microsoft.com/office/drawing/2014/main" id="{7E24A7B6-5AF6-18ED-EF5C-A8A2A0EBC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359" t="10300" r="8049" b="39657"/>
            <a:stretch/>
          </p:blipFill>
          <p:spPr>
            <a:xfrm>
              <a:off x="5534090" y="2606832"/>
              <a:ext cx="951612" cy="981904"/>
            </a:xfrm>
            <a:prstGeom prst="rect">
              <a:avLst/>
            </a:prstGeom>
          </p:spPr>
        </p:pic>
      </p:grp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D6CCA727-465B-5FC6-E787-6AA4CC2E5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74" y="2286000"/>
            <a:ext cx="1253856" cy="12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436;p67">
            <a:extLst>
              <a:ext uri="{FF2B5EF4-FFF2-40B4-BE49-F238E27FC236}">
                <a16:creationId xmlns:a16="http://schemas.microsoft.com/office/drawing/2014/main" id="{9776FFC2-1D61-C4CE-A55D-57F7665643B1}"/>
              </a:ext>
            </a:extLst>
          </p:cNvPr>
          <p:cNvSpPr/>
          <p:nvPr/>
        </p:nvSpPr>
        <p:spPr>
          <a:xfrm>
            <a:off x="7866650" y="4262400"/>
            <a:ext cx="3200707" cy="1736306"/>
          </a:xfrm>
          <a:prstGeom prst="frame">
            <a:avLst>
              <a:gd name="adj1" fmla="val 2831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6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FD89-1446-FF1A-2ADD-A1F89E5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+mj-lt"/>
              </a:rPr>
              <a:t>Actors</a:t>
            </a:r>
            <a:endParaRPr lang="pt-PT" dirty="0">
              <a:latin typeface="+mj-l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02A6FF-6BED-D25A-735F-C46A4920A7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DB7864E-7B7C-6A0B-44B7-65FE8CD3158F}"/>
              </a:ext>
            </a:extLst>
          </p:cNvPr>
          <p:cNvGrpSpPr/>
          <p:nvPr/>
        </p:nvGrpSpPr>
        <p:grpSpPr>
          <a:xfrm>
            <a:off x="1124399" y="2112070"/>
            <a:ext cx="9943200" cy="3813667"/>
            <a:chOff x="2512650" y="2258388"/>
            <a:chExt cx="7679050" cy="2710286"/>
          </a:xfrm>
        </p:grpSpPr>
        <p:sp>
          <p:nvSpPr>
            <p:cNvPr id="5" name="Google Shape;413;p67">
              <a:extLst>
                <a:ext uri="{FF2B5EF4-FFF2-40B4-BE49-F238E27FC236}">
                  <a16:creationId xmlns:a16="http://schemas.microsoft.com/office/drawing/2014/main" id="{9492147D-6E98-0FE3-4EBD-FF6E195381D1}"/>
                </a:ext>
              </a:extLst>
            </p:cNvPr>
            <p:cNvSpPr txBox="1">
              <a:spLocks/>
            </p:cNvSpPr>
            <p:nvPr/>
          </p:nvSpPr>
          <p:spPr>
            <a:xfrm>
              <a:off x="2615334" y="3886200"/>
              <a:ext cx="2179477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 b="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2000" kern="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Journalists, Researchers, Social Media Users, Teachers, Students, etc.</a:t>
              </a:r>
              <a:endParaRPr lang="en-US" sz="2000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" name="Google Shape;415;p67">
              <a:extLst>
                <a:ext uri="{FF2B5EF4-FFF2-40B4-BE49-F238E27FC236}">
                  <a16:creationId xmlns:a16="http://schemas.microsoft.com/office/drawing/2014/main" id="{094C65B8-4CCC-9144-4768-291EAE724CC4}"/>
                </a:ext>
              </a:extLst>
            </p:cNvPr>
            <p:cNvSpPr txBox="1">
              <a:spLocks/>
            </p:cNvSpPr>
            <p:nvPr/>
          </p:nvSpPr>
          <p:spPr>
            <a:xfrm>
              <a:off x="2832618" y="2961300"/>
              <a:ext cx="1940045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Regular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User</a:t>
              </a:r>
              <a:endParaRPr lang="pt-PT" sz="2400" kern="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pt-PT" sz="2400" kern="0" dirty="0">
                  <a:solidFill>
                    <a:sysClr val="windowText" lastClr="000000"/>
                  </a:solidFill>
                </a:rPr>
                <a:t>(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most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 </a:t>
              </a:r>
              <a:r>
                <a:rPr lang="pt-PT" sz="2400" kern="0" dirty="0" err="1">
                  <a:solidFill>
                    <a:sysClr val="windowText" lastClr="000000"/>
                  </a:solidFill>
                </a:rPr>
                <a:t>features</a:t>
              </a:r>
              <a:r>
                <a:rPr lang="pt-PT" sz="2400" kern="0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  <p:sp>
          <p:nvSpPr>
            <p:cNvPr id="7" name="Google Shape;416;p67">
              <a:extLst>
                <a:ext uri="{FF2B5EF4-FFF2-40B4-BE49-F238E27FC236}">
                  <a16:creationId xmlns:a16="http://schemas.microsoft.com/office/drawing/2014/main" id="{9722CD94-B522-23A4-44B4-4821D6262076}"/>
                </a:ext>
              </a:extLst>
            </p:cNvPr>
            <p:cNvSpPr txBox="1">
              <a:spLocks/>
            </p:cNvSpPr>
            <p:nvPr/>
          </p:nvSpPr>
          <p:spPr>
            <a:xfrm>
              <a:off x="516320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Admin</a:t>
              </a:r>
            </a:p>
            <a:p>
              <a:pPr algn="ctr"/>
              <a:r>
                <a:rPr lang="en" sz="2400" kern="0" dirty="0">
                  <a:solidFill>
                    <a:sysClr val="windowText" lastClr="000000"/>
                  </a:solidFill>
                </a:rPr>
                <a:t>(all permissions)</a:t>
              </a: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Google Shape;417;p67">
              <a:extLst>
                <a:ext uri="{FF2B5EF4-FFF2-40B4-BE49-F238E27FC236}">
                  <a16:creationId xmlns:a16="http://schemas.microsoft.com/office/drawing/2014/main" id="{DF43F7EE-DEF0-1036-D466-7E3EE25D24AC}"/>
                </a:ext>
              </a:extLst>
            </p:cNvPr>
            <p:cNvSpPr txBox="1">
              <a:spLocks/>
            </p:cNvSpPr>
            <p:nvPr/>
          </p:nvSpPr>
          <p:spPr>
            <a:xfrm>
              <a:off x="5287665" y="3900373"/>
              <a:ext cx="211855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chemeClr val="dk1"/>
                </a:buClr>
                <a:buSzPct val="100000"/>
              </a:pPr>
              <a:r>
                <a:rPr lang="en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Our team (4).</a:t>
              </a:r>
            </a:p>
            <a:p>
              <a:pPr>
                <a:buClr>
                  <a:schemeClr val="dk1"/>
                </a:buClr>
                <a:buSzPct val="100000"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accept/refuse and enable/disable LMs and metrics</a:t>
              </a:r>
            </a:p>
          </p:txBody>
        </p:sp>
        <p:sp>
          <p:nvSpPr>
            <p:cNvPr id="9" name="Google Shape;418;p67">
              <a:extLst>
                <a:ext uri="{FF2B5EF4-FFF2-40B4-BE49-F238E27FC236}">
                  <a16:creationId xmlns:a16="http://schemas.microsoft.com/office/drawing/2014/main" id="{E0BE6EC8-022E-924A-1F0C-06F13E6C9719}"/>
                </a:ext>
              </a:extLst>
            </p:cNvPr>
            <p:cNvSpPr txBox="1">
              <a:spLocks/>
            </p:cNvSpPr>
            <p:nvPr/>
          </p:nvSpPr>
          <p:spPr>
            <a:xfrm>
              <a:off x="7751050" y="2979903"/>
              <a:ext cx="2409300" cy="483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ctr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dk1"/>
                </a:buClr>
                <a:buSzPts val="1100"/>
              </a:pPr>
              <a:r>
                <a:rPr lang="pt-PT" sz="2400" dirty="0" err="1">
                  <a:solidFill>
                    <a:schemeClr val="tx1"/>
                  </a:solidFill>
                </a:rPr>
                <a:t>External</a:t>
              </a:r>
              <a:r>
                <a:rPr lang="pt-PT" sz="2400" dirty="0">
                  <a:solidFill>
                    <a:schemeClr val="tx1"/>
                  </a:solidFill>
                </a:rPr>
                <a:t> LM </a:t>
              </a:r>
              <a:r>
                <a:rPr lang="pt-PT" sz="2400" dirty="0" err="1">
                  <a:solidFill>
                    <a:schemeClr val="tx1"/>
                  </a:solidFill>
                </a:rPr>
                <a:t>Developer</a:t>
              </a:r>
              <a:endParaRPr lang="pt-PT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419;p67">
              <a:extLst>
                <a:ext uri="{FF2B5EF4-FFF2-40B4-BE49-F238E27FC236}">
                  <a16:creationId xmlns:a16="http://schemas.microsoft.com/office/drawing/2014/main" id="{658A023A-7E00-D23C-97A2-717D1041CB63}"/>
                </a:ext>
              </a:extLst>
            </p:cNvPr>
            <p:cNvSpPr txBox="1">
              <a:spLocks/>
            </p:cNvSpPr>
            <p:nvPr/>
          </p:nvSpPr>
          <p:spPr>
            <a:xfrm>
              <a:off x="7822349" y="3886200"/>
              <a:ext cx="2266700" cy="795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kern="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Can add their LM / metrics</a:t>
              </a: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1" name="Google Shape;420;p67">
              <a:extLst>
                <a:ext uri="{FF2B5EF4-FFF2-40B4-BE49-F238E27FC236}">
                  <a16:creationId xmlns:a16="http://schemas.microsoft.com/office/drawing/2014/main" id="{FCCE4F39-8782-5E96-B0D8-97CC001026E5}"/>
                </a:ext>
              </a:extLst>
            </p:cNvPr>
            <p:cNvGrpSpPr/>
            <p:nvPr/>
          </p:nvGrpSpPr>
          <p:grpSpPr>
            <a:xfrm>
              <a:off x="3440539" y="2296878"/>
              <a:ext cx="616221" cy="537321"/>
              <a:chOff x="1182450" y="565125"/>
              <a:chExt cx="5235525" cy="4565175"/>
            </a:xfrm>
          </p:grpSpPr>
          <p:sp>
            <p:nvSpPr>
              <p:cNvPr id="12" name="Google Shape;421;p67">
                <a:extLst>
                  <a:ext uri="{FF2B5EF4-FFF2-40B4-BE49-F238E27FC236}">
                    <a16:creationId xmlns:a16="http://schemas.microsoft.com/office/drawing/2014/main" id="{2F2EBB22-5E24-DCDE-FDCB-67F3734A66B0}"/>
                  </a:ext>
                </a:extLst>
              </p:cNvPr>
              <p:cNvSpPr/>
              <p:nvPr/>
            </p:nvSpPr>
            <p:spPr>
              <a:xfrm>
                <a:off x="4039150" y="3924975"/>
                <a:ext cx="439575" cy="1533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6133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66" y="6133"/>
                    </a:cubicBezTo>
                    <a:lnTo>
                      <a:pt x="14516" y="6133"/>
                    </a:lnTo>
                    <a:cubicBezTo>
                      <a:pt x="16212" y="6133"/>
                      <a:pt x="17582" y="4763"/>
                      <a:pt x="17582" y="3067"/>
                    </a:cubicBezTo>
                    <a:cubicBezTo>
                      <a:pt x="17582" y="1370"/>
                      <a:pt x="16212" y="0"/>
                      <a:pt x="14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2;p67">
                <a:extLst>
                  <a:ext uri="{FF2B5EF4-FFF2-40B4-BE49-F238E27FC236}">
                    <a16:creationId xmlns:a16="http://schemas.microsoft.com/office/drawing/2014/main" id="{5C57A3A0-EFF3-D188-AAEC-01A607F5B92A}"/>
                  </a:ext>
                </a:extLst>
              </p:cNvPr>
              <p:cNvSpPr/>
              <p:nvPr/>
            </p:nvSpPr>
            <p:spPr>
              <a:xfrm>
                <a:off x="3429975" y="565200"/>
                <a:ext cx="2988000" cy="4565100"/>
              </a:xfrm>
              <a:custGeom>
                <a:avLst/>
                <a:gdLst/>
                <a:ahLst/>
                <a:cxnLst/>
                <a:rect l="l" t="t" r="r" b="b"/>
                <a:pathLst>
                  <a:path w="119520" h="182604" extrusionOk="0">
                    <a:moveTo>
                      <a:pt x="59316" y="6108"/>
                    </a:moveTo>
                    <a:cubicBezTo>
                      <a:pt x="69616" y="6108"/>
                      <a:pt x="77599" y="9106"/>
                      <a:pt x="82528" y="14807"/>
                    </a:cubicBezTo>
                    <a:cubicBezTo>
                      <a:pt x="88009" y="21103"/>
                      <a:pt x="89803" y="30823"/>
                      <a:pt x="87845" y="42958"/>
                    </a:cubicBezTo>
                    <a:cubicBezTo>
                      <a:pt x="87706" y="42952"/>
                      <a:pt x="87563" y="42950"/>
                      <a:pt x="87418" y="42950"/>
                    </a:cubicBezTo>
                    <a:cubicBezTo>
                      <a:pt x="86717" y="42950"/>
                      <a:pt x="85965" y="43013"/>
                      <a:pt x="85236" y="43121"/>
                    </a:cubicBezTo>
                    <a:lnTo>
                      <a:pt x="82365" y="36238"/>
                    </a:lnTo>
                    <a:cubicBezTo>
                      <a:pt x="81880" y="35079"/>
                      <a:pt x="80749" y="34344"/>
                      <a:pt x="79543" y="34344"/>
                    </a:cubicBezTo>
                    <a:cubicBezTo>
                      <a:pt x="79289" y="34344"/>
                      <a:pt x="79032" y="34376"/>
                      <a:pt x="78777" y="34444"/>
                    </a:cubicBezTo>
                    <a:cubicBezTo>
                      <a:pt x="78632" y="34476"/>
                      <a:pt x="71653" y="36247"/>
                      <a:pt x="63202" y="36247"/>
                    </a:cubicBezTo>
                    <a:cubicBezTo>
                      <a:pt x="54560" y="36247"/>
                      <a:pt x="44380" y="34396"/>
                      <a:pt x="38394" y="26942"/>
                    </a:cubicBezTo>
                    <a:cubicBezTo>
                      <a:pt x="37797" y="26177"/>
                      <a:pt x="36912" y="25786"/>
                      <a:pt x="36014" y="25786"/>
                    </a:cubicBezTo>
                    <a:cubicBezTo>
                      <a:pt x="35341" y="25786"/>
                      <a:pt x="34661" y="26005"/>
                      <a:pt x="34088" y="26452"/>
                    </a:cubicBezTo>
                    <a:cubicBezTo>
                      <a:pt x="32783" y="27529"/>
                      <a:pt x="32555" y="29453"/>
                      <a:pt x="33631" y="30758"/>
                    </a:cubicBezTo>
                    <a:cubicBezTo>
                      <a:pt x="41144" y="40114"/>
                      <a:pt x="53233" y="42392"/>
                      <a:pt x="63232" y="42392"/>
                    </a:cubicBezTo>
                    <a:cubicBezTo>
                      <a:pt x="69341" y="42392"/>
                      <a:pt x="74670" y="41542"/>
                      <a:pt x="77701" y="40935"/>
                    </a:cubicBezTo>
                    <a:lnTo>
                      <a:pt x="79919" y="46285"/>
                    </a:lnTo>
                    <a:cubicBezTo>
                      <a:pt x="80710" y="48194"/>
                      <a:pt x="82549" y="49396"/>
                      <a:pt x="84541" y="49396"/>
                    </a:cubicBezTo>
                    <a:cubicBezTo>
                      <a:pt x="84932" y="49396"/>
                      <a:pt x="85329" y="49350"/>
                      <a:pt x="85725" y="49254"/>
                    </a:cubicBezTo>
                    <a:cubicBezTo>
                      <a:pt x="86363" y="49105"/>
                      <a:pt x="86987" y="49053"/>
                      <a:pt x="87443" y="49053"/>
                    </a:cubicBezTo>
                    <a:cubicBezTo>
                      <a:pt x="87687" y="49053"/>
                      <a:pt x="87884" y="49068"/>
                      <a:pt x="88009" y="49090"/>
                    </a:cubicBezTo>
                    <a:cubicBezTo>
                      <a:pt x="89248" y="49351"/>
                      <a:pt x="90194" y="50558"/>
                      <a:pt x="90194" y="51961"/>
                    </a:cubicBezTo>
                    <a:lnTo>
                      <a:pt x="90194" y="54179"/>
                    </a:lnTo>
                    <a:cubicBezTo>
                      <a:pt x="90194" y="55647"/>
                      <a:pt x="89281" y="56919"/>
                      <a:pt x="88041" y="57180"/>
                    </a:cubicBezTo>
                    <a:cubicBezTo>
                      <a:pt x="87880" y="57203"/>
                      <a:pt x="87718" y="57226"/>
                      <a:pt x="87557" y="57226"/>
                    </a:cubicBezTo>
                    <a:cubicBezTo>
                      <a:pt x="87490" y="57226"/>
                      <a:pt x="87423" y="57222"/>
                      <a:pt x="87356" y="57213"/>
                    </a:cubicBezTo>
                    <a:cubicBezTo>
                      <a:pt x="87230" y="57204"/>
                      <a:pt x="87105" y="57200"/>
                      <a:pt x="86980" y="57200"/>
                    </a:cubicBezTo>
                    <a:cubicBezTo>
                      <a:pt x="84190" y="57200"/>
                      <a:pt x="81658" y="59263"/>
                      <a:pt x="81158" y="62073"/>
                    </a:cubicBezTo>
                    <a:cubicBezTo>
                      <a:pt x="78940" y="74208"/>
                      <a:pt x="68371" y="82983"/>
                      <a:pt x="56041" y="82983"/>
                    </a:cubicBezTo>
                    <a:cubicBezTo>
                      <a:pt x="43743" y="82983"/>
                      <a:pt x="33175" y="74208"/>
                      <a:pt x="30956" y="62073"/>
                    </a:cubicBezTo>
                    <a:cubicBezTo>
                      <a:pt x="30426" y="59263"/>
                      <a:pt x="27922" y="57200"/>
                      <a:pt x="25135" y="57200"/>
                    </a:cubicBezTo>
                    <a:cubicBezTo>
                      <a:pt x="25010" y="57200"/>
                      <a:pt x="24884" y="57204"/>
                      <a:pt x="24759" y="57213"/>
                    </a:cubicBezTo>
                    <a:cubicBezTo>
                      <a:pt x="24692" y="57222"/>
                      <a:pt x="24625" y="57226"/>
                      <a:pt x="24557" y="57226"/>
                    </a:cubicBezTo>
                    <a:cubicBezTo>
                      <a:pt x="24394" y="57226"/>
                      <a:pt x="24226" y="57203"/>
                      <a:pt x="24041" y="57180"/>
                    </a:cubicBezTo>
                    <a:cubicBezTo>
                      <a:pt x="22834" y="56919"/>
                      <a:pt x="21921" y="55647"/>
                      <a:pt x="21921" y="54212"/>
                    </a:cubicBezTo>
                    <a:lnTo>
                      <a:pt x="21921" y="51994"/>
                    </a:lnTo>
                    <a:cubicBezTo>
                      <a:pt x="21921" y="50591"/>
                      <a:pt x="22867" y="49319"/>
                      <a:pt x="24074" y="49090"/>
                    </a:cubicBezTo>
                    <a:cubicBezTo>
                      <a:pt x="24233" y="49065"/>
                      <a:pt x="24392" y="49052"/>
                      <a:pt x="24549" y="49052"/>
                    </a:cubicBezTo>
                    <a:cubicBezTo>
                      <a:pt x="25385" y="49052"/>
                      <a:pt x="26161" y="49415"/>
                      <a:pt x="26683" y="50102"/>
                    </a:cubicBezTo>
                    <a:cubicBezTo>
                      <a:pt x="27238" y="50819"/>
                      <a:pt x="27988" y="51341"/>
                      <a:pt x="28869" y="51602"/>
                    </a:cubicBezTo>
                    <a:cubicBezTo>
                      <a:pt x="29270" y="51729"/>
                      <a:pt x="29686" y="51791"/>
                      <a:pt x="30101" y="51791"/>
                    </a:cubicBezTo>
                    <a:cubicBezTo>
                      <a:pt x="30965" y="51791"/>
                      <a:pt x="31827" y="51522"/>
                      <a:pt x="32555" y="51015"/>
                    </a:cubicBezTo>
                    <a:cubicBezTo>
                      <a:pt x="34479" y="49678"/>
                      <a:pt x="36143" y="48014"/>
                      <a:pt x="37578" y="46122"/>
                    </a:cubicBezTo>
                    <a:cubicBezTo>
                      <a:pt x="38589" y="44752"/>
                      <a:pt x="38296" y="42827"/>
                      <a:pt x="36926" y="41816"/>
                    </a:cubicBezTo>
                    <a:cubicBezTo>
                      <a:pt x="36386" y="41422"/>
                      <a:pt x="35752" y="41229"/>
                      <a:pt x="35120" y="41229"/>
                    </a:cubicBezTo>
                    <a:cubicBezTo>
                      <a:pt x="34185" y="41229"/>
                      <a:pt x="33256" y="41651"/>
                      <a:pt x="32653" y="42469"/>
                    </a:cubicBezTo>
                    <a:cubicBezTo>
                      <a:pt x="31968" y="43415"/>
                      <a:pt x="31152" y="44263"/>
                      <a:pt x="30271" y="45046"/>
                    </a:cubicBezTo>
                    <a:cubicBezTo>
                      <a:pt x="29293" y="44197"/>
                      <a:pt x="28184" y="43610"/>
                      <a:pt x="26977" y="43252"/>
                    </a:cubicBezTo>
                    <a:cubicBezTo>
                      <a:pt x="26161" y="40250"/>
                      <a:pt x="24791" y="33792"/>
                      <a:pt x="24791" y="26028"/>
                    </a:cubicBezTo>
                    <a:cubicBezTo>
                      <a:pt x="24791" y="21331"/>
                      <a:pt x="26227" y="18036"/>
                      <a:pt x="29064" y="16242"/>
                    </a:cubicBezTo>
                    <a:cubicBezTo>
                      <a:pt x="31283" y="14840"/>
                      <a:pt x="33631" y="14774"/>
                      <a:pt x="33631" y="14774"/>
                    </a:cubicBezTo>
                    <a:cubicBezTo>
                      <a:pt x="34414" y="14774"/>
                      <a:pt x="35197" y="14481"/>
                      <a:pt x="35752" y="13926"/>
                    </a:cubicBezTo>
                    <a:cubicBezTo>
                      <a:pt x="35817" y="13861"/>
                      <a:pt x="43352" y="6880"/>
                      <a:pt x="56204" y="6195"/>
                    </a:cubicBezTo>
                    <a:cubicBezTo>
                      <a:pt x="57264" y="6137"/>
                      <a:pt x="58301" y="6108"/>
                      <a:pt x="59316" y="6108"/>
                    </a:cubicBezTo>
                    <a:close/>
                    <a:moveTo>
                      <a:pt x="73036" y="84157"/>
                    </a:moveTo>
                    <a:lnTo>
                      <a:pt x="73036" y="90028"/>
                    </a:lnTo>
                    <a:lnTo>
                      <a:pt x="56041" y="104870"/>
                    </a:lnTo>
                    <a:lnTo>
                      <a:pt x="39079" y="90028"/>
                    </a:lnTo>
                    <a:lnTo>
                      <a:pt x="39079" y="84157"/>
                    </a:lnTo>
                    <a:cubicBezTo>
                      <a:pt x="44004" y="87288"/>
                      <a:pt x="49843" y="89115"/>
                      <a:pt x="56041" y="89115"/>
                    </a:cubicBezTo>
                    <a:cubicBezTo>
                      <a:pt x="62239" y="89115"/>
                      <a:pt x="68078" y="87288"/>
                      <a:pt x="73036" y="84157"/>
                    </a:cubicBezTo>
                    <a:close/>
                    <a:moveTo>
                      <a:pt x="33305" y="93095"/>
                    </a:moveTo>
                    <a:lnTo>
                      <a:pt x="51572" y="109078"/>
                    </a:lnTo>
                    <a:lnTo>
                      <a:pt x="44526" y="116124"/>
                    </a:lnTo>
                    <a:cubicBezTo>
                      <a:pt x="43855" y="116795"/>
                      <a:pt x="43088" y="116915"/>
                      <a:pt x="42595" y="116915"/>
                    </a:cubicBezTo>
                    <a:cubicBezTo>
                      <a:pt x="42513" y="116915"/>
                      <a:pt x="42439" y="116912"/>
                      <a:pt x="42373" y="116907"/>
                    </a:cubicBezTo>
                    <a:cubicBezTo>
                      <a:pt x="41917" y="116875"/>
                      <a:pt x="41036" y="116646"/>
                      <a:pt x="40416" y="115733"/>
                    </a:cubicBezTo>
                    <a:lnTo>
                      <a:pt x="28510" y="97890"/>
                    </a:lnTo>
                    <a:lnTo>
                      <a:pt x="33305" y="93095"/>
                    </a:lnTo>
                    <a:close/>
                    <a:moveTo>
                      <a:pt x="78810" y="93095"/>
                    </a:moveTo>
                    <a:lnTo>
                      <a:pt x="83605" y="97890"/>
                    </a:lnTo>
                    <a:lnTo>
                      <a:pt x="71699" y="115733"/>
                    </a:lnTo>
                    <a:cubicBezTo>
                      <a:pt x="71079" y="116646"/>
                      <a:pt x="70198" y="116875"/>
                      <a:pt x="69741" y="116907"/>
                    </a:cubicBezTo>
                    <a:cubicBezTo>
                      <a:pt x="69672" y="116912"/>
                      <a:pt x="69594" y="116915"/>
                      <a:pt x="69509" y="116915"/>
                    </a:cubicBezTo>
                    <a:cubicBezTo>
                      <a:pt x="69002" y="116915"/>
                      <a:pt x="68260" y="116795"/>
                      <a:pt x="67589" y="116124"/>
                    </a:cubicBezTo>
                    <a:lnTo>
                      <a:pt x="60510" y="109078"/>
                    </a:lnTo>
                    <a:lnTo>
                      <a:pt x="78810" y="93095"/>
                    </a:lnTo>
                    <a:close/>
                    <a:moveTo>
                      <a:pt x="56041" y="113254"/>
                    </a:moveTo>
                    <a:lnTo>
                      <a:pt x="58781" y="115961"/>
                    </a:lnTo>
                    <a:lnTo>
                      <a:pt x="58944" y="120169"/>
                    </a:lnTo>
                    <a:lnTo>
                      <a:pt x="53138" y="120169"/>
                    </a:lnTo>
                    <a:lnTo>
                      <a:pt x="53334" y="115961"/>
                    </a:lnTo>
                    <a:lnTo>
                      <a:pt x="56041" y="113254"/>
                    </a:lnTo>
                    <a:close/>
                    <a:moveTo>
                      <a:pt x="59317" y="0"/>
                    </a:moveTo>
                    <a:cubicBezTo>
                      <a:pt x="58193" y="0"/>
                      <a:pt x="57046" y="32"/>
                      <a:pt x="55878" y="95"/>
                    </a:cubicBezTo>
                    <a:cubicBezTo>
                      <a:pt x="43189" y="780"/>
                      <a:pt x="35001" y="6619"/>
                      <a:pt x="32392" y="8740"/>
                    </a:cubicBezTo>
                    <a:cubicBezTo>
                      <a:pt x="30989" y="8903"/>
                      <a:pt x="28543" y="9425"/>
                      <a:pt x="26096" y="10893"/>
                    </a:cubicBezTo>
                    <a:cubicBezTo>
                      <a:pt x="22704" y="12915"/>
                      <a:pt x="18659" y="17221"/>
                      <a:pt x="18659" y="26028"/>
                    </a:cubicBezTo>
                    <a:cubicBezTo>
                      <a:pt x="18659" y="33727"/>
                      <a:pt x="19898" y="40153"/>
                      <a:pt x="20779" y="43806"/>
                    </a:cubicBezTo>
                    <a:cubicBezTo>
                      <a:pt x="17811" y="45241"/>
                      <a:pt x="15788" y="48405"/>
                      <a:pt x="15788" y="51994"/>
                    </a:cubicBezTo>
                    <a:lnTo>
                      <a:pt x="15788" y="54179"/>
                    </a:lnTo>
                    <a:cubicBezTo>
                      <a:pt x="15788" y="58550"/>
                      <a:pt x="18757" y="62334"/>
                      <a:pt x="22834" y="63182"/>
                    </a:cubicBezTo>
                    <a:cubicBezTo>
                      <a:pt x="23402" y="63290"/>
                      <a:pt x="24014" y="63354"/>
                      <a:pt x="24597" y="63354"/>
                    </a:cubicBezTo>
                    <a:cubicBezTo>
                      <a:pt x="24717" y="63354"/>
                      <a:pt x="24837" y="63351"/>
                      <a:pt x="24954" y="63345"/>
                    </a:cubicBezTo>
                    <a:cubicBezTo>
                      <a:pt x="26129" y="69413"/>
                      <a:pt x="28967" y="74828"/>
                      <a:pt x="32979" y="79101"/>
                    </a:cubicBezTo>
                    <a:lnTo>
                      <a:pt x="32979" y="85853"/>
                    </a:lnTo>
                    <a:cubicBezTo>
                      <a:pt x="32261" y="85886"/>
                      <a:pt x="31544" y="86212"/>
                      <a:pt x="30989" y="86734"/>
                    </a:cubicBezTo>
                    <a:lnTo>
                      <a:pt x="22508" y="95248"/>
                    </a:lnTo>
                    <a:lnTo>
                      <a:pt x="5872" y="101641"/>
                    </a:lnTo>
                    <a:cubicBezTo>
                      <a:pt x="4404" y="102196"/>
                      <a:pt x="3034" y="102946"/>
                      <a:pt x="1762" y="103794"/>
                    </a:cubicBezTo>
                    <a:cubicBezTo>
                      <a:pt x="359" y="104740"/>
                      <a:pt x="0" y="106632"/>
                      <a:pt x="946" y="108035"/>
                    </a:cubicBezTo>
                    <a:cubicBezTo>
                      <a:pt x="1533" y="108915"/>
                      <a:pt x="2512" y="109372"/>
                      <a:pt x="3490" y="109372"/>
                    </a:cubicBezTo>
                    <a:cubicBezTo>
                      <a:pt x="4078" y="109372"/>
                      <a:pt x="4665" y="109209"/>
                      <a:pt x="5219" y="108850"/>
                    </a:cubicBezTo>
                    <a:cubicBezTo>
                      <a:pt x="6100" y="108263"/>
                      <a:pt x="7046" y="107741"/>
                      <a:pt x="8057" y="107350"/>
                    </a:cubicBezTo>
                    <a:lnTo>
                      <a:pt x="23519" y="101413"/>
                    </a:lnTo>
                    <a:lnTo>
                      <a:pt x="35327" y="119125"/>
                    </a:lnTo>
                    <a:cubicBezTo>
                      <a:pt x="36795" y="121311"/>
                      <a:pt x="39144" y="122746"/>
                      <a:pt x="41786" y="123007"/>
                    </a:cubicBezTo>
                    <a:cubicBezTo>
                      <a:pt x="42047" y="123007"/>
                      <a:pt x="42341" y="123040"/>
                      <a:pt x="42634" y="123040"/>
                    </a:cubicBezTo>
                    <a:cubicBezTo>
                      <a:pt x="44167" y="123040"/>
                      <a:pt x="45635" y="122648"/>
                      <a:pt x="46940" y="121898"/>
                    </a:cubicBezTo>
                    <a:lnTo>
                      <a:pt x="46940" y="121898"/>
                    </a:lnTo>
                    <a:lnTo>
                      <a:pt x="44428" y="179407"/>
                    </a:lnTo>
                    <a:cubicBezTo>
                      <a:pt x="44331" y="181103"/>
                      <a:pt x="45635" y="182538"/>
                      <a:pt x="47332" y="182604"/>
                    </a:cubicBezTo>
                    <a:lnTo>
                      <a:pt x="47462" y="182604"/>
                    </a:lnTo>
                    <a:cubicBezTo>
                      <a:pt x="49093" y="182604"/>
                      <a:pt x="50463" y="181331"/>
                      <a:pt x="50528" y="179700"/>
                    </a:cubicBezTo>
                    <a:lnTo>
                      <a:pt x="52877" y="126302"/>
                    </a:lnTo>
                    <a:lnTo>
                      <a:pt x="59238" y="126302"/>
                    </a:lnTo>
                    <a:lnTo>
                      <a:pt x="61586" y="179700"/>
                    </a:lnTo>
                    <a:cubicBezTo>
                      <a:pt x="61652" y="181331"/>
                      <a:pt x="63022" y="182604"/>
                      <a:pt x="64620" y="182604"/>
                    </a:cubicBezTo>
                    <a:lnTo>
                      <a:pt x="64783" y="182604"/>
                    </a:lnTo>
                    <a:cubicBezTo>
                      <a:pt x="66447" y="182538"/>
                      <a:pt x="67752" y="181103"/>
                      <a:pt x="67686" y="179407"/>
                    </a:cubicBezTo>
                    <a:lnTo>
                      <a:pt x="65142" y="121898"/>
                    </a:lnTo>
                    <a:lnTo>
                      <a:pt x="65142" y="121898"/>
                    </a:lnTo>
                    <a:cubicBezTo>
                      <a:pt x="66447" y="122648"/>
                      <a:pt x="67947" y="123040"/>
                      <a:pt x="69448" y="123040"/>
                    </a:cubicBezTo>
                    <a:cubicBezTo>
                      <a:pt x="69741" y="123040"/>
                      <a:pt x="70035" y="123007"/>
                      <a:pt x="70329" y="123007"/>
                    </a:cubicBezTo>
                    <a:cubicBezTo>
                      <a:pt x="72971" y="122746"/>
                      <a:pt x="75319" y="121311"/>
                      <a:pt x="76787" y="119125"/>
                    </a:cubicBezTo>
                    <a:lnTo>
                      <a:pt x="88596" y="101413"/>
                    </a:lnTo>
                    <a:lnTo>
                      <a:pt x="104058" y="107350"/>
                    </a:lnTo>
                    <a:cubicBezTo>
                      <a:pt x="106210" y="108198"/>
                      <a:pt x="108070" y="109535"/>
                      <a:pt x="109538" y="111199"/>
                    </a:cubicBezTo>
                    <a:lnTo>
                      <a:pt x="98969" y="121768"/>
                    </a:lnTo>
                    <a:cubicBezTo>
                      <a:pt x="95152" y="125584"/>
                      <a:pt x="93065" y="130673"/>
                      <a:pt x="93065" y="136055"/>
                    </a:cubicBezTo>
                    <a:lnTo>
                      <a:pt x="93065" y="179537"/>
                    </a:lnTo>
                    <a:cubicBezTo>
                      <a:pt x="93065" y="181234"/>
                      <a:pt x="94402" y="182604"/>
                      <a:pt x="96098" y="182604"/>
                    </a:cubicBezTo>
                    <a:cubicBezTo>
                      <a:pt x="97795" y="182604"/>
                      <a:pt x="99165" y="181234"/>
                      <a:pt x="99165" y="179537"/>
                    </a:cubicBezTo>
                    <a:lnTo>
                      <a:pt x="99165" y="136055"/>
                    </a:lnTo>
                    <a:cubicBezTo>
                      <a:pt x="99165" y="132304"/>
                      <a:pt x="100632" y="128748"/>
                      <a:pt x="103307" y="126106"/>
                    </a:cubicBezTo>
                    <a:lnTo>
                      <a:pt x="112571" y="116809"/>
                    </a:lnTo>
                    <a:cubicBezTo>
                      <a:pt x="112963" y="118179"/>
                      <a:pt x="113126" y="119615"/>
                      <a:pt x="113061" y="121083"/>
                    </a:cubicBezTo>
                    <a:lnTo>
                      <a:pt x="110712" y="179439"/>
                    </a:lnTo>
                    <a:cubicBezTo>
                      <a:pt x="110614" y="181103"/>
                      <a:pt x="111952" y="182538"/>
                      <a:pt x="113615" y="182604"/>
                    </a:cubicBezTo>
                    <a:lnTo>
                      <a:pt x="113746" y="182604"/>
                    </a:lnTo>
                    <a:cubicBezTo>
                      <a:pt x="115377" y="182604"/>
                      <a:pt x="116747" y="181331"/>
                      <a:pt x="116812" y="179668"/>
                    </a:cubicBezTo>
                    <a:lnTo>
                      <a:pt x="119161" y="121343"/>
                    </a:lnTo>
                    <a:cubicBezTo>
                      <a:pt x="119519" y="112667"/>
                      <a:pt x="114333" y="104773"/>
                      <a:pt x="106243" y="101641"/>
                    </a:cubicBezTo>
                    <a:lnTo>
                      <a:pt x="89607" y="95248"/>
                    </a:lnTo>
                    <a:lnTo>
                      <a:pt x="81093" y="86734"/>
                    </a:lnTo>
                    <a:cubicBezTo>
                      <a:pt x="80571" y="86212"/>
                      <a:pt x="79854" y="85886"/>
                      <a:pt x="79136" y="85853"/>
                    </a:cubicBezTo>
                    <a:lnTo>
                      <a:pt x="79136" y="79101"/>
                    </a:lnTo>
                    <a:cubicBezTo>
                      <a:pt x="83148" y="74828"/>
                      <a:pt x="85986" y="69445"/>
                      <a:pt x="87128" y="63345"/>
                    </a:cubicBezTo>
                    <a:cubicBezTo>
                      <a:pt x="87251" y="63351"/>
                      <a:pt x="87374" y="63354"/>
                      <a:pt x="87497" y="63354"/>
                    </a:cubicBezTo>
                    <a:cubicBezTo>
                      <a:pt x="88092" y="63354"/>
                      <a:pt x="88686" y="63290"/>
                      <a:pt x="89281" y="63182"/>
                    </a:cubicBezTo>
                    <a:cubicBezTo>
                      <a:pt x="93358" y="62334"/>
                      <a:pt x="96294" y="58550"/>
                      <a:pt x="96294" y="54212"/>
                    </a:cubicBezTo>
                    <a:lnTo>
                      <a:pt x="96294" y="51961"/>
                    </a:lnTo>
                    <a:cubicBezTo>
                      <a:pt x="96294" y="49449"/>
                      <a:pt x="95283" y="47133"/>
                      <a:pt x="93619" y="45470"/>
                    </a:cubicBezTo>
                    <a:cubicBezTo>
                      <a:pt x="96327" y="30758"/>
                      <a:pt x="94076" y="18819"/>
                      <a:pt x="87160" y="10795"/>
                    </a:cubicBezTo>
                    <a:cubicBezTo>
                      <a:pt x="81011" y="3690"/>
                      <a:pt x="71446" y="0"/>
                      <a:pt x="5931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23;p67">
                <a:extLst>
                  <a:ext uri="{FF2B5EF4-FFF2-40B4-BE49-F238E27FC236}">
                    <a16:creationId xmlns:a16="http://schemas.microsoft.com/office/drawing/2014/main" id="{9F46B139-2EF1-6A7F-3DAB-1934653FAAAF}"/>
                  </a:ext>
                </a:extLst>
              </p:cNvPr>
              <p:cNvSpPr/>
              <p:nvPr/>
            </p:nvSpPr>
            <p:spPr>
              <a:xfrm>
                <a:off x="1182450" y="565125"/>
                <a:ext cx="2744175" cy="4565175"/>
              </a:xfrm>
              <a:custGeom>
                <a:avLst/>
                <a:gdLst/>
                <a:ahLst/>
                <a:cxnLst/>
                <a:rect l="l" t="t" r="r" b="b"/>
                <a:pathLst>
                  <a:path w="109767" h="182607" extrusionOk="0">
                    <a:moveTo>
                      <a:pt x="54900" y="6100"/>
                    </a:moveTo>
                    <a:cubicBezTo>
                      <a:pt x="61391" y="6100"/>
                      <a:pt x="66872" y="10276"/>
                      <a:pt x="68503" y="15886"/>
                    </a:cubicBezTo>
                    <a:cubicBezTo>
                      <a:pt x="64295" y="14288"/>
                      <a:pt x="59695" y="13407"/>
                      <a:pt x="54900" y="13407"/>
                    </a:cubicBezTo>
                    <a:cubicBezTo>
                      <a:pt x="50072" y="13407"/>
                      <a:pt x="45473" y="14288"/>
                      <a:pt x="41265" y="15886"/>
                    </a:cubicBezTo>
                    <a:cubicBezTo>
                      <a:pt x="42896" y="10276"/>
                      <a:pt x="48376" y="6100"/>
                      <a:pt x="54900" y="6100"/>
                    </a:cubicBezTo>
                    <a:close/>
                    <a:moveTo>
                      <a:pt x="54900" y="19540"/>
                    </a:moveTo>
                    <a:cubicBezTo>
                      <a:pt x="72123" y="19540"/>
                      <a:pt x="86150" y="32914"/>
                      <a:pt x="86150" y="49387"/>
                    </a:cubicBezTo>
                    <a:cubicBezTo>
                      <a:pt x="86150" y="51736"/>
                      <a:pt x="85856" y="54084"/>
                      <a:pt x="85269" y="56400"/>
                    </a:cubicBezTo>
                    <a:cubicBezTo>
                      <a:pt x="84486" y="56466"/>
                      <a:pt x="83638" y="56596"/>
                      <a:pt x="82888" y="56792"/>
                    </a:cubicBezTo>
                    <a:lnTo>
                      <a:pt x="80604" y="54900"/>
                    </a:lnTo>
                    <a:cubicBezTo>
                      <a:pt x="79529" y="54033"/>
                      <a:pt x="78235" y="53550"/>
                      <a:pt x="76897" y="53550"/>
                    </a:cubicBezTo>
                    <a:cubicBezTo>
                      <a:pt x="76774" y="53550"/>
                      <a:pt x="76650" y="53554"/>
                      <a:pt x="76527" y="53562"/>
                    </a:cubicBezTo>
                    <a:cubicBezTo>
                      <a:pt x="75820" y="53603"/>
                      <a:pt x="74655" y="53653"/>
                      <a:pt x="73148" y="53653"/>
                    </a:cubicBezTo>
                    <a:cubicBezTo>
                      <a:pt x="65065" y="53653"/>
                      <a:pt x="47140" y="52219"/>
                      <a:pt x="37187" y="40286"/>
                    </a:cubicBezTo>
                    <a:cubicBezTo>
                      <a:pt x="36587" y="39558"/>
                      <a:pt x="35722" y="39185"/>
                      <a:pt x="34848" y="39185"/>
                    </a:cubicBezTo>
                    <a:cubicBezTo>
                      <a:pt x="34156" y="39185"/>
                      <a:pt x="33458" y="39419"/>
                      <a:pt x="32882" y="39895"/>
                    </a:cubicBezTo>
                    <a:cubicBezTo>
                      <a:pt x="31577" y="41004"/>
                      <a:pt x="31414" y="42928"/>
                      <a:pt x="32490" y="44200"/>
                    </a:cubicBezTo>
                    <a:cubicBezTo>
                      <a:pt x="38329" y="51181"/>
                      <a:pt x="46876" y="55911"/>
                      <a:pt x="57901" y="58227"/>
                    </a:cubicBezTo>
                    <a:cubicBezTo>
                      <a:pt x="63787" y="59482"/>
                      <a:pt x="69227" y="59763"/>
                      <a:pt x="72981" y="59763"/>
                    </a:cubicBezTo>
                    <a:cubicBezTo>
                      <a:pt x="74594" y="59763"/>
                      <a:pt x="75896" y="59711"/>
                      <a:pt x="76788" y="59662"/>
                    </a:cubicBezTo>
                    <a:lnTo>
                      <a:pt x="80376" y="62631"/>
                    </a:lnTo>
                    <a:cubicBezTo>
                      <a:pt x="80932" y="63075"/>
                      <a:pt x="81614" y="63309"/>
                      <a:pt x="82302" y="63309"/>
                    </a:cubicBezTo>
                    <a:cubicBezTo>
                      <a:pt x="82826" y="63309"/>
                      <a:pt x="83354" y="63174"/>
                      <a:pt x="83834" y="62892"/>
                    </a:cubicBezTo>
                    <a:cubicBezTo>
                      <a:pt x="84251" y="62683"/>
                      <a:pt x="85441" y="62453"/>
                      <a:pt x="86301" y="62453"/>
                    </a:cubicBezTo>
                    <a:cubicBezTo>
                      <a:pt x="86517" y="62453"/>
                      <a:pt x="86711" y="62468"/>
                      <a:pt x="86868" y="62500"/>
                    </a:cubicBezTo>
                    <a:cubicBezTo>
                      <a:pt x="88074" y="62729"/>
                      <a:pt x="89020" y="63968"/>
                      <a:pt x="89020" y="65371"/>
                    </a:cubicBezTo>
                    <a:lnTo>
                      <a:pt x="89020" y="67589"/>
                    </a:lnTo>
                    <a:cubicBezTo>
                      <a:pt x="89020" y="69024"/>
                      <a:pt x="88140" y="70296"/>
                      <a:pt x="86965" y="70557"/>
                    </a:cubicBezTo>
                    <a:cubicBezTo>
                      <a:pt x="86774" y="70605"/>
                      <a:pt x="86583" y="70635"/>
                      <a:pt x="86392" y="70635"/>
                    </a:cubicBezTo>
                    <a:cubicBezTo>
                      <a:pt x="86322" y="70635"/>
                      <a:pt x="86252" y="70631"/>
                      <a:pt x="86182" y="70623"/>
                    </a:cubicBezTo>
                    <a:cubicBezTo>
                      <a:pt x="86057" y="70614"/>
                      <a:pt x="85931" y="70610"/>
                      <a:pt x="85806" y="70610"/>
                    </a:cubicBezTo>
                    <a:cubicBezTo>
                      <a:pt x="83016" y="70610"/>
                      <a:pt x="80484" y="72673"/>
                      <a:pt x="79985" y="75483"/>
                    </a:cubicBezTo>
                    <a:cubicBezTo>
                      <a:pt x="77767" y="87585"/>
                      <a:pt x="67198" y="96392"/>
                      <a:pt x="54900" y="96392"/>
                    </a:cubicBezTo>
                    <a:cubicBezTo>
                      <a:pt x="42570" y="96392"/>
                      <a:pt x="32001" y="87585"/>
                      <a:pt x="29783" y="75483"/>
                    </a:cubicBezTo>
                    <a:cubicBezTo>
                      <a:pt x="29283" y="72673"/>
                      <a:pt x="26751" y="70610"/>
                      <a:pt x="23961" y="70610"/>
                    </a:cubicBezTo>
                    <a:cubicBezTo>
                      <a:pt x="23836" y="70610"/>
                      <a:pt x="23711" y="70614"/>
                      <a:pt x="23585" y="70623"/>
                    </a:cubicBezTo>
                    <a:cubicBezTo>
                      <a:pt x="23515" y="70631"/>
                      <a:pt x="23445" y="70635"/>
                      <a:pt x="23375" y="70635"/>
                    </a:cubicBezTo>
                    <a:cubicBezTo>
                      <a:pt x="23184" y="70635"/>
                      <a:pt x="22993" y="70605"/>
                      <a:pt x="22802" y="70557"/>
                    </a:cubicBezTo>
                    <a:cubicBezTo>
                      <a:pt x="21628" y="70296"/>
                      <a:pt x="20747" y="69024"/>
                      <a:pt x="20747" y="67589"/>
                    </a:cubicBezTo>
                    <a:lnTo>
                      <a:pt x="20747" y="65403"/>
                    </a:lnTo>
                    <a:cubicBezTo>
                      <a:pt x="20747" y="63968"/>
                      <a:pt x="21693" y="62696"/>
                      <a:pt x="22900" y="62500"/>
                    </a:cubicBezTo>
                    <a:cubicBezTo>
                      <a:pt x="23073" y="62467"/>
                      <a:pt x="23246" y="62450"/>
                      <a:pt x="23416" y="62450"/>
                    </a:cubicBezTo>
                    <a:cubicBezTo>
                      <a:pt x="24236" y="62450"/>
                      <a:pt x="24996" y="62830"/>
                      <a:pt x="25510" y="63479"/>
                    </a:cubicBezTo>
                    <a:cubicBezTo>
                      <a:pt x="26097" y="64229"/>
                      <a:pt x="26847" y="64751"/>
                      <a:pt x="27695" y="65012"/>
                    </a:cubicBezTo>
                    <a:cubicBezTo>
                      <a:pt x="28096" y="65128"/>
                      <a:pt x="28514" y="65186"/>
                      <a:pt x="28932" y="65186"/>
                    </a:cubicBezTo>
                    <a:cubicBezTo>
                      <a:pt x="29805" y="65186"/>
                      <a:pt x="30675" y="64932"/>
                      <a:pt x="31381" y="64425"/>
                    </a:cubicBezTo>
                    <a:cubicBezTo>
                      <a:pt x="33273" y="63087"/>
                      <a:pt x="34937" y="61456"/>
                      <a:pt x="36339" y="59597"/>
                    </a:cubicBezTo>
                    <a:cubicBezTo>
                      <a:pt x="37351" y="58260"/>
                      <a:pt x="37090" y="56335"/>
                      <a:pt x="35720" y="55324"/>
                    </a:cubicBezTo>
                    <a:cubicBezTo>
                      <a:pt x="35171" y="54909"/>
                      <a:pt x="34523" y="54708"/>
                      <a:pt x="33880" y="54708"/>
                    </a:cubicBezTo>
                    <a:cubicBezTo>
                      <a:pt x="32956" y="54708"/>
                      <a:pt x="32043" y="55122"/>
                      <a:pt x="31446" y="55911"/>
                    </a:cubicBezTo>
                    <a:cubicBezTo>
                      <a:pt x="30761" y="56857"/>
                      <a:pt x="29978" y="57705"/>
                      <a:pt x="29098" y="58423"/>
                    </a:cubicBezTo>
                    <a:cubicBezTo>
                      <a:pt x="27793" y="57314"/>
                      <a:pt x="26195" y="56629"/>
                      <a:pt x="24498" y="56400"/>
                    </a:cubicBezTo>
                    <a:cubicBezTo>
                      <a:pt x="23911" y="54084"/>
                      <a:pt x="23618" y="51736"/>
                      <a:pt x="23618" y="49387"/>
                    </a:cubicBezTo>
                    <a:cubicBezTo>
                      <a:pt x="23618" y="32914"/>
                      <a:pt x="37644" y="19540"/>
                      <a:pt x="54900" y="19540"/>
                    </a:cubicBezTo>
                    <a:close/>
                    <a:moveTo>
                      <a:pt x="66121" y="100437"/>
                    </a:moveTo>
                    <a:lnTo>
                      <a:pt x="66121" y="106765"/>
                    </a:lnTo>
                    <a:lnTo>
                      <a:pt x="54900" y="118019"/>
                    </a:lnTo>
                    <a:lnTo>
                      <a:pt x="43646" y="106765"/>
                    </a:lnTo>
                    <a:lnTo>
                      <a:pt x="43646" y="100437"/>
                    </a:lnTo>
                    <a:cubicBezTo>
                      <a:pt x="47137" y="101775"/>
                      <a:pt x="50953" y="102492"/>
                      <a:pt x="54900" y="102492"/>
                    </a:cubicBezTo>
                    <a:cubicBezTo>
                      <a:pt x="58814" y="102492"/>
                      <a:pt x="62631" y="101775"/>
                      <a:pt x="66121" y="100437"/>
                    </a:cubicBezTo>
                    <a:close/>
                    <a:moveTo>
                      <a:pt x="37709" y="109505"/>
                    </a:moveTo>
                    <a:lnTo>
                      <a:pt x="50366" y="122162"/>
                    </a:lnTo>
                    <a:lnTo>
                      <a:pt x="42211" y="129143"/>
                    </a:lnTo>
                    <a:lnTo>
                      <a:pt x="33012" y="114203"/>
                    </a:lnTo>
                    <a:lnTo>
                      <a:pt x="37709" y="109505"/>
                    </a:lnTo>
                    <a:close/>
                    <a:moveTo>
                      <a:pt x="72058" y="109505"/>
                    </a:moveTo>
                    <a:lnTo>
                      <a:pt x="76755" y="114203"/>
                    </a:lnTo>
                    <a:lnTo>
                      <a:pt x="67557" y="129143"/>
                    </a:lnTo>
                    <a:lnTo>
                      <a:pt x="59402" y="122162"/>
                    </a:lnTo>
                    <a:lnTo>
                      <a:pt x="72058" y="109505"/>
                    </a:lnTo>
                    <a:close/>
                    <a:moveTo>
                      <a:pt x="54867" y="1"/>
                    </a:moveTo>
                    <a:cubicBezTo>
                      <a:pt x="43809" y="1"/>
                      <a:pt x="34774" y="8580"/>
                      <a:pt x="34676" y="19148"/>
                    </a:cubicBezTo>
                    <a:cubicBezTo>
                      <a:pt x="24335" y="25542"/>
                      <a:pt x="17485" y="36698"/>
                      <a:pt x="17485" y="49387"/>
                    </a:cubicBezTo>
                    <a:cubicBezTo>
                      <a:pt x="17485" y="52225"/>
                      <a:pt x="17844" y="55063"/>
                      <a:pt x="18529" y="57836"/>
                    </a:cubicBezTo>
                    <a:cubicBezTo>
                      <a:pt x="16148" y="59434"/>
                      <a:pt x="14647" y="62239"/>
                      <a:pt x="14647" y="65403"/>
                    </a:cubicBezTo>
                    <a:lnTo>
                      <a:pt x="14647" y="67589"/>
                    </a:lnTo>
                    <a:cubicBezTo>
                      <a:pt x="14647" y="71830"/>
                      <a:pt x="17485" y="75581"/>
                      <a:pt x="21399" y="76527"/>
                    </a:cubicBezTo>
                    <a:cubicBezTo>
                      <a:pt x="22081" y="76669"/>
                      <a:pt x="22788" y="76761"/>
                      <a:pt x="23497" y="76761"/>
                    </a:cubicBezTo>
                    <a:cubicBezTo>
                      <a:pt x="23603" y="76761"/>
                      <a:pt x="23708" y="76759"/>
                      <a:pt x="23813" y="76755"/>
                    </a:cubicBezTo>
                    <a:cubicBezTo>
                      <a:pt x="25444" y="85432"/>
                      <a:pt x="30533" y="92706"/>
                      <a:pt x="37514" y="97306"/>
                    </a:cubicBezTo>
                    <a:lnTo>
                      <a:pt x="37514" y="102133"/>
                    </a:lnTo>
                    <a:cubicBezTo>
                      <a:pt x="36796" y="102166"/>
                      <a:pt x="36111" y="102460"/>
                      <a:pt x="35556" y="103014"/>
                    </a:cubicBezTo>
                    <a:lnTo>
                      <a:pt x="27401" y="111169"/>
                    </a:lnTo>
                    <a:lnTo>
                      <a:pt x="12462" y="117693"/>
                    </a:lnTo>
                    <a:cubicBezTo>
                      <a:pt x="4861" y="120988"/>
                      <a:pt x="1" y="128784"/>
                      <a:pt x="360" y="137069"/>
                    </a:cubicBezTo>
                    <a:lnTo>
                      <a:pt x="2154" y="179671"/>
                    </a:lnTo>
                    <a:cubicBezTo>
                      <a:pt x="2219" y="181334"/>
                      <a:pt x="3589" y="182607"/>
                      <a:pt x="5220" y="182607"/>
                    </a:cubicBezTo>
                    <a:lnTo>
                      <a:pt x="5350" y="182607"/>
                    </a:lnTo>
                    <a:cubicBezTo>
                      <a:pt x="7014" y="182541"/>
                      <a:pt x="8319" y="181106"/>
                      <a:pt x="8254" y="179410"/>
                    </a:cubicBezTo>
                    <a:lnTo>
                      <a:pt x="6460" y="136808"/>
                    </a:lnTo>
                    <a:cubicBezTo>
                      <a:pt x="6329" y="134068"/>
                      <a:pt x="7047" y="131393"/>
                      <a:pt x="8384" y="129110"/>
                    </a:cubicBezTo>
                    <a:lnTo>
                      <a:pt x="16409" y="138733"/>
                    </a:lnTo>
                    <a:cubicBezTo>
                      <a:pt x="18953" y="141799"/>
                      <a:pt x="20356" y="145648"/>
                      <a:pt x="20356" y="149595"/>
                    </a:cubicBezTo>
                    <a:lnTo>
                      <a:pt x="20356" y="179540"/>
                    </a:lnTo>
                    <a:cubicBezTo>
                      <a:pt x="20356" y="181237"/>
                      <a:pt x="21726" y="182607"/>
                      <a:pt x="23422" y="182607"/>
                    </a:cubicBezTo>
                    <a:cubicBezTo>
                      <a:pt x="25085" y="182607"/>
                      <a:pt x="26456" y="181237"/>
                      <a:pt x="26456" y="179540"/>
                    </a:cubicBezTo>
                    <a:lnTo>
                      <a:pt x="26456" y="149595"/>
                    </a:lnTo>
                    <a:cubicBezTo>
                      <a:pt x="26456" y="144213"/>
                      <a:pt x="24564" y="138961"/>
                      <a:pt x="21106" y="134818"/>
                    </a:cubicBezTo>
                    <a:lnTo>
                      <a:pt x="12592" y="124608"/>
                    </a:lnTo>
                    <a:cubicBezTo>
                      <a:pt x="13310" y="124087"/>
                      <a:pt x="14093" y="123662"/>
                      <a:pt x="14908" y="123304"/>
                    </a:cubicBezTo>
                    <a:lnTo>
                      <a:pt x="27923" y="117595"/>
                    </a:lnTo>
                    <a:lnTo>
                      <a:pt x="37122" y="132535"/>
                    </a:lnTo>
                    <a:cubicBezTo>
                      <a:pt x="38036" y="134003"/>
                      <a:pt x="39536" y="135014"/>
                      <a:pt x="41232" y="135275"/>
                    </a:cubicBezTo>
                    <a:cubicBezTo>
                      <a:pt x="41559" y="135340"/>
                      <a:pt x="41852" y="135340"/>
                      <a:pt x="42146" y="135340"/>
                    </a:cubicBezTo>
                    <a:cubicBezTo>
                      <a:pt x="43548" y="135340"/>
                      <a:pt x="44918" y="134851"/>
                      <a:pt x="45995" y="133938"/>
                    </a:cubicBezTo>
                    <a:lnTo>
                      <a:pt x="51834" y="128947"/>
                    </a:lnTo>
                    <a:lnTo>
                      <a:pt x="51834" y="179540"/>
                    </a:lnTo>
                    <a:cubicBezTo>
                      <a:pt x="51834" y="181237"/>
                      <a:pt x="53204" y="182607"/>
                      <a:pt x="54900" y="182607"/>
                    </a:cubicBezTo>
                    <a:cubicBezTo>
                      <a:pt x="56564" y="182607"/>
                      <a:pt x="57934" y="181237"/>
                      <a:pt x="57934" y="179540"/>
                    </a:cubicBezTo>
                    <a:lnTo>
                      <a:pt x="57934" y="128947"/>
                    </a:lnTo>
                    <a:lnTo>
                      <a:pt x="63773" y="133938"/>
                    </a:lnTo>
                    <a:cubicBezTo>
                      <a:pt x="64849" y="134851"/>
                      <a:pt x="66219" y="135340"/>
                      <a:pt x="67622" y="135340"/>
                    </a:cubicBezTo>
                    <a:cubicBezTo>
                      <a:pt x="67915" y="135340"/>
                      <a:pt x="68209" y="135340"/>
                      <a:pt x="68535" y="135275"/>
                    </a:cubicBezTo>
                    <a:cubicBezTo>
                      <a:pt x="70231" y="135014"/>
                      <a:pt x="71732" y="134003"/>
                      <a:pt x="72645" y="132535"/>
                    </a:cubicBezTo>
                    <a:lnTo>
                      <a:pt x="81844" y="117595"/>
                    </a:lnTo>
                    <a:lnTo>
                      <a:pt x="94859" y="123304"/>
                    </a:lnTo>
                    <a:cubicBezTo>
                      <a:pt x="95675" y="123662"/>
                      <a:pt x="96458" y="124087"/>
                      <a:pt x="97175" y="124608"/>
                    </a:cubicBezTo>
                    <a:lnTo>
                      <a:pt x="88662" y="134818"/>
                    </a:lnTo>
                    <a:cubicBezTo>
                      <a:pt x="85204" y="138961"/>
                      <a:pt x="83312" y="144213"/>
                      <a:pt x="83312" y="149595"/>
                    </a:cubicBezTo>
                    <a:lnTo>
                      <a:pt x="83312" y="179540"/>
                    </a:lnTo>
                    <a:cubicBezTo>
                      <a:pt x="83312" y="181237"/>
                      <a:pt x="84682" y="182607"/>
                      <a:pt x="86346" y="182607"/>
                    </a:cubicBezTo>
                    <a:cubicBezTo>
                      <a:pt x="88042" y="182607"/>
                      <a:pt x="89412" y="181237"/>
                      <a:pt x="89412" y="179540"/>
                    </a:cubicBezTo>
                    <a:lnTo>
                      <a:pt x="89412" y="149595"/>
                    </a:lnTo>
                    <a:cubicBezTo>
                      <a:pt x="89412" y="145648"/>
                      <a:pt x="90815" y="141799"/>
                      <a:pt x="93359" y="138733"/>
                    </a:cubicBezTo>
                    <a:lnTo>
                      <a:pt x="101383" y="129110"/>
                    </a:lnTo>
                    <a:cubicBezTo>
                      <a:pt x="102721" y="131393"/>
                      <a:pt x="103438" y="134068"/>
                      <a:pt x="103308" y="136808"/>
                    </a:cubicBezTo>
                    <a:lnTo>
                      <a:pt x="101514" y="179410"/>
                    </a:lnTo>
                    <a:cubicBezTo>
                      <a:pt x="101449" y="181106"/>
                      <a:pt x="102753" y="182541"/>
                      <a:pt x="104450" y="182607"/>
                    </a:cubicBezTo>
                    <a:lnTo>
                      <a:pt x="104580" y="182607"/>
                    </a:lnTo>
                    <a:cubicBezTo>
                      <a:pt x="106178" y="182607"/>
                      <a:pt x="107548" y="181334"/>
                      <a:pt x="107614" y="179671"/>
                    </a:cubicBezTo>
                    <a:lnTo>
                      <a:pt x="109440" y="137069"/>
                    </a:lnTo>
                    <a:cubicBezTo>
                      <a:pt x="109767" y="128784"/>
                      <a:pt x="104906" y="120988"/>
                      <a:pt x="97306" y="117693"/>
                    </a:cubicBezTo>
                    <a:lnTo>
                      <a:pt x="82366" y="111169"/>
                    </a:lnTo>
                    <a:lnTo>
                      <a:pt x="74211" y="103014"/>
                    </a:lnTo>
                    <a:cubicBezTo>
                      <a:pt x="73656" y="102460"/>
                      <a:pt x="72971" y="102166"/>
                      <a:pt x="72254" y="102133"/>
                    </a:cubicBezTo>
                    <a:lnTo>
                      <a:pt x="72254" y="97306"/>
                    </a:lnTo>
                    <a:cubicBezTo>
                      <a:pt x="79234" y="92706"/>
                      <a:pt x="84323" y="85432"/>
                      <a:pt x="85954" y="76755"/>
                    </a:cubicBezTo>
                    <a:cubicBezTo>
                      <a:pt x="86059" y="76759"/>
                      <a:pt x="86165" y="76761"/>
                      <a:pt x="86270" y="76761"/>
                    </a:cubicBezTo>
                    <a:cubicBezTo>
                      <a:pt x="86980" y="76761"/>
                      <a:pt x="87686" y="76669"/>
                      <a:pt x="88368" y="76527"/>
                    </a:cubicBezTo>
                    <a:cubicBezTo>
                      <a:pt x="92282" y="75581"/>
                      <a:pt x="95120" y="71830"/>
                      <a:pt x="95120" y="67589"/>
                    </a:cubicBezTo>
                    <a:lnTo>
                      <a:pt x="95120" y="65371"/>
                    </a:lnTo>
                    <a:cubicBezTo>
                      <a:pt x="95120" y="62272"/>
                      <a:pt x="93587" y="59467"/>
                      <a:pt x="91206" y="57836"/>
                    </a:cubicBezTo>
                    <a:cubicBezTo>
                      <a:pt x="91924" y="55063"/>
                      <a:pt x="92282" y="52225"/>
                      <a:pt x="92282" y="49387"/>
                    </a:cubicBezTo>
                    <a:cubicBezTo>
                      <a:pt x="92282" y="36698"/>
                      <a:pt x="85432" y="25542"/>
                      <a:pt x="75092" y="19148"/>
                    </a:cubicBezTo>
                    <a:cubicBezTo>
                      <a:pt x="74994" y="8580"/>
                      <a:pt x="65958" y="1"/>
                      <a:pt x="5486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24;p67">
                <a:extLst>
                  <a:ext uri="{FF2B5EF4-FFF2-40B4-BE49-F238E27FC236}">
                    <a16:creationId xmlns:a16="http://schemas.microsoft.com/office/drawing/2014/main" id="{13F87287-9E0A-6AC4-6207-740A7C23FAB9}"/>
                  </a:ext>
                </a:extLst>
              </p:cNvPr>
              <p:cNvSpPr/>
              <p:nvPr/>
            </p:nvSpPr>
            <p:spPr>
              <a:xfrm>
                <a:off x="1977575" y="4262600"/>
                <a:ext cx="367000" cy="152500"/>
              </a:xfrm>
              <a:custGeom>
                <a:avLst/>
                <a:gdLst/>
                <a:ahLst/>
                <a:cxnLst/>
                <a:rect l="l" t="t" r="r" b="b"/>
                <a:pathLst>
                  <a:path w="14680" h="6100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66" y="6100"/>
                    </a:cubicBezTo>
                    <a:lnTo>
                      <a:pt x="11645" y="6100"/>
                    </a:lnTo>
                    <a:cubicBezTo>
                      <a:pt x="13309" y="6100"/>
                      <a:pt x="14679" y="4730"/>
                      <a:pt x="14679" y="3034"/>
                    </a:cubicBezTo>
                    <a:cubicBezTo>
                      <a:pt x="14679" y="1370"/>
                      <a:pt x="13309" y="0"/>
                      <a:pt x="116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25;p67">
              <a:extLst>
                <a:ext uri="{FF2B5EF4-FFF2-40B4-BE49-F238E27FC236}">
                  <a16:creationId xmlns:a16="http://schemas.microsoft.com/office/drawing/2014/main" id="{F1C3F03E-0309-BB1E-05DF-948C366A72DF}"/>
                </a:ext>
              </a:extLst>
            </p:cNvPr>
            <p:cNvGrpSpPr/>
            <p:nvPr/>
          </p:nvGrpSpPr>
          <p:grpSpPr>
            <a:xfrm>
              <a:off x="6079513" y="2258388"/>
              <a:ext cx="576674" cy="614300"/>
              <a:chOff x="1346375" y="238125"/>
              <a:chExt cx="4899525" cy="5219200"/>
            </a:xfrm>
          </p:grpSpPr>
          <p:sp>
            <p:nvSpPr>
              <p:cNvPr id="17" name="Google Shape;426;p67">
                <a:extLst>
                  <a:ext uri="{FF2B5EF4-FFF2-40B4-BE49-F238E27FC236}">
                    <a16:creationId xmlns:a16="http://schemas.microsoft.com/office/drawing/2014/main" id="{2F7B7AA6-727B-F69A-7D5D-07B94F122799}"/>
                  </a:ext>
                </a:extLst>
              </p:cNvPr>
              <p:cNvSpPr/>
              <p:nvPr/>
            </p:nvSpPr>
            <p:spPr>
              <a:xfrm>
                <a:off x="2181450" y="4177775"/>
                <a:ext cx="453425" cy="152525"/>
              </a:xfrm>
              <a:custGeom>
                <a:avLst/>
                <a:gdLst/>
                <a:ahLst/>
                <a:cxnLst/>
                <a:rect l="l" t="t" r="r" b="b"/>
                <a:pathLst>
                  <a:path w="18137" h="6101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15071" y="6100"/>
                    </a:lnTo>
                    <a:cubicBezTo>
                      <a:pt x="16767" y="6100"/>
                      <a:pt x="18137" y="4730"/>
                      <a:pt x="18137" y="3034"/>
                    </a:cubicBezTo>
                    <a:cubicBezTo>
                      <a:pt x="18137" y="1371"/>
                      <a:pt x="1676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27;p67">
                <a:extLst>
                  <a:ext uri="{FF2B5EF4-FFF2-40B4-BE49-F238E27FC236}">
                    <a16:creationId xmlns:a16="http://schemas.microsoft.com/office/drawing/2014/main" id="{57DE3E56-413A-F24D-BDD0-8540D34E03D3}"/>
                  </a:ext>
                </a:extLst>
              </p:cNvPr>
              <p:cNvSpPr/>
              <p:nvPr/>
            </p:nvSpPr>
            <p:spPr>
              <a:xfrm>
                <a:off x="1346375" y="646650"/>
                <a:ext cx="3324800" cy="4810675"/>
              </a:xfrm>
              <a:custGeom>
                <a:avLst/>
                <a:gdLst/>
                <a:ahLst/>
                <a:cxnLst/>
                <a:rect l="l" t="t" r="r" b="b"/>
                <a:pathLst>
                  <a:path w="132992" h="192427" extrusionOk="0">
                    <a:moveTo>
                      <a:pt x="69836" y="6115"/>
                    </a:moveTo>
                    <a:cubicBezTo>
                      <a:pt x="80734" y="6115"/>
                      <a:pt x="89188" y="9251"/>
                      <a:pt x="94402" y="15300"/>
                    </a:cubicBezTo>
                    <a:cubicBezTo>
                      <a:pt x="100209" y="22020"/>
                      <a:pt x="102133" y="32295"/>
                      <a:pt x="100013" y="45180"/>
                    </a:cubicBezTo>
                    <a:cubicBezTo>
                      <a:pt x="99859" y="45175"/>
                      <a:pt x="99704" y="45172"/>
                      <a:pt x="99547" y="45172"/>
                    </a:cubicBezTo>
                    <a:cubicBezTo>
                      <a:pt x="98739" y="45172"/>
                      <a:pt x="97892" y="45244"/>
                      <a:pt x="97044" y="45408"/>
                    </a:cubicBezTo>
                    <a:lnTo>
                      <a:pt x="93978" y="38036"/>
                    </a:lnTo>
                    <a:cubicBezTo>
                      <a:pt x="93489" y="36869"/>
                      <a:pt x="92345" y="36153"/>
                      <a:pt x="91129" y="36153"/>
                    </a:cubicBezTo>
                    <a:cubicBezTo>
                      <a:pt x="90884" y="36153"/>
                      <a:pt x="90636" y="36182"/>
                      <a:pt x="90390" y="36242"/>
                    </a:cubicBezTo>
                    <a:cubicBezTo>
                      <a:pt x="90245" y="36291"/>
                      <a:pt x="82913" y="38163"/>
                      <a:pt x="74018" y="38163"/>
                    </a:cubicBezTo>
                    <a:cubicBezTo>
                      <a:pt x="64914" y="38163"/>
                      <a:pt x="54173" y="36202"/>
                      <a:pt x="47821" y="28316"/>
                    </a:cubicBezTo>
                    <a:cubicBezTo>
                      <a:pt x="47225" y="27570"/>
                      <a:pt x="46341" y="27176"/>
                      <a:pt x="45449" y="27176"/>
                    </a:cubicBezTo>
                    <a:cubicBezTo>
                      <a:pt x="44780" y="27176"/>
                      <a:pt x="44107" y="27398"/>
                      <a:pt x="43548" y="27859"/>
                    </a:cubicBezTo>
                    <a:cubicBezTo>
                      <a:pt x="42211" y="28903"/>
                      <a:pt x="42015" y="30827"/>
                      <a:pt x="43059" y="32132"/>
                    </a:cubicBezTo>
                    <a:cubicBezTo>
                      <a:pt x="50920" y="41928"/>
                      <a:pt x="63589" y="44314"/>
                      <a:pt x="74062" y="44314"/>
                    </a:cubicBezTo>
                    <a:cubicBezTo>
                      <a:pt x="80537" y="44314"/>
                      <a:pt x="86173" y="43402"/>
                      <a:pt x="89314" y="42766"/>
                    </a:cubicBezTo>
                    <a:lnTo>
                      <a:pt x="91695" y="48475"/>
                    </a:lnTo>
                    <a:cubicBezTo>
                      <a:pt x="92513" y="50439"/>
                      <a:pt x="94405" y="51651"/>
                      <a:pt x="96433" y="51651"/>
                    </a:cubicBezTo>
                    <a:cubicBezTo>
                      <a:pt x="96830" y="51651"/>
                      <a:pt x="97232" y="51604"/>
                      <a:pt x="97632" y="51508"/>
                    </a:cubicBezTo>
                    <a:cubicBezTo>
                      <a:pt x="98272" y="51359"/>
                      <a:pt x="98941" y="51293"/>
                      <a:pt x="99455" y="51293"/>
                    </a:cubicBezTo>
                    <a:cubicBezTo>
                      <a:pt x="99725" y="51293"/>
                      <a:pt x="99953" y="51311"/>
                      <a:pt x="100111" y="51345"/>
                    </a:cubicBezTo>
                    <a:cubicBezTo>
                      <a:pt x="101481" y="51606"/>
                      <a:pt x="102492" y="52976"/>
                      <a:pt x="102492" y="54509"/>
                    </a:cubicBezTo>
                    <a:lnTo>
                      <a:pt x="102492" y="56858"/>
                    </a:lnTo>
                    <a:cubicBezTo>
                      <a:pt x="102492" y="58456"/>
                      <a:pt x="101481" y="59859"/>
                      <a:pt x="100143" y="60120"/>
                    </a:cubicBezTo>
                    <a:cubicBezTo>
                      <a:pt x="99952" y="60168"/>
                      <a:pt x="99761" y="60198"/>
                      <a:pt x="99570" y="60198"/>
                    </a:cubicBezTo>
                    <a:cubicBezTo>
                      <a:pt x="99500" y="60198"/>
                      <a:pt x="99430" y="60194"/>
                      <a:pt x="99361" y="60185"/>
                    </a:cubicBezTo>
                    <a:cubicBezTo>
                      <a:pt x="99216" y="60174"/>
                      <a:pt x="99073" y="60169"/>
                      <a:pt x="98930" y="60169"/>
                    </a:cubicBezTo>
                    <a:cubicBezTo>
                      <a:pt x="96095" y="60169"/>
                      <a:pt x="93528" y="62288"/>
                      <a:pt x="93000" y="65176"/>
                    </a:cubicBezTo>
                    <a:cubicBezTo>
                      <a:pt x="90651" y="77963"/>
                      <a:pt x="79495" y="87227"/>
                      <a:pt x="66512" y="87227"/>
                    </a:cubicBezTo>
                    <a:cubicBezTo>
                      <a:pt x="53497" y="87227"/>
                      <a:pt x="42341" y="77963"/>
                      <a:pt x="39992" y="65176"/>
                    </a:cubicBezTo>
                    <a:cubicBezTo>
                      <a:pt x="39464" y="62288"/>
                      <a:pt x="36897" y="60169"/>
                      <a:pt x="34062" y="60169"/>
                    </a:cubicBezTo>
                    <a:cubicBezTo>
                      <a:pt x="33919" y="60169"/>
                      <a:pt x="33776" y="60174"/>
                      <a:pt x="33631" y="60185"/>
                    </a:cubicBezTo>
                    <a:cubicBezTo>
                      <a:pt x="33562" y="60194"/>
                      <a:pt x="33492" y="60198"/>
                      <a:pt x="33422" y="60198"/>
                    </a:cubicBezTo>
                    <a:cubicBezTo>
                      <a:pt x="33231" y="60198"/>
                      <a:pt x="33040" y="60168"/>
                      <a:pt x="32849" y="60120"/>
                    </a:cubicBezTo>
                    <a:cubicBezTo>
                      <a:pt x="31511" y="59859"/>
                      <a:pt x="30500" y="58456"/>
                      <a:pt x="30500" y="56858"/>
                    </a:cubicBezTo>
                    <a:lnTo>
                      <a:pt x="30500" y="54542"/>
                    </a:lnTo>
                    <a:cubicBezTo>
                      <a:pt x="30500" y="52976"/>
                      <a:pt x="31544" y="51574"/>
                      <a:pt x="32881" y="51345"/>
                    </a:cubicBezTo>
                    <a:cubicBezTo>
                      <a:pt x="33073" y="51312"/>
                      <a:pt x="33264" y="51296"/>
                      <a:pt x="33450" y="51296"/>
                    </a:cubicBezTo>
                    <a:cubicBezTo>
                      <a:pt x="34374" y="51296"/>
                      <a:pt x="35215" y="51695"/>
                      <a:pt x="35784" y="52454"/>
                    </a:cubicBezTo>
                    <a:cubicBezTo>
                      <a:pt x="36339" y="53205"/>
                      <a:pt x="37122" y="53726"/>
                      <a:pt x="37970" y="53987"/>
                    </a:cubicBezTo>
                    <a:cubicBezTo>
                      <a:pt x="38379" y="54113"/>
                      <a:pt x="38801" y="54175"/>
                      <a:pt x="39221" y="54175"/>
                    </a:cubicBezTo>
                    <a:cubicBezTo>
                      <a:pt x="40110" y="54175"/>
                      <a:pt x="40991" y="53899"/>
                      <a:pt x="41721" y="53368"/>
                    </a:cubicBezTo>
                    <a:cubicBezTo>
                      <a:pt x="44200" y="51639"/>
                      <a:pt x="46321" y="49388"/>
                      <a:pt x="47984" y="46778"/>
                    </a:cubicBezTo>
                    <a:cubicBezTo>
                      <a:pt x="48898" y="45343"/>
                      <a:pt x="48474" y="43451"/>
                      <a:pt x="47038" y="42538"/>
                    </a:cubicBezTo>
                    <a:cubicBezTo>
                      <a:pt x="46531" y="42227"/>
                      <a:pt x="45968" y="42079"/>
                      <a:pt x="45412" y="42079"/>
                    </a:cubicBezTo>
                    <a:cubicBezTo>
                      <a:pt x="44393" y="42079"/>
                      <a:pt x="43400" y="42576"/>
                      <a:pt x="42830" y="43484"/>
                    </a:cubicBezTo>
                    <a:cubicBezTo>
                      <a:pt x="41884" y="44984"/>
                      <a:pt x="40743" y="46322"/>
                      <a:pt x="39438" y="47431"/>
                    </a:cubicBezTo>
                    <a:cubicBezTo>
                      <a:pt x="38394" y="46517"/>
                      <a:pt x="37154" y="45865"/>
                      <a:pt x="35850" y="45506"/>
                    </a:cubicBezTo>
                    <a:cubicBezTo>
                      <a:pt x="35002" y="42407"/>
                      <a:pt x="33501" y="35525"/>
                      <a:pt x="33501" y="27207"/>
                    </a:cubicBezTo>
                    <a:cubicBezTo>
                      <a:pt x="33501" y="22216"/>
                      <a:pt x="35034" y="18725"/>
                      <a:pt x="38068" y="16768"/>
                    </a:cubicBezTo>
                    <a:cubicBezTo>
                      <a:pt x="40449" y="15300"/>
                      <a:pt x="42961" y="15235"/>
                      <a:pt x="42961" y="15235"/>
                    </a:cubicBezTo>
                    <a:cubicBezTo>
                      <a:pt x="43744" y="15235"/>
                      <a:pt x="44494" y="14909"/>
                      <a:pt x="45081" y="14387"/>
                    </a:cubicBezTo>
                    <a:cubicBezTo>
                      <a:pt x="45146" y="14289"/>
                      <a:pt x="52942" y="6950"/>
                      <a:pt x="66675" y="6199"/>
                    </a:cubicBezTo>
                    <a:cubicBezTo>
                      <a:pt x="67750" y="6143"/>
                      <a:pt x="68804" y="6115"/>
                      <a:pt x="69836" y="6115"/>
                    </a:cubicBezTo>
                    <a:close/>
                    <a:moveTo>
                      <a:pt x="84486" y="88043"/>
                    </a:moveTo>
                    <a:lnTo>
                      <a:pt x="84486" y="94534"/>
                    </a:lnTo>
                    <a:lnTo>
                      <a:pt x="66512" y="110289"/>
                    </a:lnTo>
                    <a:lnTo>
                      <a:pt x="48506" y="94534"/>
                    </a:lnTo>
                    <a:lnTo>
                      <a:pt x="48506" y="88043"/>
                    </a:lnTo>
                    <a:cubicBezTo>
                      <a:pt x="53725" y="91402"/>
                      <a:pt x="59923" y="93360"/>
                      <a:pt x="66512" y="93360"/>
                    </a:cubicBezTo>
                    <a:cubicBezTo>
                      <a:pt x="73069" y="93360"/>
                      <a:pt x="79267" y="91402"/>
                      <a:pt x="84486" y="88043"/>
                    </a:cubicBezTo>
                    <a:close/>
                    <a:moveTo>
                      <a:pt x="42602" y="97502"/>
                    </a:moveTo>
                    <a:lnTo>
                      <a:pt x="62011" y="114497"/>
                    </a:lnTo>
                    <a:lnTo>
                      <a:pt x="54508" y="122032"/>
                    </a:lnTo>
                    <a:cubicBezTo>
                      <a:pt x="53915" y="122596"/>
                      <a:pt x="53161" y="122890"/>
                      <a:pt x="52367" y="122890"/>
                    </a:cubicBezTo>
                    <a:cubicBezTo>
                      <a:pt x="52287" y="122890"/>
                      <a:pt x="52207" y="122887"/>
                      <a:pt x="52127" y="122881"/>
                    </a:cubicBezTo>
                    <a:cubicBezTo>
                      <a:pt x="51246" y="122783"/>
                      <a:pt x="50431" y="122293"/>
                      <a:pt x="49941" y="121576"/>
                    </a:cubicBezTo>
                    <a:lnTo>
                      <a:pt x="37383" y="102722"/>
                    </a:lnTo>
                    <a:lnTo>
                      <a:pt x="42602" y="97502"/>
                    </a:lnTo>
                    <a:close/>
                    <a:moveTo>
                      <a:pt x="90390" y="97502"/>
                    </a:moveTo>
                    <a:lnTo>
                      <a:pt x="95609" y="102722"/>
                    </a:lnTo>
                    <a:lnTo>
                      <a:pt x="83051" y="121576"/>
                    </a:lnTo>
                    <a:cubicBezTo>
                      <a:pt x="82561" y="122293"/>
                      <a:pt x="81746" y="122783"/>
                      <a:pt x="80865" y="122881"/>
                    </a:cubicBezTo>
                    <a:cubicBezTo>
                      <a:pt x="80785" y="122887"/>
                      <a:pt x="80705" y="122890"/>
                      <a:pt x="80625" y="122890"/>
                    </a:cubicBezTo>
                    <a:cubicBezTo>
                      <a:pt x="79831" y="122890"/>
                      <a:pt x="79077" y="122596"/>
                      <a:pt x="78484" y="122032"/>
                    </a:cubicBezTo>
                    <a:lnTo>
                      <a:pt x="70981" y="114497"/>
                    </a:lnTo>
                    <a:lnTo>
                      <a:pt x="90390" y="97502"/>
                    </a:lnTo>
                    <a:close/>
                    <a:moveTo>
                      <a:pt x="66512" y="118673"/>
                    </a:moveTo>
                    <a:lnTo>
                      <a:pt x="69513" y="121674"/>
                    </a:lnTo>
                    <a:lnTo>
                      <a:pt x="69709" y="126306"/>
                    </a:lnTo>
                    <a:lnTo>
                      <a:pt x="63283" y="126306"/>
                    </a:lnTo>
                    <a:lnTo>
                      <a:pt x="63479" y="121674"/>
                    </a:lnTo>
                    <a:lnTo>
                      <a:pt x="66512" y="118673"/>
                    </a:lnTo>
                    <a:close/>
                    <a:moveTo>
                      <a:pt x="69887" y="1"/>
                    </a:moveTo>
                    <a:cubicBezTo>
                      <a:pt x="68719" y="1"/>
                      <a:pt x="67529" y="33"/>
                      <a:pt x="66317" y="99"/>
                    </a:cubicBezTo>
                    <a:cubicBezTo>
                      <a:pt x="52942" y="817"/>
                      <a:pt x="44331" y="7015"/>
                      <a:pt x="41689" y="9233"/>
                    </a:cubicBezTo>
                    <a:cubicBezTo>
                      <a:pt x="37970" y="9690"/>
                      <a:pt x="27368" y="12364"/>
                      <a:pt x="27368" y="27207"/>
                    </a:cubicBezTo>
                    <a:cubicBezTo>
                      <a:pt x="27368" y="35394"/>
                      <a:pt x="28706" y="42212"/>
                      <a:pt x="29652" y="45996"/>
                    </a:cubicBezTo>
                    <a:cubicBezTo>
                      <a:pt x="26488" y="47463"/>
                      <a:pt x="24367" y="50758"/>
                      <a:pt x="24367" y="54542"/>
                    </a:cubicBezTo>
                    <a:lnTo>
                      <a:pt x="24367" y="56858"/>
                    </a:lnTo>
                    <a:cubicBezTo>
                      <a:pt x="24367" y="61360"/>
                      <a:pt x="27434" y="65274"/>
                      <a:pt x="31642" y="66122"/>
                    </a:cubicBezTo>
                    <a:cubicBezTo>
                      <a:pt x="32198" y="66243"/>
                      <a:pt x="32772" y="66310"/>
                      <a:pt x="33351" y="66310"/>
                    </a:cubicBezTo>
                    <a:cubicBezTo>
                      <a:pt x="33553" y="66310"/>
                      <a:pt x="33755" y="66302"/>
                      <a:pt x="33958" y="66285"/>
                    </a:cubicBezTo>
                    <a:cubicBezTo>
                      <a:pt x="33958" y="66285"/>
                      <a:pt x="33958" y="66318"/>
                      <a:pt x="33990" y="66318"/>
                    </a:cubicBezTo>
                    <a:cubicBezTo>
                      <a:pt x="35165" y="72744"/>
                      <a:pt x="38166" y="78452"/>
                      <a:pt x="42406" y="82954"/>
                    </a:cubicBezTo>
                    <a:lnTo>
                      <a:pt x="42406" y="90261"/>
                    </a:lnTo>
                    <a:cubicBezTo>
                      <a:pt x="41623" y="90261"/>
                      <a:pt x="40873" y="90554"/>
                      <a:pt x="40286" y="91141"/>
                    </a:cubicBezTo>
                    <a:lnTo>
                      <a:pt x="31348" y="100079"/>
                    </a:lnTo>
                    <a:lnTo>
                      <a:pt x="13831" y="106832"/>
                    </a:lnTo>
                    <a:cubicBezTo>
                      <a:pt x="5415" y="110094"/>
                      <a:pt x="0" y="118346"/>
                      <a:pt x="359" y="127350"/>
                    </a:cubicBezTo>
                    <a:lnTo>
                      <a:pt x="2838" y="189490"/>
                    </a:lnTo>
                    <a:cubicBezTo>
                      <a:pt x="2904" y="191121"/>
                      <a:pt x="4274" y="192426"/>
                      <a:pt x="5905" y="192426"/>
                    </a:cubicBezTo>
                    <a:lnTo>
                      <a:pt x="6002" y="192426"/>
                    </a:lnTo>
                    <a:cubicBezTo>
                      <a:pt x="7699" y="192361"/>
                      <a:pt x="9003" y="190926"/>
                      <a:pt x="8938" y="189262"/>
                    </a:cubicBezTo>
                    <a:lnTo>
                      <a:pt x="6459" y="127121"/>
                    </a:lnTo>
                    <a:cubicBezTo>
                      <a:pt x="6394" y="125458"/>
                      <a:pt x="6590" y="123859"/>
                      <a:pt x="7046" y="122326"/>
                    </a:cubicBezTo>
                    <a:lnTo>
                      <a:pt x="16995" y="132242"/>
                    </a:lnTo>
                    <a:cubicBezTo>
                      <a:pt x="19801" y="135080"/>
                      <a:pt x="21366" y="138832"/>
                      <a:pt x="21366" y="142844"/>
                    </a:cubicBezTo>
                    <a:lnTo>
                      <a:pt x="21366" y="189360"/>
                    </a:lnTo>
                    <a:cubicBezTo>
                      <a:pt x="21366" y="191056"/>
                      <a:pt x="22736" y="192426"/>
                      <a:pt x="24433" y="192426"/>
                    </a:cubicBezTo>
                    <a:cubicBezTo>
                      <a:pt x="26129" y="192426"/>
                      <a:pt x="27499" y="191056"/>
                      <a:pt x="27499" y="189360"/>
                    </a:cubicBezTo>
                    <a:lnTo>
                      <a:pt x="27499" y="142844"/>
                    </a:lnTo>
                    <a:cubicBezTo>
                      <a:pt x="27499" y="137201"/>
                      <a:pt x="25281" y="131916"/>
                      <a:pt x="21301" y="127937"/>
                    </a:cubicBezTo>
                    <a:lnTo>
                      <a:pt x="10113" y="116715"/>
                    </a:lnTo>
                    <a:cubicBezTo>
                      <a:pt x="11678" y="114889"/>
                      <a:pt x="13701" y="113453"/>
                      <a:pt x="16049" y="112540"/>
                    </a:cubicBezTo>
                    <a:lnTo>
                      <a:pt x="32392" y="106244"/>
                    </a:lnTo>
                    <a:lnTo>
                      <a:pt x="44853" y="124968"/>
                    </a:lnTo>
                    <a:cubicBezTo>
                      <a:pt x="46386" y="127219"/>
                      <a:pt x="48800" y="128687"/>
                      <a:pt x="51507" y="128948"/>
                    </a:cubicBezTo>
                    <a:cubicBezTo>
                      <a:pt x="51801" y="128980"/>
                      <a:pt x="52127" y="129013"/>
                      <a:pt x="52421" y="129013"/>
                    </a:cubicBezTo>
                    <a:cubicBezTo>
                      <a:pt x="54084" y="129013"/>
                      <a:pt x="55683" y="128524"/>
                      <a:pt x="57118" y="127676"/>
                    </a:cubicBezTo>
                    <a:lnTo>
                      <a:pt x="57118" y="127676"/>
                    </a:lnTo>
                    <a:lnTo>
                      <a:pt x="54410" y="189229"/>
                    </a:lnTo>
                    <a:cubicBezTo>
                      <a:pt x="54345" y="190926"/>
                      <a:pt x="55650" y="192361"/>
                      <a:pt x="57346" y="192426"/>
                    </a:cubicBezTo>
                    <a:lnTo>
                      <a:pt x="57477" y="192426"/>
                    </a:lnTo>
                    <a:cubicBezTo>
                      <a:pt x="59108" y="192426"/>
                      <a:pt x="60478" y="191154"/>
                      <a:pt x="60543" y="189490"/>
                    </a:cubicBezTo>
                    <a:lnTo>
                      <a:pt x="63022" y="132406"/>
                    </a:lnTo>
                    <a:lnTo>
                      <a:pt x="69970" y="132406"/>
                    </a:lnTo>
                    <a:lnTo>
                      <a:pt x="72449" y="189490"/>
                    </a:lnTo>
                    <a:cubicBezTo>
                      <a:pt x="72514" y="191154"/>
                      <a:pt x="73884" y="192426"/>
                      <a:pt x="75515" y="192426"/>
                    </a:cubicBezTo>
                    <a:lnTo>
                      <a:pt x="75646" y="192426"/>
                    </a:lnTo>
                    <a:cubicBezTo>
                      <a:pt x="77342" y="192361"/>
                      <a:pt x="78647" y="190926"/>
                      <a:pt x="78582" y="189229"/>
                    </a:cubicBezTo>
                    <a:lnTo>
                      <a:pt x="75874" y="127676"/>
                    </a:lnTo>
                    <a:lnTo>
                      <a:pt x="75874" y="127676"/>
                    </a:lnTo>
                    <a:cubicBezTo>
                      <a:pt x="77309" y="128524"/>
                      <a:pt x="78908" y="129013"/>
                      <a:pt x="80571" y="129013"/>
                    </a:cubicBezTo>
                    <a:cubicBezTo>
                      <a:pt x="80865" y="129013"/>
                      <a:pt x="81191" y="128980"/>
                      <a:pt x="81485" y="128948"/>
                    </a:cubicBezTo>
                    <a:cubicBezTo>
                      <a:pt x="84192" y="128687"/>
                      <a:pt x="86606" y="127219"/>
                      <a:pt x="88139" y="124968"/>
                    </a:cubicBezTo>
                    <a:lnTo>
                      <a:pt x="100600" y="106244"/>
                    </a:lnTo>
                    <a:lnTo>
                      <a:pt x="116943" y="112540"/>
                    </a:lnTo>
                    <a:cubicBezTo>
                      <a:pt x="119291" y="113453"/>
                      <a:pt x="121314" y="114889"/>
                      <a:pt x="122879" y="116715"/>
                    </a:cubicBezTo>
                    <a:lnTo>
                      <a:pt x="111691" y="127937"/>
                    </a:lnTo>
                    <a:cubicBezTo>
                      <a:pt x="107711" y="131916"/>
                      <a:pt x="105493" y="137201"/>
                      <a:pt x="105493" y="142844"/>
                    </a:cubicBezTo>
                    <a:lnTo>
                      <a:pt x="105493" y="189360"/>
                    </a:lnTo>
                    <a:cubicBezTo>
                      <a:pt x="105493" y="191056"/>
                      <a:pt x="106863" y="192426"/>
                      <a:pt x="108559" y="192426"/>
                    </a:cubicBezTo>
                    <a:cubicBezTo>
                      <a:pt x="110256" y="192426"/>
                      <a:pt x="111626" y="191056"/>
                      <a:pt x="111626" y="189360"/>
                    </a:cubicBezTo>
                    <a:lnTo>
                      <a:pt x="111626" y="142844"/>
                    </a:lnTo>
                    <a:cubicBezTo>
                      <a:pt x="111626" y="138832"/>
                      <a:pt x="113191" y="135080"/>
                      <a:pt x="115997" y="132242"/>
                    </a:cubicBezTo>
                    <a:lnTo>
                      <a:pt x="125946" y="122326"/>
                    </a:lnTo>
                    <a:cubicBezTo>
                      <a:pt x="126402" y="123859"/>
                      <a:pt x="126598" y="125458"/>
                      <a:pt x="126533" y="127121"/>
                    </a:cubicBezTo>
                    <a:lnTo>
                      <a:pt x="124054" y="189262"/>
                    </a:lnTo>
                    <a:cubicBezTo>
                      <a:pt x="123989" y="190926"/>
                      <a:pt x="125293" y="192361"/>
                      <a:pt x="126990" y="192426"/>
                    </a:cubicBezTo>
                    <a:lnTo>
                      <a:pt x="127087" y="192426"/>
                    </a:lnTo>
                    <a:cubicBezTo>
                      <a:pt x="128718" y="192426"/>
                      <a:pt x="130088" y="191121"/>
                      <a:pt x="130154" y="189490"/>
                    </a:cubicBezTo>
                    <a:lnTo>
                      <a:pt x="132633" y="127350"/>
                    </a:lnTo>
                    <a:cubicBezTo>
                      <a:pt x="132992" y="118346"/>
                      <a:pt x="127577" y="110094"/>
                      <a:pt x="119161" y="106832"/>
                    </a:cubicBezTo>
                    <a:lnTo>
                      <a:pt x="101644" y="100079"/>
                    </a:lnTo>
                    <a:lnTo>
                      <a:pt x="92706" y="91141"/>
                    </a:lnTo>
                    <a:cubicBezTo>
                      <a:pt x="92119" y="90554"/>
                      <a:pt x="91369" y="90261"/>
                      <a:pt x="90586" y="90261"/>
                    </a:cubicBezTo>
                    <a:lnTo>
                      <a:pt x="90586" y="82954"/>
                    </a:lnTo>
                    <a:cubicBezTo>
                      <a:pt x="94826" y="78452"/>
                      <a:pt x="97827" y="72744"/>
                      <a:pt x="99002" y="66318"/>
                    </a:cubicBezTo>
                    <a:cubicBezTo>
                      <a:pt x="99034" y="66318"/>
                      <a:pt x="99034" y="66285"/>
                      <a:pt x="99034" y="66285"/>
                    </a:cubicBezTo>
                    <a:cubicBezTo>
                      <a:pt x="99237" y="66302"/>
                      <a:pt x="99439" y="66310"/>
                      <a:pt x="99640" y="66310"/>
                    </a:cubicBezTo>
                    <a:cubicBezTo>
                      <a:pt x="100220" y="66310"/>
                      <a:pt x="100794" y="66243"/>
                      <a:pt x="101350" y="66122"/>
                    </a:cubicBezTo>
                    <a:cubicBezTo>
                      <a:pt x="105558" y="65274"/>
                      <a:pt x="108625" y="61360"/>
                      <a:pt x="108625" y="56858"/>
                    </a:cubicBezTo>
                    <a:lnTo>
                      <a:pt x="108625" y="54509"/>
                    </a:lnTo>
                    <a:cubicBezTo>
                      <a:pt x="108625" y="51867"/>
                      <a:pt x="107515" y="49421"/>
                      <a:pt x="105754" y="47724"/>
                    </a:cubicBezTo>
                    <a:cubicBezTo>
                      <a:pt x="108625" y="32263"/>
                      <a:pt x="106309" y="19704"/>
                      <a:pt x="99034" y="11288"/>
                    </a:cubicBezTo>
                    <a:cubicBezTo>
                      <a:pt x="92612" y="3880"/>
                      <a:pt x="82579" y="1"/>
                      <a:pt x="69887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428;p67">
                <a:extLst>
                  <a:ext uri="{FF2B5EF4-FFF2-40B4-BE49-F238E27FC236}">
                    <a16:creationId xmlns:a16="http://schemas.microsoft.com/office/drawing/2014/main" id="{948E9D3B-165A-0C48-4FCE-E14786D46307}"/>
                  </a:ext>
                </a:extLst>
              </p:cNvPr>
              <p:cNvSpPr/>
              <p:nvPr/>
            </p:nvSpPr>
            <p:spPr>
              <a:xfrm>
                <a:off x="3858100" y="238125"/>
                <a:ext cx="2387800" cy="2767800"/>
              </a:xfrm>
              <a:custGeom>
                <a:avLst/>
                <a:gdLst/>
                <a:ahLst/>
                <a:cxnLst/>
                <a:rect l="l" t="t" r="r" b="b"/>
                <a:pathLst>
                  <a:path w="95512" h="110712" extrusionOk="0">
                    <a:moveTo>
                      <a:pt x="40156" y="0"/>
                    </a:moveTo>
                    <a:cubicBezTo>
                      <a:pt x="25477" y="0"/>
                      <a:pt x="11646" y="5676"/>
                      <a:pt x="1240" y="15984"/>
                    </a:cubicBezTo>
                    <a:cubicBezTo>
                      <a:pt x="33" y="17191"/>
                      <a:pt x="1" y="19115"/>
                      <a:pt x="1208" y="20322"/>
                    </a:cubicBezTo>
                    <a:cubicBezTo>
                      <a:pt x="1799" y="20930"/>
                      <a:pt x="2588" y="21231"/>
                      <a:pt x="3377" y="21231"/>
                    </a:cubicBezTo>
                    <a:cubicBezTo>
                      <a:pt x="4154" y="21231"/>
                      <a:pt x="4930" y="20938"/>
                      <a:pt x="5513" y="20355"/>
                    </a:cubicBezTo>
                    <a:cubicBezTo>
                      <a:pt x="14810" y="11156"/>
                      <a:pt x="27108" y="6133"/>
                      <a:pt x="40156" y="6133"/>
                    </a:cubicBezTo>
                    <a:cubicBezTo>
                      <a:pt x="67295" y="6133"/>
                      <a:pt x="89379" y="28216"/>
                      <a:pt x="89379" y="55356"/>
                    </a:cubicBezTo>
                    <a:cubicBezTo>
                      <a:pt x="89379" y="82496"/>
                      <a:pt x="67295" y="104579"/>
                      <a:pt x="40156" y="104579"/>
                    </a:cubicBezTo>
                    <a:cubicBezTo>
                      <a:pt x="27956" y="104579"/>
                      <a:pt x="16278" y="100110"/>
                      <a:pt x="7210" y="91955"/>
                    </a:cubicBezTo>
                    <a:cubicBezTo>
                      <a:pt x="6636" y="91427"/>
                      <a:pt x="5910" y="91172"/>
                      <a:pt x="5184" y="91172"/>
                    </a:cubicBezTo>
                    <a:cubicBezTo>
                      <a:pt x="4341" y="91172"/>
                      <a:pt x="3500" y="91517"/>
                      <a:pt x="2904" y="92184"/>
                    </a:cubicBezTo>
                    <a:cubicBezTo>
                      <a:pt x="1762" y="93423"/>
                      <a:pt x="1860" y="95380"/>
                      <a:pt x="3132" y="96490"/>
                    </a:cubicBezTo>
                    <a:cubicBezTo>
                      <a:pt x="13309" y="105656"/>
                      <a:pt x="26455" y="110712"/>
                      <a:pt x="40156" y="110712"/>
                    </a:cubicBezTo>
                    <a:cubicBezTo>
                      <a:pt x="70688" y="110712"/>
                      <a:pt x="95512" y="85888"/>
                      <a:pt x="95512" y="55356"/>
                    </a:cubicBezTo>
                    <a:cubicBezTo>
                      <a:pt x="95512" y="24824"/>
                      <a:pt x="70688" y="0"/>
                      <a:pt x="4015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29;p67">
                <a:extLst>
                  <a:ext uri="{FF2B5EF4-FFF2-40B4-BE49-F238E27FC236}">
                    <a16:creationId xmlns:a16="http://schemas.microsoft.com/office/drawing/2014/main" id="{D0162273-A3B5-9E22-433D-2A07CE58484C}"/>
                  </a:ext>
                </a:extLst>
              </p:cNvPr>
              <p:cNvSpPr/>
              <p:nvPr/>
            </p:nvSpPr>
            <p:spPr>
              <a:xfrm>
                <a:off x="4213650" y="892150"/>
                <a:ext cx="1378225" cy="1459750"/>
              </a:xfrm>
              <a:custGeom>
                <a:avLst/>
                <a:gdLst/>
                <a:ahLst/>
                <a:cxnLst/>
                <a:rect l="l" t="t" r="r" b="b"/>
                <a:pathLst>
                  <a:path w="55129" h="58390" extrusionOk="0">
                    <a:moveTo>
                      <a:pt x="25934" y="0"/>
                    </a:moveTo>
                    <a:cubicBezTo>
                      <a:pt x="24237" y="0"/>
                      <a:pt x="22867" y="1370"/>
                      <a:pt x="22867" y="3034"/>
                    </a:cubicBezTo>
                    <a:lnTo>
                      <a:pt x="22867" y="26129"/>
                    </a:lnTo>
                    <a:lnTo>
                      <a:pt x="3034" y="26129"/>
                    </a:lnTo>
                    <a:cubicBezTo>
                      <a:pt x="1371" y="26129"/>
                      <a:pt x="1" y="27499"/>
                      <a:pt x="1" y="29195"/>
                    </a:cubicBezTo>
                    <a:cubicBezTo>
                      <a:pt x="1" y="30891"/>
                      <a:pt x="1371" y="32261"/>
                      <a:pt x="3034" y="32261"/>
                    </a:cubicBezTo>
                    <a:lnTo>
                      <a:pt x="22867" y="32261"/>
                    </a:lnTo>
                    <a:lnTo>
                      <a:pt x="22867" y="55356"/>
                    </a:lnTo>
                    <a:cubicBezTo>
                      <a:pt x="22867" y="57020"/>
                      <a:pt x="24237" y="58390"/>
                      <a:pt x="25934" y="58390"/>
                    </a:cubicBezTo>
                    <a:cubicBezTo>
                      <a:pt x="27630" y="58390"/>
                      <a:pt x="29000" y="57020"/>
                      <a:pt x="29000" y="55356"/>
                    </a:cubicBezTo>
                    <a:lnTo>
                      <a:pt x="29000" y="32261"/>
                    </a:lnTo>
                    <a:lnTo>
                      <a:pt x="52062" y="32261"/>
                    </a:lnTo>
                    <a:cubicBezTo>
                      <a:pt x="53758" y="32261"/>
                      <a:pt x="55128" y="30891"/>
                      <a:pt x="55128" y="29195"/>
                    </a:cubicBezTo>
                    <a:cubicBezTo>
                      <a:pt x="55128" y="27499"/>
                      <a:pt x="53758" y="26129"/>
                      <a:pt x="52062" y="26129"/>
                    </a:cubicBezTo>
                    <a:lnTo>
                      <a:pt x="29000" y="26129"/>
                    </a:lnTo>
                    <a:lnTo>
                      <a:pt x="29000" y="3034"/>
                    </a:lnTo>
                    <a:cubicBezTo>
                      <a:pt x="29000" y="1370"/>
                      <a:pt x="27630" y="0"/>
                      <a:pt x="259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435;p67">
              <a:extLst>
                <a:ext uri="{FF2B5EF4-FFF2-40B4-BE49-F238E27FC236}">
                  <a16:creationId xmlns:a16="http://schemas.microsoft.com/office/drawing/2014/main" id="{D36880F0-12D7-F76D-9288-427951619AE4}"/>
                </a:ext>
              </a:extLst>
            </p:cNvPr>
            <p:cNvSpPr/>
            <p:nvPr/>
          </p:nvSpPr>
          <p:spPr>
            <a:xfrm>
              <a:off x="251265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;p67">
              <a:extLst>
                <a:ext uri="{FF2B5EF4-FFF2-40B4-BE49-F238E27FC236}">
                  <a16:creationId xmlns:a16="http://schemas.microsoft.com/office/drawing/2014/main" id="{1994E249-D92E-0279-5E27-D77857910852}"/>
                </a:ext>
              </a:extLst>
            </p:cNvPr>
            <p:cNvSpPr/>
            <p:nvPr/>
          </p:nvSpPr>
          <p:spPr>
            <a:xfrm>
              <a:off x="5110941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67">
              <a:extLst>
                <a:ext uri="{FF2B5EF4-FFF2-40B4-BE49-F238E27FC236}">
                  <a16:creationId xmlns:a16="http://schemas.microsoft.com/office/drawing/2014/main" id="{2F725645-1041-2CAB-4816-A11BD15C8BA3}"/>
                </a:ext>
              </a:extLst>
            </p:cNvPr>
            <p:cNvSpPr/>
            <p:nvPr/>
          </p:nvSpPr>
          <p:spPr>
            <a:xfrm>
              <a:off x="7719700" y="3627674"/>
              <a:ext cx="2472000" cy="1341000"/>
            </a:xfrm>
            <a:prstGeom prst="frame">
              <a:avLst>
                <a:gd name="adj1" fmla="val 2831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aphic 2" descr="Laptop outline">
              <a:extLst>
                <a:ext uri="{FF2B5EF4-FFF2-40B4-BE49-F238E27FC236}">
                  <a16:creationId xmlns:a16="http://schemas.microsoft.com/office/drawing/2014/main" id="{5CF195BB-32D9-AA46-5B99-51F71D184A69}"/>
                </a:ext>
              </a:extLst>
            </p:cNvPr>
            <p:cNvGrpSpPr/>
            <p:nvPr/>
          </p:nvGrpSpPr>
          <p:grpSpPr>
            <a:xfrm>
              <a:off x="8519273" y="2405586"/>
              <a:ext cx="876300" cy="523817"/>
              <a:chOff x="8519273" y="2405586"/>
              <a:chExt cx="876300" cy="523817"/>
            </a:xfrm>
            <a:solidFill>
              <a:schemeClr val="tx1"/>
            </a:solidFill>
          </p:grpSpPr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3E0C3C97-26E8-919C-D330-10EEBE95C219}"/>
                  </a:ext>
                </a:extLst>
              </p:cNvPr>
              <p:cNvSpPr/>
              <p:nvPr/>
            </p:nvSpPr>
            <p:spPr>
              <a:xfrm>
                <a:off x="8681198" y="2453211"/>
                <a:ext cx="552450" cy="342995"/>
              </a:xfrm>
              <a:custGeom>
                <a:avLst/>
                <a:gdLst>
                  <a:gd name="connsiteX0" fmla="*/ 552450 w 552450"/>
                  <a:gd name="connsiteY0" fmla="*/ 342843 h 342995"/>
                  <a:gd name="connsiteX1" fmla="*/ 552450 w 552450"/>
                  <a:gd name="connsiteY1" fmla="*/ 0 h 342995"/>
                  <a:gd name="connsiteX2" fmla="*/ 0 w 552450"/>
                  <a:gd name="connsiteY2" fmla="*/ 0 h 342995"/>
                  <a:gd name="connsiteX3" fmla="*/ 0 w 552450"/>
                  <a:gd name="connsiteY3" fmla="*/ 342995 h 342995"/>
                  <a:gd name="connsiteX4" fmla="*/ 19050 w 552450"/>
                  <a:gd name="connsiteY4" fmla="*/ 19050 h 342995"/>
                  <a:gd name="connsiteX5" fmla="*/ 533400 w 552450"/>
                  <a:gd name="connsiteY5" fmla="*/ 19050 h 342995"/>
                  <a:gd name="connsiteX6" fmla="*/ 533400 w 552450"/>
                  <a:gd name="connsiteY6" fmla="*/ 323783 h 342995"/>
                  <a:gd name="connsiteX7" fmla="*/ 19050 w 552450"/>
                  <a:gd name="connsiteY7" fmla="*/ 323945 h 34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2450" h="342995">
                    <a:moveTo>
                      <a:pt x="552450" y="342843"/>
                    </a:moveTo>
                    <a:lnTo>
                      <a:pt x="552450" y="0"/>
                    </a:lnTo>
                    <a:lnTo>
                      <a:pt x="0" y="0"/>
                    </a:lnTo>
                    <a:lnTo>
                      <a:pt x="0" y="342995"/>
                    </a:lnTo>
                    <a:close/>
                    <a:moveTo>
                      <a:pt x="19050" y="19050"/>
                    </a:moveTo>
                    <a:lnTo>
                      <a:pt x="533400" y="19050"/>
                    </a:lnTo>
                    <a:lnTo>
                      <a:pt x="533400" y="323783"/>
                    </a:lnTo>
                    <a:lnTo>
                      <a:pt x="19050" y="323945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8F902D64-0D87-DE13-A040-0E9B980B6EEC}"/>
                  </a:ext>
                </a:extLst>
              </p:cNvPr>
              <p:cNvSpPr/>
              <p:nvPr/>
            </p:nvSpPr>
            <p:spPr>
              <a:xfrm>
                <a:off x="8633573" y="2405586"/>
                <a:ext cx="647700" cy="428748"/>
              </a:xfrm>
              <a:custGeom>
                <a:avLst/>
                <a:gdLst>
                  <a:gd name="connsiteX0" fmla="*/ 19050 w 647700"/>
                  <a:gd name="connsiteY0" fmla="*/ 38100 h 428748"/>
                  <a:gd name="connsiteX1" fmla="*/ 38100 w 647700"/>
                  <a:gd name="connsiteY1" fmla="*/ 19050 h 428748"/>
                  <a:gd name="connsiteX2" fmla="*/ 609600 w 647700"/>
                  <a:gd name="connsiteY2" fmla="*/ 19050 h 428748"/>
                  <a:gd name="connsiteX3" fmla="*/ 628650 w 647700"/>
                  <a:gd name="connsiteY3" fmla="*/ 38100 h 428748"/>
                  <a:gd name="connsiteX4" fmla="*/ 628650 w 647700"/>
                  <a:gd name="connsiteY4" fmla="*/ 428749 h 428748"/>
                  <a:gd name="connsiteX5" fmla="*/ 647700 w 647700"/>
                  <a:gd name="connsiteY5" fmla="*/ 428749 h 428748"/>
                  <a:gd name="connsiteX6" fmla="*/ 647700 w 647700"/>
                  <a:gd name="connsiteY6" fmla="*/ 38100 h 428748"/>
                  <a:gd name="connsiteX7" fmla="*/ 609600 w 647700"/>
                  <a:gd name="connsiteY7" fmla="*/ 0 h 428748"/>
                  <a:gd name="connsiteX8" fmla="*/ 38100 w 647700"/>
                  <a:gd name="connsiteY8" fmla="*/ 0 h 428748"/>
                  <a:gd name="connsiteX9" fmla="*/ 0 w 647700"/>
                  <a:gd name="connsiteY9" fmla="*/ 38100 h 428748"/>
                  <a:gd name="connsiteX10" fmla="*/ 0 w 647700"/>
                  <a:gd name="connsiteY10" fmla="*/ 428749 h 428748"/>
                  <a:gd name="connsiteX11" fmla="*/ 19050 w 647700"/>
                  <a:gd name="connsiteY11" fmla="*/ 428749 h 42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28748"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609600" y="19050"/>
                    </a:lnTo>
                    <a:cubicBezTo>
                      <a:pt x="620121" y="19050"/>
                      <a:pt x="628650" y="27579"/>
                      <a:pt x="628650" y="38100"/>
                    </a:cubicBezTo>
                    <a:lnTo>
                      <a:pt x="628650" y="428749"/>
                    </a:lnTo>
                    <a:lnTo>
                      <a:pt x="647700" y="428749"/>
                    </a:lnTo>
                    <a:lnTo>
                      <a:pt x="647700" y="38100"/>
                    </a:lnTo>
                    <a:cubicBezTo>
                      <a:pt x="647700" y="17058"/>
                      <a:pt x="630642" y="0"/>
                      <a:pt x="609600" y="0"/>
                    </a:cubicBez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428749"/>
                    </a:lnTo>
                    <a:lnTo>
                      <a:pt x="19050" y="428749"/>
                    </a:ln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CD83DA1-C9E8-6BE4-312E-503160E6C067}"/>
                  </a:ext>
                </a:extLst>
              </p:cNvPr>
              <p:cNvSpPr/>
              <p:nvPr/>
            </p:nvSpPr>
            <p:spPr>
              <a:xfrm>
                <a:off x="8519273" y="2862728"/>
                <a:ext cx="876300" cy="66675"/>
              </a:xfrm>
              <a:custGeom>
                <a:avLst/>
                <a:gdLst>
                  <a:gd name="connsiteX0" fmla="*/ 485775 w 876300"/>
                  <a:gd name="connsiteY0" fmla="*/ 0 h 66675"/>
                  <a:gd name="connsiteX1" fmla="*/ 485775 w 876300"/>
                  <a:gd name="connsiteY1" fmla="*/ 19050 h 66675"/>
                  <a:gd name="connsiteX2" fmla="*/ 390525 w 876300"/>
                  <a:gd name="connsiteY2" fmla="*/ 19050 h 66675"/>
                  <a:gd name="connsiteX3" fmla="*/ 390525 w 876300"/>
                  <a:gd name="connsiteY3" fmla="*/ 0 h 66675"/>
                  <a:gd name="connsiteX4" fmla="*/ 0 w 876300"/>
                  <a:gd name="connsiteY4" fmla="*/ 0 h 66675"/>
                  <a:gd name="connsiteX5" fmla="*/ 0 w 876300"/>
                  <a:gd name="connsiteY5" fmla="*/ 19050 h 66675"/>
                  <a:gd name="connsiteX6" fmla="*/ 47625 w 876300"/>
                  <a:gd name="connsiteY6" fmla="*/ 66675 h 66675"/>
                  <a:gd name="connsiteX7" fmla="*/ 828675 w 876300"/>
                  <a:gd name="connsiteY7" fmla="*/ 66675 h 66675"/>
                  <a:gd name="connsiteX8" fmla="*/ 876300 w 876300"/>
                  <a:gd name="connsiteY8" fmla="*/ 19050 h 66675"/>
                  <a:gd name="connsiteX9" fmla="*/ 876300 w 876300"/>
                  <a:gd name="connsiteY9" fmla="*/ 0 h 66675"/>
                  <a:gd name="connsiteX10" fmla="*/ 828675 w 876300"/>
                  <a:gd name="connsiteY10" fmla="*/ 47625 h 66675"/>
                  <a:gd name="connsiteX11" fmla="*/ 47625 w 876300"/>
                  <a:gd name="connsiteY11" fmla="*/ 47625 h 66675"/>
                  <a:gd name="connsiteX12" fmla="*/ 19050 w 876300"/>
                  <a:gd name="connsiteY12" fmla="*/ 19050 h 66675"/>
                  <a:gd name="connsiteX13" fmla="*/ 371475 w 876300"/>
                  <a:gd name="connsiteY13" fmla="*/ 19050 h 66675"/>
                  <a:gd name="connsiteX14" fmla="*/ 389265 w 876300"/>
                  <a:gd name="connsiteY14" fmla="*/ 38100 h 66675"/>
                  <a:gd name="connsiteX15" fmla="*/ 390525 w 876300"/>
                  <a:gd name="connsiteY15" fmla="*/ 38100 h 66675"/>
                  <a:gd name="connsiteX16" fmla="*/ 485775 w 876300"/>
                  <a:gd name="connsiteY16" fmla="*/ 38100 h 66675"/>
                  <a:gd name="connsiteX17" fmla="*/ 504825 w 876300"/>
                  <a:gd name="connsiteY17" fmla="*/ 20310 h 66675"/>
                  <a:gd name="connsiteX18" fmla="*/ 504825 w 876300"/>
                  <a:gd name="connsiteY18" fmla="*/ 19050 h 66675"/>
                  <a:gd name="connsiteX19" fmla="*/ 857250 w 876300"/>
                  <a:gd name="connsiteY19" fmla="*/ 19050 h 66675"/>
                  <a:gd name="connsiteX20" fmla="*/ 828675 w 876300"/>
                  <a:gd name="connsiteY20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6300" h="66675">
                    <a:moveTo>
                      <a:pt x="485775" y="0"/>
                    </a:moveTo>
                    <a:lnTo>
                      <a:pt x="485775" y="19050"/>
                    </a:lnTo>
                    <a:lnTo>
                      <a:pt x="390525" y="19050"/>
                    </a:lnTo>
                    <a:lnTo>
                      <a:pt x="390525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32" y="45340"/>
                      <a:pt x="21336" y="66644"/>
                      <a:pt x="47625" y="66675"/>
                    </a:cubicBezTo>
                    <a:lnTo>
                      <a:pt x="828675" y="66675"/>
                    </a:lnTo>
                    <a:cubicBezTo>
                      <a:pt x="854965" y="66644"/>
                      <a:pt x="876269" y="45340"/>
                      <a:pt x="876300" y="19050"/>
                    </a:cubicBezTo>
                    <a:lnTo>
                      <a:pt x="876300" y="0"/>
                    </a:lnTo>
                    <a:close/>
                    <a:moveTo>
                      <a:pt x="828675" y="47625"/>
                    </a:moveTo>
                    <a:lnTo>
                      <a:pt x="47625" y="47625"/>
                    </a:lnTo>
                    <a:cubicBezTo>
                      <a:pt x="31844" y="47625"/>
                      <a:pt x="19050" y="34832"/>
                      <a:pt x="19050" y="19050"/>
                    </a:cubicBezTo>
                    <a:lnTo>
                      <a:pt x="371475" y="19050"/>
                    </a:lnTo>
                    <a:cubicBezTo>
                      <a:pt x="371127" y="29223"/>
                      <a:pt x="379092" y="37752"/>
                      <a:pt x="389265" y="38100"/>
                    </a:cubicBezTo>
                    <a:cubicBezTo>
                      <a:pt x="389685" y="38114"/>
                      <a:pt x="390105" y="38114"/>
                      <a:pt x="390525" y="38100"/>
                    </a:cubicBezTo>
                    <a:lnTo>
                      <a:pt x="485775" y="38100"/>
                    </a:lnTo>
                    <a:cubicBezTo>
                      <a:pt x="495948" y="38448"/>
                      <a:pt x="504477" y="30483"/>
                      <a:pt x="504825" y="20310"/>
                    </a:cubicBezTo>
                    <a:cubicBezTo>
                      <a:pt x="504839" y="19890"/>
                      <a:pt x="504839" y="19470"/>
                      <a:pt x="504825" y="19050"/>
                    </a:cubicBezTo>
                    <a:lnTo>
                      <a:pt x="857250" y="19050"/>
                    </a:lnTo>
                    <a:cubicBezTo>
                      <a:pt x="857250" y="34832"/>
                      <a:pt x="844457" y="47625"/>
                      <a:pt x="828675" y="47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303" cap="flat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P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86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 descr="Uma imagem com diagrama&#10;&#10;Descrição gerada automaticamente">
            <a:extLst>
              <a:ext uri="{FF2B5EF4-FFF2-40B4-BE49-F238E27FC236}">
                <a16:creationId xmlns:a16="http://schemas.microsoft.com/office/drawing/2014/main" id="{D83EDE49-98CE-9F13-768D-CBA81AF8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0081"/>
            <a:ext cx="6486229" cy="64393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51B333-20C5-3AB2-A6D1-283C947CE7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19B93E2-3B26-BED6-0948-050FA7AAFD8D}"/>
              </a:ext>
            </a:extLst>
          </p:cNvPr>
          <p:cNvSpPr txBox="1">
            <a:spLocks/>
          </p:cNvSpPr>
          <p:nvPr/>
        </p:nvSpPr>
        <p:spPr>
          <a:xfrm>
            <a:off x="304800" y="190081"/>
            <a:ext cx="489813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Use cases </a:t>
            </a:r>
            <a:r>
              <a:rPr lang="pt-PT" kern="0" dirty="0" err="1">
                <a:latin typeface="+mj-lt"/>
              </a:rPr>
              <a:t>diagram</a:t>
            </a:r>
            <a:endParaRPr lang="pt-PT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25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5F0C9BB-BB59-DEAE-BA50-9A1A6FD96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71" y="83568"/>
            <a:ext cx="9440257" cy="669086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9AE71382-4398-F34C-B1CD-139E5EE90C8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7DDAA0-C366-4386-8087-73CA67845EDC}"/>
              </a:ext>
            </a:extLst>
          </p:cNvPr>
          <p:cNvSpPr/>
          <p:nvPr/>
        </p:nvSpPr>
        <p:spPr>
          <a:xfrm>
            <a:off x="0" y="-228600"/>
            <a:ext cx="3505200" cy="129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5C403B-55B3-4D3E-A5B5-E72810C4333D}"/>
              </a:ext>
            </a:extLst>
          </p:cNvPr>
          <p:cNvSpPr txBox="1">
            <a:spLocks/>
          </p:cNvSpPr>
          <p:nvPr/>
        </p:nvSpPr>
        <p:spPr>
          <a:xfrm>
            <a:off x="294350" y="108585"/>
            <a:ext cx="298654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54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9C984F-8146-B2B8-3BE7-D5A168C64CF5}"/>
              </a:ext>
            </a:extLst>
          </p:cNvPr>
          <p:cNvSpPr/>
          <p:nvPr/>
        </p:nvSpPr>
        <p:spPr>
          <a:xfrm>
            <a:off x="1" y="-152400"/>
            <a:ext cx="2666999" cy="10782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74B5F81-04E0-A2F3-5704-4AA6CFD33A95}"/>
              </a:ext>
            </a:extLst>
          </p:cNvPr>
          <p:cNvSpPr txBox="1">
            <a:spLocks/>
          </p:cNvSpPr>
          <p:nvPr/>
        </p:nvSpPr>
        <p:spPr>
          <a:xfrm>
            <a:off x="285922" y="228600"/>
            <a:ext cx="558147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pt-PT" kern="0" dirty="0" err="1">
                <a:latin typeface="+mj-lt"/>
              </a:rPr>
              <a:t>Mock-up</a:t>
            </a:r>
            <a:endParaRPr lang="pt-PT" kern="0" dirty="0">
              <a:latin typeface="+mj-l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D328D34-785E-318A-8B1D-5B319F28168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0" y="6522884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31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285</Words>
  <Application>Microsoft Office PowerPoint</Application>
  <PresentationFormat>Ecrã Panorâmico</PresentationFormat>
  <Paragraphs>88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Arial,Sans-Serif</vt:lpstr>
      <vt:lpstr>Calibri</vt:lpstr>
      <vt:lpstr>Calibri Light</vt:lpstr>
      <vt:lpstr>Söhne</vt:lpstr>
      <vt:lpstr>Office Theme</vt:lpstr>
      <vt:lpstr>Apresentação do PowerPoint</vt:lpstr>
      <vt:lpstr>Goals</vt:lpstr>
      <vt:lpstr>Functional requirements</vt:lpstr>
      <vt:lpstr>Non-functional requirements</vt:lpstr>
      <vt:lpstr>State of art</vt:lpstr>
      <vt:lpstr>Actors</vt:lpstr>
      <vt:lpstr>Apresentação do PowerPoint</vt:lpstr>
      <vt:lpstr>Apresentação do PowerPoint</vt:lpstr>
      <vt:lpstr>Apresentação do PowerPoint</vt:lpstr>
      <vt:lpstr>Project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Leinad Nivalis</cp:lastModifiedBy>
  <cp:revision>10</cp:revision>
  <dcterms:created xsi:type="dcterms:W3CDTF">2023-02-23T11:07:20Z</dcterms:created>
  <dcterms:modified xsi:type="dcterms:W3CDTF">2023-03-14T09:10:15Z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2023-02-23T00:00:00Z</vt:filetime>
  </property>
</Properties>
</file>