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6D093-A36C-484A-84BF-6AEE92932C45}" v="901" dt="2023-02-20T16:40:02.092"/>
    <p1510:client id="{E8689AA9-963D-4E5D-BC31-AED3857307FA}" v="293" dt="2023-02-24T19:35:41.269"/>
    <p1510:client id="{F774C3CF-B91C-4A47-8C39-0B017DE20B1D}" v="260" dt="2023-02-20T16:59:1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25/02/2023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zzz151/AI-text-det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2934"/>
          </a:xfrm>
        </p:spPr>
        <p:txBody>
          <a:bodyPr>
            <a:normAutofit/>
          </a:bodyPr>
          <a:lstStyle/>
          <a:p>
            <a:r>
              <a:rPr lang="pt-PT" b="1" dirty="0">
                <a:latin typeface="Arial"/>
                <a:cs typeface="Calibri Light"/>
              </a:rPr>
              <a:t>AI </a:t>
            </a:r>
            <a:r>
              <a:rPr lang="pt-PT" b="1" dirty="0" err="1">
                <a:latin typeface="Arial"/>
                <a:cs typeface="Calibri Light"/>
              </a:rPr>
              <a:t>Text</a:t>
            </a:r>
            <a:r>
              <a:rPr lang="pt-PT" b="1" dirty="0">
                <a:latin typeface="Arial"/>
                <a:cs typeface="Calibri Light"/>
              </a:rPr>
              <a:t> </a:t>
            </a:r>
            <a:r>
              <a:rPr lang="pt-PT" b="1" dirty="0" err="1">
                <a:latin typeface="Arial"/>
                <a:cs typeface="Calibri Light"/>
              </a:rPr>
              <a:t>Detector</a:t>
            </a:r>
            <a:br>
              <a:rPr lang="pt-PT" b="1" dirty="0">
                <a:latin typeface="Arial"/>
                <a:cs typeface="Calibri Light"/>
              </a:rPr>
            </a:br>
            <a:r>
              <a:rPr lang="pt-PT" sz="4000" dirty="0">
                <a:latin typeface="Arial"/>
                <a:cs typeface="Calibri Light"/>
              </a:rPr>
              <a:t>Projeto Informática 2022/2023</a:t>
            </a:r>
            <a:endParaRPr lang="pt-PT" sz="4000" dirty="0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7964"/>
            <a:ext cx="9144000" cy="32550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2000" dirty="0">
              <a:latin typeface="Arial"/>
              <a:cs typeface="Calibri"/>
            </a:endParaRPr>
          </a:p>
          <a:p>
            <a:r>
              <a:rPr lang="pt-PT" sz="2000" dirty="0">
                <a:latin typeface="Arial"/>
                <a:cs typeface="Calibri"/>
              </a:rPr>
              <a:t>Alexandre </a:t>
            </a:r>
            <a:r>
              <a:rPr lang="pt-PT" sz="2000" dirty="0" err="1">
                <a:latin typeface="Arial"/>
                <a:cs typeface="Calibri"/>
              </a:rPr>
              <a:t>Gazur</a:t>
            </a:r>
            <a:r>
              <a:rPr lang="pt-PT" sz="2000" dirty="0">
                <a:latin typeface="Arial"/>
                <a:cs typeface="Calibri"/>
              </a:rPr>
              <a:t> (102751)</a:t>
            </a:r>
            <a:endParaRPr lang="pt-PT"/>
          </a:p>
          <a:p>
            <a:r>
              <a:rPr lang="pt-PT" sz="2000" dirty="0">
                <a:latin typeface="Arial"/>
                <a:cs typeface="Calibri"/>
              </a:rPr>
              <a:t>Daniel Ferreira (102885)</a:t>
            </a:r>
          </a:p>
          <a:p>
            <a:r>
              <a:rPr lang="pt-PT" sz="2000" dirty="0">
                <a:latin typeface="Arial"/>
                <a:cs typeface="Calibri"/>
              </a:rPr>
              <a:t>Ricardo Pinto (103078)</a:t>
            </a:r>
          </a:p>
          <a:p>
            <a:r>
              <a:rPr lang="pt-PT" sz="2000" dirty="0">
                <a:latin typeface="Arial"/>
                <a:cs typeface="Calibri"/>
              </a:rPr>
              <a:t>João Matos (103182)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Context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and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generators</a:t>
            </a:r>
            <a:r>
              <a:rPr lang="pt-PT" sz="2500" dirty="0">
                <a:latin typeface="Arial"/>
                <a:cs typeface="Calibri"/>
              </a:rPr>
              <a:t> - </a:t>
            </a:r>
            <a:r>
              <a:rPr lang="pt-PT" sz="2500" dirty="0" err="1">
                <a:latin typeface="Arial"/>
                <a:cs typeface="Calibri"/>
              </a:rPr>
              <a:t>ChatGPT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Many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advantages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but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also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disadvantages</a:t>
            </a:r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Quick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access</a:t>
            </a:r>
            <a:r>
              <a:rPr lang="pt-PT" sz="2500" dirty="0">
                <a:latin typeface="Arial"/>
                <a:ea typeface="+mn-lt"/>
                <a:cs typeface="+mn-lt"/>
              </a:rPr>
              <a:t> to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Work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aid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Lack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of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human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touch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Trustworthy</a:t>
            </a:r>
            <a:r>
              <a:rPr lang="pt-PT" sz="2500" dirty="0">
                <a:latin typeface="Arial"/>
                <a:ea typeface="+mn-lt"/>
                <a:cs typeface="+mn-lt"/>
              </a:rPr>
              <a:t>?</a:t>
            </a:r>
            <a:endParaRPr lang="en-US" sz="250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Misinformation</a:t>
            </a:r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Misunderstanding</a:t>
            </a:r>
          </a:p>
          <a:p>
            <a:r>
              <a:rPr lang="pt-PT" sz="2500" dirty="0">
                <a:latin typeface="Arial"/>
                <a:ea typeface="+mn-lt"/>
                <a:cs typeface="+mn-lt"/>
              </a:rPr>
              <a:t>Non </a:t>
            </a:r>
            <a:r>
              <a:rPr lang="pt-PT" sz="2500" dirty="0" err="1">
                <a:latin typeface="Arial"/>
                <a:ea typeface="+mn-lt"/>
                <a:cs typeface="+mn-lt"/>
              </a:rPr>
              <a:t>relevant</a:t>
            </a:r>
            <a:r>
              <a:rPr lang="pt-PT" sz="2500" dirty="0">
                <a:latin typeface="Arial"/>
                <a:ea typeface="+mn-lt"/>
                <a:cs typeface="+mn-lt"/>
              </a:rPr>
              <a:t> output</a:t>
            </a: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Limited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knowledge</a:t>
            </a:r>
            <a:endParaRPr lang="pt-PT" sz="2500">
              <a:latin typeface="Arial"/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D4B515-B667-1126-98E3-1CA6E27E0EC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502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Goals</a:t>
            </a:r>
            <a:endParaRPr lang="pt-PT">
              <a:latin typeface="Arial"/>
              <a:cs typeface="Arial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</a:rPr>
              <a:t>AI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text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detector</a:t>
            </a:r>
            <a:r>
              <a:rPr lang="pt-PT" sz="2500" dirty="0">
                <a:latin typeface="Arial"/>
                <a:ea typeface="+mn-lt"/>
                <a:cs typeface="+mn-lt"/>
              </a:rPr>
              <a:t> (real time) as a browser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extension</a:t>
            </a: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>
                <a:latin typeface="Arial"/>
                <a:ea typeface="+mn-lt"/>
                <a:cs typeface="+mn-lt"/>
              </a:rPr>
              <a:t>For </a:t>
            </a:r>
            <a:r>
              <a:rPr lang="pt-PT" sz="2500" dirty="0" err="1">
                <a:latin typeface="Arial"/>
                <a:ea typeface="+mn-lt"/>
                <a:cs typeface="+mn-lt"/>
              </a:rPr>
              <a:t>any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user</a:t>
            </a:r>
            <a:endParaRPr lang="pt-PT" sz="2500">
              <a:latin typeface="Arial"/>
              <a:ea typeface="+mn-lt"/>
              <a:cs typeface="+mn-lt"/>
            </a:endParaRPr>
          </a:p>
          <a:p>
            <a:endParaRPr lang="pt-PT" sz="2500" dirty="0">
              <a:latin typeface="Arial"/>
              <a:ea typeface="+mn-lt"/>
              <a:cs typeface="+mn-lt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Better</a:t>
            </a:r>
            <a:r>
              <a:rPr lang="pt-PT" sz="2500" dirty="0">
                <a:latin typeface="Arial"/>
                <a:ea typeface="+mn-lt"/>
                <a:cs typeface="+mn-lt"/>
              </a:rPr>
              <a:t> web </a:t>
            </a:r>
            <a:r>
              <a:rPr lang="pt-PT" sz="2500" dirty="0" err="1">
                <a:latin typeface="Arial"/>
                <a:ea typeface="+mn-lt"/>
                <a:cs typeface="+mn-lt"/>
              </a:rPr>
              <a:t>surfing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experience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PDF </a:t>
            </a:r>
            <a:r>
              <a:rPr lang="pt-PT" sz="2500" dirty="0" err="1">
                <a:latin typeface="Arial"/>
                <a:cs typeface="Calibri"/>
              </a:rPr>
              <a:t>documents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 - </a:t>
            </a:r>
            <a:r>
              <a:rPr lang="pt-PT" sz="2500" dirty="0" err="1">
                <a:latin typeface="Arial"/>
                <a:cs typeface="Calibri"/>
              </a:rPr>
              <a:t>language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models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metrics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Website </a:t>
            </a:r>
            <a:r>
              <a:rPr lang="pt-PT" sz="2500" dirty="0" err="1">
                <a:latin typeface="Arial"/>
                <a:cs typeface="Calibri"/>
              </a:rPr>
              <a:t>showing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>
              <a:latin typeface="Calibri" panose="020F0502020204030204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0CE844-3F8B-06BD-9A31-CB4BBD8564CC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9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Expected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results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2500" dirty="0" err="1">
                <a:latin typeface="Arial"/>
                <a:cs typeface="Calibri"/>
              </a:rPr>
              <a:t>Downloadable</a:t>
            </a:r>
            <a:r>
              <a:rPr lang="pt-PT" sz="2500" dirty="0">
                <a:latin typeface="Arial"/>
                <a:cs typeface="Calibri"/>
              </a:rPr>
              <a:t> browser </a:t>
            </a:r>
            <a:r>
              <a:rPr lang="pt-PT" sz="2500" dirty="0" err="1">
                <a:latin typeface="Arial"/>
                <a:cs typeface="Calibri"/>
              </a:rPr>
              <a:t>extension</a:t>
            </a:r>
            <a:r>
              <a:rPr lang="pt-PT" sz="2500" dirty="0">
                <a:latin typeface="Arial"/>
                <a:cs typeface="Calibri"/>
              </a:rPr>
              <a:t> for Chrome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possibly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other</a:t>
            </a:r>
            <a:r>
              <a:rPr lang="pt-PT" sz="2500" dirty="0">
                <a:latin typeface="Arial"/>
                <a:cs typeface="Calibri"/>
              </a:rPr>
              <a:t> browsers</a:t>
            </a:r>
            <a:endParaRPr lang="pt-PT" sz="2500" dirty="0" err="1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Overall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evaluation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of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current</a:t>
            </a:r>
            <a:r>
              <a:rPr lang="pt-PT" sz="2500" dirty="0">
                <a:latin typeface="Arial"/>
                <a:cs typeface="Calibri"/>
              </a:rPr>
              <a:t> website</a:t>
            </a: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Highlights</a:t>
            </a:r>
            <a:r>
              <a:rPr lang="pt-PT" sz="2500" dirty="0">
                <a:latin typeface="Arial"/>
                <a:cs typeface="Calibri"/>
              </a:rPr>
              <a:t> AI </a:t>
            </a:r>
            <a:r>
              <a:rPr lang="pt-PT" sz="2500" dirty="0" err="1">
                <a:latin typeface="Arial"/>
                <a:cs typeface="Calibri"/>
              </a:rPr>
              <a:t>generated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text</a:t>
            </a:r>
            <a:r>
              <a:rPr lang="pt-PT" sz="2500" dirty="0">
                <a:latin typeface="Arial"/>
                <a:cs typeface="Calibri"/>
              </a:rPr>
              <a:t> in websites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PDFs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Color </a:t>
            </a:r>
            <a:r>
              <a:rPr lang="pt-PT" sz="2500" dirty="0" err="1">
                <a:latin typeface="Arial"/>
                <a:cs typeface="Calibri"/>
              </a:rPr>
              <a:t>palette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Intuitive</a:t>
            </a:r>
            <a:r>
              <a:rPr lang="pt-PT" sz="2500" dirty="0">
                <a:latin typeface="Arial"/>
                <a:cs typeface="Calibri"/>
              </a:rPr>
              <a:t> UI </a:t>
            </a:r>
            <a:r>
              <a:rPr lang="pt-PT" sz="2500" dirty="0" err="1">
                <a:latin typeface="Arial"/>
                <a:cs typeface="Calibri"/>
              </a:rPr>
              <a:t>allowing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customization</a:t>
            </a:r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r>
              <a:rPr lang="pt-PT" sz="2500" dirty="0" err="1">
                <a:latin typeface="Arial"/>
                <a:cs typeface="Calibri"/>
              </a:rPr>
              <a:t>Flexible</a:t>
            </a:r>
            <a:r>
              <a:rPr lang="pt-PT" sz="2500" dirty="0">
                <a:latin typeface="Arial"/>
                <a:cs typeface="Calibri"/>
              </a:rPr>
              <a:t> software </a:t>
            </a:r>
            <a:r>
              <a:rPr lang="pt-PT" sz="2500" dirty="0" err="1">
                <a:latin typeface="Arial"/>
                <a:cs typeface="Calibri"/>
              </a:rPr>
              <a:t>architecture</a:t>
            </a:r>
            <a:endParaRPr lang="pt-PT" sz="2500" dirty="0">
              <a:latin typeface="Arial"/>
              <a:cs typeface="Calibri"/>
            </a:endParaRPr>
          </a:p>
          <a:p>
            <a:pPr marL="0" indent="0">
              <a:buNone/>
            </a:pPr>
            <a:endParaRPr lang="pt-PT" sz="2500" dirty="0">
              <a:latin typeface="Arial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Project website </a:t>
            </a:r>
            <a:r>
              <a:rPr lang="pt-PT" sz="2500" dirty="0" err="1">
                <a:latin typeface="Arial"/>
                <a:cs typeface="Calibri"/>
              </a:rPr>
              <a:t>documenting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all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our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work</a:t>
            </a:r>
            <a:endParaRPr lang="pt-PT" sz="250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F434EB-C23D-2068-2F6D-1911A7B2FBE4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65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9888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 1 – </a:t>
            </a:r>
            <a:r>
              <a:rPr lang="pt-PT" sz="4000" b="1" dirty="0" err="1">
                <a:latin typeface="Arial"/>
                <a:cs typeface="Calibri Light"/>
              </a:rPr>
              <a:t>Inception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88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Arial"/>
              </a:rPr>
              <a:t>21/02/2023 - 28/02/2023</a:t>
            </a:r>
            <a:endParaRPr lang="pt-PT" sz="2500" i="1">
              <a:latin typeface="Arial"/>
              <a:ea typeface="Calibri"/>
              <a:cs typeface="Arial"/>
            </a:endParaRPr>
          </a:p>
          <a:p>
            <a:r>
              <a:rPr lang="pt-PT" sz="2500" dirty="0" err="1">
                <a:latin typeface="Arial"/>
                <a:cs typeface="Calibri"/>
              </a:rPr>
              <a:t>Discuss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problem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goals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expected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results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tasks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solution</a:t>
            </a:r>
            <a:endParaRPr lang="pt-PT">
              <a:ea typeface="Calibri"/>
              <a:cs typeface="Calibri"/>
            </a:endParaRPr>
          </a:p>
          <a:p>
            <a:r>
              <a:rPr lang="pt-PT" sz="2500" dirty="0">
                <a:latin typeface="Arial"/>
                <a:cs typeface="Calibri"/>
              </a:rPr>
              <a:t>Module: </a:t>
            </a:r>
            <a:r>
              <a:rPr lang="pt-PT" sz="2500" dirty="0" err="1">
                <a:latin typeface="Arial"/>
                <a:cs typeface="Calibri"/>
              </a:rPr>
              <a:t>project</a:t>
            </a:r>
            <a:r>
              <a:rPr lang="pt-PT" sz="2500" dirty="0">
                <a:latin typeface="Arial"/>
                <a:cs typeface="Calibri"/>
              </a:rPr>
              <a:t> website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1: </a:t>
            </a:r>
            <a:r>
              <a:rPr lang="pt-PT" sz="2100" dirty="0" err="1">
                <a:latin typeface="Arial"/>
                <a:cs typeface="Calibri"/>
              </a:rPr>
              <a:t>backend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2: </a:t>
            </a:r>
            <a:r>
              <a:rPr lang="pt-PT" sz="2100" dirty="0" err="1">
                <a:latin typeface="Arial"/>
                <a:cs typeface="Calibri"/>
              </a:rPr>
              <a:t>frontend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 dirty="0">
                <a:latin typeface="Arial"/>
                <a:cs typeface="Calibri"/>
              </a:rPr>
              <a:t> 3: </a:t>
            </a:r>
            <a:r>
              <a:rPr lang="pt-PT" sz="2100" dirty="0" err="1">
                <a:latin typeface="Arial"/>
                <a:cs typeface="Calibri"/>
              </a:rPr>
              <a:t>maintain</a:t>
            </a:r>
            <a:r>
              <a:rPr lang="pt-PT" sz="2100" dirty="0">
                <a:latin typeface="Arial"/>
                <a:cs typeface="Calibri"/>
              </a:rPr>
              <a:t> </a:t>
            </a:r>
            <a:r>
              <a:rPr lang="pt-PT" sz="2100" dirty="0" err="1">
                <a:latin typeface="Arial"/>
                <a:cs typeface="Calibri"/>
              </a:rPr>
              <a:t>it</a:t>
            </a:r>
            <a:r>
              <a:rPr lang="pt-PT" sz="2100" dirty="0">
                <a:latin typeface="Arial"/>
                <a:cs typeface="Calibri"/>
              </a:rPr>
              <a:t> (Daniel)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BDBEE3-7B7D-6493-3792-DA409DCFFDF9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49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2 - </a:t>
            </a:r>
            <a:r>
              <a:rPr lang="pt-PT" sz="4000" b="1" dirty="0" err="1">
                <a:latin typeface="Arial"/>
                <a:cs typeface="Calibri Light"/>
              </a:rPr>
              <a:t>Elaboration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28/02/2023 - 14/03/2023</a:t>
            </a:r>
          </a:p>
          <a:p>
            <a:r>
              <a:rPr lang="pt-PT" sz="2500" dirty="0" err="1">
                <a:latin typeface="Arial"/>
                <a:cs typeface="Calibri"/>
              </a:rPr>
              <a:t>Identify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discuss</a:t>
            </a:r>
            <a:r>
              <a:rPr lang="pt-PT" sz="2500" dirty="0">
                <a:latin typeface="Arial"/>
                <a:cs typeface="Calibri"/>
              </a:rPr>
              <a:t>, </a:t>
            </a:r>
            <a:r>
              <a:rPr lang="pt-PT" sz="2500" dirty="0" err="1">
                <a:latin typeface="Arial"/>
                <a:cs typeface="Calibri"/>
              </a:rPr>
              <a:t>understand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refine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requirements</a:t>
            </a:r>
            <a:r>
              <a:rPr lang="pt-PT" sz="2500" dirty="0">
                <a:latin typeface="Arial"/>
                <a:cs typeface="Calibri"/>
              </a:rPr>
              <a:t>, design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 </a:t>
            </a:r>
            <a:r>
              <a:rPr lang="pt-PT" sz="2500" dirty="0" err="1">
                <a:latin typeface="Arial"/>
                <a:cs typeface="Calibri"/>
              </a:rPr>
              <a:t>develop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architecture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and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the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solution</a:t>
            </a:r>
            <a:r>
              <a:rPr lang="pt-PT" sz="2500" dirty="0">
                <a:latin typeface="Arial"/>
                <a:cs typeface="Calibri"/>
              </a:rPr>
              <a:t> </a:t>
            </a:r>
          </a:p>
          <a:p>
            <a:r>
              <a:rPr lang="pt-PT" sz="2500" dirty="0">
                <a:latin typeface="Arial"/>
                <a:cs typeface="Calibri"/>
              </a:rPr>
              <a:t>Module: </a:t>
            </a:r>
            <a:r>
              <a:rPr lang="pt-PT" sz="2500" dirty="0" err="1">
                <a:latin typeface="Arial"/>
                <a:cs typeface="Calibri"/>
              </a:rPr>
              <a:t>Language</a:t>
            </a:r>
            <a:r>
              <a:rPr lang="pt-PT" sz="2500" dirty="0">
                <a:latin typeface="Arial"/>
                <a:cs typeface="Calibri"/>
              </a:rPr>
              <a:t> </a:t>
            </a:r>
            <a:r>
              <a:rPr lang="pt-PT" sz="2500" dirty="0" err="1">
                <a:latin typeface="Arial"/>
                <a:cs typeface="Calibri"/>
              </a:rPr>
              <a:t>Model</a:t>
            </a:r>
            <a:r>
              <a:rPr lang="pt-PT" sz="2500">
                <a:latin typeface="Arial"/>
                <a:cs typeface="Calibri"/>
              </a:rPr>
              <a:t> Configuration</a:t>
            </a:r>
            <a:endParaRPr lang="pt-PT" sz="2500" dirty="0">
              <a:latin typeface="Arial"/>
              <a:cs typeface="Calibri"/>
            </a:endParaRPr>
          </a:p>
          <a:p>
            <a:pPr lvl="1"/>
            <a:r>
              <a:rPr lang="pt-PT" sz="2100" dirty="0" err="1">
                <a:latin typeface="Arial"/>
                <a:cs typeface="Calibri"/>
              </a:rPr>
              <a:t>Task</a:t>
            </a:r>
            <a:r>
              <a:rPr lang="pt-PT" sz="2100">
                <a:latin typeface="Arial"/>
                <a:cs typeface="Calibri"/>
              </a:rPr>
              <a:t> 1: Understand the </a:t>
            </a:r>
            <a:endParaRPr lang="pt-PT" sz="2100" dirty="0">
              <a:latin typeface="Arial"/>
              <a:cs typeface="Calibri"/>
            </a:endParaRPr>
          </a:p>
          <a:p>
            <a:r>
              <a:rPr lang="pt-PT" dirty="0">
                <a:cs typeface="Calibri"/>
              </a:rPr>
              <a:t>Module: </a:t>
            </a:r>
            <a:r>
              <a:rPr lang="pt-PT" dirty="0" err="1">
                <a:cs typeface="Calibri"/>
              </a:rPr>
              <a:t>Extension</a:t>
            </a:r>
            <a:endParaRPr lang="pt-PT" dirty="0">
              <a:cs typeface="Calibri"/>
            </a:endParaRPr>
          </a:p>
          <a:p>
            <a:pPr lvl="1"/>
            <a:r>
              <a:rPr lang="pt-PT" err="1">
                <a:cs typeface="Calibri"/>
              </a:rPr>
              <a:t>Task</a:t>
            </a:r>
            <a:r>
              <a:rPr lang="pt-PT">
                <a:cs typeface="Calibri"/>
              </a:rPr>
              <a:t> 1: Front-end (Daniel)</a:t>
            </a:r>
          </a:p>
          <a:p>
            <a:pPr lvl="1"/>
            <a:r>
              <a:rPr lang="pt-PT" err="1">
                <a:cs typeface="Calibri"/>
              </a:rPr>
              <a:t>Task</a:t>
            </a:r>
            <a:r>
              <a:rPr lang="pt-PT" dirty="0">
                <a:cs typeface="Calibri"/>
              </a:rPr>
              <a:t> 2: </a:t>
            </a:r>
            <a:r>
              <a:rPr lang="pt-PT" err="1">
                <a:cs typeface="Calibri"/>
              </a:rPr>
              <a:t>Back-end</a:t>
            </a:r>
            <a:r>
              <a:rPr lang="pt-PT">
                <a:cs typeface="Calibri"/>
              </a:rPr>
              <a:t> (Ricardo, Alexandre)</a:t>
            </a:r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A0F2A7-482C-5AEE-DDD5-276D571427A6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640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3 - </a:t>
            </a:r>
            <a:r>
              <a:rPr lang="pt-PT" sz="4000" b="1" dirty="0" err="1">
                <a:latin typeface="Arial"/>
                <a:cs typeface="Calibri Light"/>
              </a:rPr>
              <a:t>Construction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14/03/2022 - 23/05/2023</a:t>
            </a:r>
            <a:endParaRPr lang="pt-PT" i="1">
              <a:latin typeface="Arial"/>
              <a:ea typeface="Calibri" panose="020F0502020204030204"/>
              <a:cs typeface="Calibri"/>
            </a:endParaRPr>
          </a:p>
          <a:p>
            <a:r>
              <a:rPr lang="pt-PT" sz="2500" dirty="0" err="1">
                <a:latin typeface="Arial"/>
                <a:ea typeface="+mn-lt"/>
                <a:cs typeface="+mn-lt"/>
              </a:rPr>
              <a:t>Begin</a:t>
            </a:r>
            <a:r>
              <a:rPr lang="pt-PT" sz="2500" dirty="0">
                <a:latin typeface="Arial"/>
                <a:ea typeface="+mn-lt"/>
                <a:cs typeface="+mn-lt"/>
              </a:rPr>
              <a:t> </a:t>
            </a:r>
            <a:r>
              <a:rPr lang="pt-PT" sz="2500" dirty="0" err="1">
                <a:latin typeface="Arial"/>
                <a:ea typeface="+mn-lt"/>
                <a:cs typeface="+mn-lt"/>
              </a:rPr>
              <a:t>developing</a:t>
            </a:r>
            <a:r>
              <a:rPr lang="pt-PT" sz="2500" dirty="0">
                <a:latin typeface="Arial"/>
                <a:ea typeface="+mn-lt"/>
                <a:cs typeface="+mn-lt"/>
              </a:rPr>
              <a:t> a complete </a:t>
            </a:r>
            <a:r>
              <a:rPr lang="pt-PT" sz="2500" dirty="0" err="1">
                <a:latin typeface="Arial"/>
                <a:ea typeface="+mn-lt"/>
                <a:cs typeface="+mn-lt"/>
              </a:rPr>
              <a:t>product</a:t>
            </a:r>
          </a:p>
          <a:p>
            <a:r>
              <a:rPr lang="pt-PT" sz="2500" dirty="0">
                <a:latin typeface="Arial"/>
                <a:ea typeface="+mn-lt"/>
                <a:cs typeface="+mn-lt"/>
              </a:rPr>
              <a:t>Complete a </a:t>
            </a:r>
            <a:r>
              <a:rPr lang="pt-PT" sz="2500" dirty="0" err="1">
                <a:latin typeface="Arial"/>
                <a:ea typeface="+mn-lt"/>
                <a:cs typeface="+mn-lt"/>
              </a:rPr>
              <a:t>working</a:t>
            </a:r>
            <a:r>
              <a:rPr lang="pt-PT" sz="2500" dirty="0">
                <a:latin typeface="Arial"/>
                <a:ea typeface="+mn-lt"/>
                <a:cs typeface="+mn-lt"/>
              </a:rPr>
              <a:t> </a:t>
            </a:r>
            <a:r>
              <a:rPr lang="pt-PT" sz="2500" dirty="0" err="1">
                <a:latin typeface="Arial"/>
                <a:ea typeface="+mn-lt"/>
                <a:cs typeface="+mn-lt"/>
              </a:rPr>
              <a:t>prototype</a:t>
            </a:r>
          </a:p>
          <a:p>
            <a:r>
              <a:rPr lang="pt-PT" sz="2500" i="1" dirty="0">
                <a:latin typeface="Arial"/>
                <a:ea typeface="+mn-lt"/>
                <a:cs typeface="+mn-lt"/>
              </a:rPr>
              <a:t>11/04/2022 -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prototype</a:t>
            </a:r>
            <a:r>
              <a:rPr lang="pt-PT" sz="2500" i="1" dirty="0">
                <a:latin typeface="Arial"/>
                <a:ea typeface="+mn-lt"/>
                <a:cs typeface="+mn-lt"/>
              </a:rPr>
              <a:t> 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and</a:t>
            </a:r>
            <a:r>
              <a:rPr lang="pt-PT" sz="2500" i="1" dirty="0">
                <a:latin typeface="Arial"/>
                <a:ea typeface="+mn-lt"/>
                <a:cs typeface="+mn-lt"/>
              </a:rPr>
              <a:t>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mid-term</a:t>
            </a:r>
            <a:r>
              <a:rPr lang="pt-PT" sz="2500" i="1" dirty="0">
                <a:latin typeface="Arial"/>
                <a:ea typeface="+mn-lt"/>
                <a:cs typeface="+mn-lt"/>
              </a:rPr>
              <a:t> </a:t>
            </a:r>
            <a:r>
              <a:rPr lang="pt-PT" sz="2500" i="1" dirty="0" err="1">
                <a:latin typeface="Arial"/>
                <a:ea typeface="+mn-lt"/>
                <a:cs typeface="+mn-lt"/>
              </a:rPr>
              <a:t>presentation</a:t>
            </a:r>
            <a:endParaRPr lang="pt-PT" sz="2500" i="1" dirty="0" err="1">
              <a:latin typeface="Arial"/>
              <a:ea typeface="Calibri"/>
              <a:cs typeface="Calibri"/>
            </a:endParaRPr>
          </a:p>
          <a:p>
            <a:r>
              <a:rPr lang="pt-PT" sz="2500" dirty="0">
                <a:latin typeface="Arial"/>
                <a:cs typeface="Arial"/>
              </a:rPr>
              <a:t>Complete </a:t>
            </a:r>
            <a:r>
              <a:rPr lang="pt-PT" sz="2500" dirty="0" err="1">
                <a:latin typeface="Arial"/>
                <a:cs typeface="Arial"/>
              </a:rPr>
              <a:t>the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implementation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and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test</a:t>
            </a:r>
            <a:r>
              <a:rPr lang="pt-PT" sz="2500" dirty="0">
                <a:latin typeface="Arial"/>
                <a:cs typeface="Arial"/>
              </a:rPr>
              <a:t> </a:t>
            </a:r>
            <a:r>
              <a:rPr lang="pt-PT" sz="2500" dirty="0" err="1">
                <a:latin typeface="Arial"/>
                <a:cs typeface="Arial"/>
              </a:rPr>
              <a:t>the</a:t>
            </a:r>
            <a:r>
              <a:rPr lang="pt-PT" sz="2500" dirty="0">
                <a:latin typeface="Arial"/>
                <a:cs typeface="Arial"/>
              </a:rPr>
              <a:t> software</a:t>
            </a:r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27B4A-5EDC-8629-D1E8-FAE1D257B5CF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13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Milestone</a:t>
            </a:r>
            <a:r>
              <a:rPr lang="pt-PT" sz="4000" b="1" dirty="0">
                <a:latin typeface="Arial"/>
                <a:cs typeface="Calibri Light"/>
              </a:rPr>
              <a:t> 4 - </a:t>
            </a:r>
            <a:r>
              <a:rPr lang="pt-PT" sz="4000" b="1" dirty="0" err="1">
                <a:latin typeface="Arial"/>
                <a:cs typeface="Calibri Light"/>
              </a:rPr>
              <a:t>Transition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i="1" dirty="0">
                <a:latin typeface="Arial"/>
                <a:cs typeface="Calibri"/>
              </a:rPr>
              <a:t>23/05/2023 - 06/06/2023</a:t>
            </a:r>
            <a:endParaRPr lang="pt-PT" i="1" dirty="0">
              <a:ea typeface="Calibri"/>
              <a:cs typeface="Calibri"/>
            </a:endParaRP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2011C0-9E12-F316-52ED-DD1ED6207F1E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58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9FE3-2181-C7BA-43C9-99A76EF7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4"/>
            <a:ext cx="10515600" cy="114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4000" b="1" dirty="0" err="1">
                <a:latin typeface="Arial"/>
                <a:cs typeface="Calibri Light"/>
              </a:rPr>
              <a:t>Communication</a:t>
            </a:r>
            <a:r>
              <a:rPr lang="pt-PT" sz="4000" b="1" dirty="0">
                <a:latin typeface="Arial"/>
                <a:cs typeface="Calibri Light"/>
              </a:rPr>
              <a:t> </a:t>
            </a:r>
            <a:r>
              <a:rPr lang="pt-PT" sz="4000" b="1" dirty="0" err="1">
                <a:latin typeface="Arial"/>
                <a:cs typeface="Calibri Light"/>
              </a:rPr>
              <a:t>plan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843AC2-7164-7E80-194E-C7C4E35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0" y="1383477"/>
            <a:ext cx="11362268" cy="5470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500" dirty="0">
                <a:latin typeface="Arial"/>
                <a:cs typeface="Calibri"/>
                <a:hlinkClick r:id="rId2"/>
              </a:rPr>
              <a:t>Github repo</a:t>
            </a:r>
            <a:r>
              <a:rPr lang="pt-PT" sz="2500" dirty="0">
                <a:latin typeface="Arial"/>
                <a:cs typeface="Calibri"/>
              </a:rPr>
              <a:t> (</a:t>
            </a:r>
            <a:r>
              <a:rPr lang="pt-PT" sz="2500" dirty="0">
                <a:ea typeface="+mn-lt"/>
                <a:cs typeface="+mn-lt"/>
                <a:hlinkClick r:id="rId2"/>
              </a:rPr>
              <a:t>https://github.com/zzzzz151/AI-text-detector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r>
              <a:rPr lang="pt-PT" sz="2500" dirty="0">
                <a:latin typeface="Arial"/>
                <a:cs typeface="Calibri"/>
              </a:rPr>
              <a:t>Project website (</a:t>
            </a:r>
            <a:r>
              <a:rPr lang="pt-PT" sz="2500" dirty="0" err="1">
                <a:latin typeface="Arial"/>
                <a:cs typeface="Calibri"/>
              </a:rPr>
              <a:t>insert</a:t>
            </a:r>
            <a:r>
              <a:rPr lang="pt-PT" sz="2500" dirty="0">
                <a:latin typeface="Arial"/>
                <a:cs typeface="Calibri"/>
              </a:rPr>
              <a:t> URL </a:t>
            </a:r>
            <a:r>
              <a:rPr lang="pt-PT" sz="2500" dirty="0" err="1">
                <a:latin typeface="Arial"/>
                <a:cs typeface="Calibri"/>
              </a:rPr>
              <a:t>here</a:t>
            </a:r>
            <a:r>
              <a:rPr lang="pt-PT" sz="2500" dirty="0">
                <a:latin typeface="Arial"/>
                <a:cs typeface="Calibri"/>
              </a:rPr>
              <a:t>)</a:t>
            </a:r>
          </a:p>
          <a:p>
            <a:endParaRPr lang="pt-PT" sz="2500" dirty="0">
              <a:latin typeface="Arial"/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ea typeface="Calibri" panose="020F0502020204030204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556B3A-148B-905C-5E84-B3A2ADEABA30}"/>
              </a:ext>
            </a:extLst>
          </p:cNvPr>
          <p:cNvSpPr txBox="1"/>
          <p:nvPr/>
        </p:nvSpPr>
        <p:spPr>
          <a:xfrm>
            <a:off x="9450657" y="6381469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2500" dirty="0">
                <a:latin typeface="Arial"/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2417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AI Text Detector Projeto Informática 2022/2023</vt:lpstr>
      <vt:lpstr>Context and problem</vt:lpstr>
      <vt:lpstr>Goals</vt:lpstr>
      <vt:lpstr>Expected results</vt:lpstr>
      <vt:lpstr>Milestone 1 – Inception</vt:lpstr>
      <vt:lpstr>Milestone 2 - Elaboration</vt:lpstr>
      <vt:lpstr>Milestone 3 - Construction</vt:lpstr>
      <vt:lpstr>Milestone 4 - Transition</vt:lpstr>
      <vt:lpstr>Communication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316</cp:revision>
  <dcterms:created xsi:type="dcterms:W3CDTF">2023-02-20T15:26:22Z</dcterms:created>
  <dcterms:modified xsi:type="dcterms:W3CDTF">2023-02-25T10:55:38Z</dcterms:modified>
</cp:coreProperties>
</file>