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28c4787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28c4787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5dbd0d21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5dbd0d21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dbd0d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dbd0d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5dbd0d2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5dbd0d2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28c478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28c478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28c478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28c478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28c478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28c478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299c09f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299c09f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299c09f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299c09f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5dbd0d2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5dbd0d2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Graph link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513500"/>
            <a:ext cx="76881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Dmitry Denisenko, Aliya Janabekova, Ilia Nasedkin, Ilya Osokin, Artem Pimkin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Skoltech 2018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Discussion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2078875"/>
            <a:ext cx="76887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Spectral approach is better than the heuristical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But for bigger graphs online algorithms (node2vec, etc.) are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Random walk&amp;word2vec did not succeed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for your attention!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Introduction,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Naive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Spectral 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623225" y="2877650"/>
            <a:ext cx="38445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Graph restoration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Advising new friends in social networks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273050" y="2877650"/>
            <a:ext cx="23961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Adjacency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Sparse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Zeros and ones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526450" y="2119438"/>
            <a:ext cx="1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Dataset:</a:t>
            </a:r>
            <a:endParaRPr b="1" sz="1600"/>
          </a:p>
        </p:txBody>
      </p:sp>
      <p:sp>
        <p:nvSpPr>
          <p:cNvPr id="102" name="Google Shape;102;p15"/>
          <p:cNvSpPr txBox="1"/>
          <p:nvPr/>
        </p:nvSpPr>
        <p:spPr>
          <a:xfrm>
            <a:off x="6006250" y="2119438"/>
            <a:ext cx="257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Applications</a:t>
            </a:r>
            <a:r>
              <a:rPr b="1" lang="ru" sz="1600"/>
              <a:t>:</a:t>
            </a:r>
            <a:endParaRPr b="1" sz="1600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0" y="2877650"/>
            <a:ext cx="33981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Predict probability of connection between two nodes, using prior knowledge about the graph structure and/or statistical analysis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29450" y="2119438"/>
            <a:ext cx="1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Statement</a:t>
            </a:r>
            <a:r>
              <a:rPr b="1" lang="ru" sz="1600"/>
              <a:t>: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Assumptions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4200"/>
            <a:ext cx="23868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Common Friends: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Jaccard’s Coefficient: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Adamic-Adar Score: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150" y="3600899"/>
            <a:ext cx="2560050" cy="7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150" y="2755697"/>
            <a:ext cx="1513000" cy="6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9975" y="2074197"/>
            <a:ext cx="1603350" cy="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esults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175" y="2190000"/>
            <a:ext cx="2717559" cy="19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025" y="2190000"/>
            <a:ext cx="2673956" cy="19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00" y="2256950"/>
            <a:ext cx="2549875" cy="18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Spectral graph partition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525" y="2078875"/>
            <a:ext cx="3842550" cy="270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Relaxation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476" y="3700500"/>
            <a:ext cx="3302875" cy="3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950" y="3024325"/>
            <a:ext cx="1365913" cy="4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176" y="2348172"/>
            <a:ext cx="1363475" cy="4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2914675"/>
            <a:ext cx="3140024" cy="5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4091375" y="3123019"/>
            <a:ext cx="570900" cy="1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725100" y="4343850"/>
            <a:ext cx="3512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Leveraging social media networks for classification: https://link.springer.com/content/pdf/10.1007%2Fs10618-010-0210-x.pdf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Random walk&amp;word2vec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848" y="2078877"/>
            <a:ext cx="2571300" cy="26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755800"/>
            <a:ext cx="38445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Random paths are sentences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Apply word2vec as it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Did not work out :(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746175" y="4592925"/>
            <a:ext cx="3267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Inspired by DeepWalk: Online Learning of Social Representations: http://www.perozzi.net/publications/14_kdd_deepwalk.pdf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 comparison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078875"/>
            <a:ext cx="76887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ROC AUC for basic approach:             0.652 ± 0.047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ROC AUC for spectral partitioning: 0.887 ± 0.023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