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736" r:id="rId3"/>
    <p:sldId id="800" r:id="rId4"/>
    <p:sldId id="807" r:id="rId5"/>
  </p:sldIdLst>
  <p:sldSz cx="9144000" cy="6858000" type="screen4x3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64347"/>
            <a:ext cx="8996179" cy="487362"/>
          </a:xfrm>
        </p:spPr>
        <p:txBody>
          <a:bodyPr/>
          <a:lstStyle/>
          <a:p>
            <a:r>
              <a:rPr lang="en-US" dirty="0"/>
              <a:t>PGY630:</a:t>
            </a:r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 dirty="0"/>
            </a:br>
            <a:r>
              <a:rPr lang="en-US"/>
              <a:t>Image processing:</a:t>
            </a:r>
            <a:br>
              <a:rPr lang="en-US" dirty="0"/>
            </a:br>
            <a:r>
              <a:rPr lang="en-US" dirty="0"/>
              <a:t>Connected components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the difference between different types of connected components (or “blobs” as they are often called)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what a labeled image is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 some of the properties that can be used to describe a connected component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blobs can be filtered according to their properties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Recall that the watershed algorithm can be used to separate touching blobs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and 8 connected blobs in 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 connected blobs must join at edges; 8 connected blobs can join at corners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88099"/>
              </p:ext>
            </p:extLst>
          </p:nvPr>
        </p:nvGraphicFramePr>
        <p:xfrm>
          <a:off x="1521710" y="2613280"/>
          <a:ext cx="6096000" cy="301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23125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49256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09843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537888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97396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72602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03156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31724312"/>
                    </a:ext>
                  </a:extLst>
                </a:gridCol>
              </a:tblGrid>
              <a:tr h="502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23017"/>
                  </a:ext>
                </a:extLst>
              </a:tr>
              <a:tr h="502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91531"/>
                  </a:ext>
                </a:extLst>
              </a:tr>
              <a:tr h="502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0656"/>
                  </a:ext>
                </a:extLst>
              </a:tr>
              <a:tr h="502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04703"/>
                  </a:ext>
                </a:extLst>
              </a:tr>
              <a:tr h="502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22808"/>
                  </a:ext>
                </a:extLst>
              </a:tr>
              <a:tr h="502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195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47367" y="675802"/>
            <a:ext cx="292580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8 connected blob</a:t>
            </a:r>
          </a:p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(MATLAB default)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6300000">
            <a:off x="5852908" y="2318547"/>
            <a:ext cx="1731075" cy="354301"/>
          </a:xfrm>
          <a:prstGeom prst="rightArrow">
            <a:avLst>
              <a:gd name="adj1" fmla="val 50000"/>
              <a:gd name="adj2" fmla="val 14591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424" y="884469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4 connected blob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3010452">
            <a:off x="1346562" y="2449446"/>
            <a:ext cx="1731075" cy="354301"/>
          </a:xfrm>
          <a:prstGeom prst="rightArrow">
            <a:avLst>
              <a:gd name="adj1" fmla="val 50000"/>
              <a:gd name="adj2" fmla="val 14591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E5BB-7715-4503-B804-39A0F26E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 in 2D and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52B4-9122-4FDF-824A-0CACEF461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A6123-7DB9-450D-B44D-469DDE3F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6" y="732945"/>
            <a:ext cx="8111058" cy="5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34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52459</TotalTime>
  <Words>128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PGY630: Quantitative methods for biomedical research  Image processing: Connected components  Kenneth S. Campbell, PhD</vt:lpstr>
      <vt:lpstr>Objectives</vt:lpstr>
      <vt:lpstr>4 and 8 connected blobs in 2D</vt:lpstr>
      <vt:lpstr>Connected components in 2D and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801</cp:revision>
  <cp:lastPrinted>2017-01-31T21:06:48Z</cp:lastPrinted>
  <dcterms:created xsi:type="dcterms:W3CDTF">2012-10-08T15:55:57Z</dcterms:created>
  <dcterms:modified xsi:type="dcterms:W3CDTF">2021-04-17T15:32:53Z</dcterms:modified>
</cp:coreProperties>
</file>