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67" r:id="rId5"/>
    <p:sldId id="259" r:id="rId6"/>
    <p:sldId id="260" r:id="rId7"/>
    <p:sldId id="258" r:id="rId8"/>
    <p:sldId id="261" r:id="rId9"/>
    <p:sldId id="263" r:id="rId10"/>
    <p:sldId id="262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7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4B478F-19A0-4B42-89CD-744F92F79477}" type="datetimeFigureOut">
              <a:rPr lang="en-US" smtClean="0"/>
              <a:pPr/>
              <a:t>4/30/12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2D98AD-8777-4B2D-8C0F-EBBEC43240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4B478F-19A0-4B42-89CD-744F92F79477}" type="datetimeFigureOut">
              <a:rPr lang="en-US" smtClean="0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2D98AD-8777-4B2D-8C0F-EBBEC43240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4B478F-19A0-4B42-89CD-744F92F79477}" type="datetimeFigureOut">
              <a:rPr lang="en-US" smtClean="0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2D98AD-8777-4B2D-8C0F-EBBEC43240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4B478F-19A0-4B42-89CD-744F92F79477}" type="datetimeFigureOut">
              <a:rPr lang="en-US" smtClean="0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2D98AD-8777-4B2D-8C0F-EBBEC43240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4B478F-19A0-4B42-89CD-744F92F79477}" type="datetimeFigureOut">
              <a:rPr lang="en-US" smtClean="0"/>
              <a:pPr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2D98AD-8777-4B2D-8C0F-EBBEC43240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4B478F-19A0-4B42-89CD-744F92F79477}" type="datetimeFigureOut">
              <a:rPr lang="en-US" smtClean="0"/>
              <a:pPr/>
              <a:t>4/30/12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2D98AD-8777-4B2D-8C0F-EBBEC43240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4B478F-19A0-4B42-89CD-744F92F79477}" type="datetimeFigureOut">
              <a:rPr lang="en-US" smtClean="0"/>
              <a:pPr/>
              <a:t>4/30/12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2D98AD-8777-4B2D-8C0F-EBBEC43240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4B478F-19A0-4B42-89CD-744F92F79477}" type="datetimeFigureOut">
              <a:rPr lang="en-US" smtClean="0"/>
              <a:pPr/>
              <a:t>4/30/12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2D98AD-8777-4B2D-8C0F-EBBEC43240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4B478F-19A0-4B42-89CD-744F92F79477}" type="datetimeFigureOut">
              <a:rPr lang="en-US" smtClean="0"/>
              <a:pPr/>
              <a:t>4/30/12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2D98AD-8777-4B2D-8C0F-EBBEC43240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4B478F-19A0-4B42-89CD-744F92F79477}" type="datetimeFigureOut">
              <a:rPr lang="en-US" smtClean="0"/>
              <a:pPr/>
              <a:t>4/30/12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2D98AD-8777-4B2D-8C0F-EBBEC43240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F44B478F-19A0-4B42-89CD-744F92F79477}" type="datetimeFigureOut">
              <a:rPr lang="en-US" smtClean="0"/>
              <a:pPr/>
              <a:t>4/30/12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2D2D98AD-8777-4B2D-8C0F-EBBEC43240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44B478F-19A0-4B42-89CD-744F92F79477}" type="datetimeFigureOut">
              <a:rPr lang="en-US" smtClean="0"/>
              <a:pPr/>
              <a:t>4/30/12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2D2D98AD-8777-4B2D-8C0F-EBBEC43240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indexes/downloads/index.html" TargetMode="External"/><Relationship Id="rId4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01.ibm.com/software/data/db2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ongodb.org/" TargetMode="External"/><Relationship Id="rId3" Type="http://schemas.openxmlformats.org/officeDocument/2006/relationships/hyperlink" Target="http://cassandra.apache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roku.com/" TargetMode="External"/><Relationship Id="rId4" Type="http://schemas.openxmlformats.org/officeDocument/2006/relationships/hyperlink" Target="https://developers.google.com/appengine/download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ws.amazon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ampserver.com/en/" TargetMode="External"/><Relationship Id="rId3" Type="http://schemas.openxmlformats.org/officeDocument/2006/relationships/hyperlink" Target="http://www.mamp.info/en/index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" TargetMode="External"/><Relationship Id="rId4" Type="http://schemas.openxmlformats.org/officeDocument/2006/relationships/hyperlink" Target="http://codeigniter.com/" TargetMode="External"/><Relationship Id="rId5" Type="http://schemas.openxmlformats.org/officeDocument/2006/relationships/hyperlink" Target="http://rubyonrails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sp.net/get-start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ttpd.apache.org/" TargetMode="External"/><Relationship Id="rId3" Type="http://schemas.openxmlformats.org/officeDocument/2006/relationships/hyperlink" Target="http://tomcat.apache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975104"/>
          </a:xfrm>
        </p:spPr>
        <p:txBody>
          <a:bodyPr/>
          <a:lstStyle/>
          <a:p>
            <a:r>
              <a:rPr lang="en-US" dirty="0" smtClean="0"/>
              <a:t>ICSSC Presents:</a:t>
            </a:r>
            <a:br>
              <a:rPr lang="en-US" dirty="0" smtClean="0"/>
            </a:br>
            <a:r>
              <a:rPr lang="en-US" dirty="0" smtClean="0"/>
              <a:t>Web Dev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772400" cy="1508760"/>
          </a:xfrm>
        </p:spPr>
        <p:txBody>
          <a:bodyPr/>
          <a:lstStyle/>
          <a:p>
            <a:r>
              <a:rPr lang="en-US" dirty="0" smtClean="0"/>
              <a:t>Hosted By:</a:t>
            </a:r>
          </a:p>
          <a:p>
            <a:r>
              <a:rPr lang="en-US" dirty="0" smtClean="0"/>
              <a:t>Adam Brenner and Mathew </a:t>
            </a:r>
            <a:r>
              <a:rPr lang="en-US" dirty="0" err="1" smtClean="0"/>
              <a:t>Sprehn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1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IBM’s DB2 </a:t>
            </a:r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http://www-01.ibm.com/software/data/db2/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Oracle’s Database</a:t>
            </a:r>
          </a:p>
          <a:p>
            <a:pPr marL="457200" lvl="1" indent="0">
              <a:buNone/>
            </a:pPr>
            <a:r>
              <a:rPr lang="en-US" dirty="0" smtClean="0">
                <a:hlinkClick r:id="rId3"/>
              </a:rPr>
              <a:t>http://www.oracle.com/technetwork/indexes/downloads/index.html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MySQL</a:t>
            </a:r>
          </a:p>
          <a:p>
            <a:pPr marL="457200" lvl="1" indent="0">
              <a:buNone/>
            </a:pPr>
            <a:r>
              <a:rPr lang="en-US" dirty="0" smtClean="0">
                <a:hlinkClick r:id="rId4"/>
              </a:rPr>
              <a:t>http://www.mysql.com/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72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http://www.mongodb.org/</a:t>
            </a:r>
            <a:endParaRPr lang="en-US" dirty="0" smtClean="0"/>
          </a:p>
          <a:p>
            <a:r>
              <a:rPr lang="en-US" dirty="0" smtClean="0"/>
              <a:t>Apache </a:t>
            </a:r>
            <a:r>
              <a:rPr lang="en-US" dirty="0" smtClean="0"/>
              <a:t>Cassandra (Facebook)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http://cassandra.apache.org/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4339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Cloud data storage options have very low up front costs and are easy to use and operate without a lot of experience</a:t>
            </a:r>
          </a:p>
          <a:p>
            <a:r>
              <a:rPr lang="en-US" dirty="0" smtClean="0"/>
              <a:t>Amazon Web Services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http://aws.amazon.com/</a:t>
            </a:r>
            <a:endParaRPr lang="en-US" dirty="0" smtClean="0"/>
          </a:p>
          <a:p>
            <a:r>
              <a:rPr lang="en-US" dirty="0" err="1" smtClean="0"/>
              <a:t>Salesforce’s</a:t>
            </a:r>
            <a:r>
              <a:rPr lang="en-US" dirty="0" smtClean="0"/>
              <a:t> Cloud Platform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http://www.heroku.com/</a:t>
            </a:r>
            <a:endParaRPr lang="en-US" dirty="0" smtClean="0"/>
          </a:p>
          <a:p>
            <a:r>
              <a:rPr lang="en-US" dirty="0" smtClean="0"/>
              <a:t>Google </a:t>
            </a:r>
            <a:r>
              <a:rPr lang="en-US" dirty="0" err="1" smtClean="0"/>
              <a:t>AppEngine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https://developers.google.com/appengine/downloads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74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You Will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format a web site using html5/css3</a:t>
            </a:r>
          </a:p>
          <a:p>
            <a:r>
              <a:rPr lang="en-US" dirty="0" smtClean="0"/>
              <a:t>How to use SQL queries to set up a blog stream</a:t>
            </a:r>
          </a:p>
          <a:p>
            <a:r>
              <a:rPr lang="en-US" dirty="0" smtClean="0"/>
              <a:t>How to use </a:t>
            </a:r>
            <a:r>
              <a:rPr lang="en-US" dirty="0" smtClean="0"/>
              <a:t>JavaScript to </a:t>
            </a:r>
            <a:r>
              <a:rPr lang="en-US" dirty="0" smtClean="0"/>
              <a:t>make an interactive user interface</a:t>
            </a:r>
          </a:p>
          <a:p>
            <a:r>
              <a:rPr lang="en-US" dirty="0" smtClean="0"/>
              <a:t>How to make your web site compatible with different browsers</a:t>
            </a:r>
          </a:p>
          <a:p>
            <a:r>
              <a:rPr lang="en-US" dirty="0" smtClean="0"/>
              <a:t>How to follow web conventions to make your code easier to use to modify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32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of the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*</a:t>
            </a:r>
            <a:r>
              <a:rPr lang="en-US" b="1" u="sng" dirty="0" smtClean="0"/>
              <a:t>AMP</a:t>
            </a:r>
            <a:r>
              <a:rPr lang="en-US" dirty="0" smtClean="0"/>
              <a:t>- Multiplatform Apache, MySQL, and PHP. This is used for turning your computer into a personal </a:t>
            </a:r>
            <a:r>
              <a:rPr lang="en-US" dirty="0" err="1" smtClean="0"/>
              <a:t>webserver</a:t>
            </a:r>
            <a:endParaRPr lang="en-US" dirty="0" smtClean="0"/>
          </a:p>
          <a:p>
            <a:r>
              <a:rPr lang="en-US" b="1" u="sng" dirty="0" smtClean="0"/>
              <a:t>Notepad++ </a:t>
            </a:r>
            <a:r>
              <a:rPr lang="en-US" dirty="0" smtClean="0"/>
              <a:t>- A powerful and awesome text editor.</a:t>
            </a:r>
          </a:p>
          <a:p>
            <a:r>
              <a:rPr lang="en-US" b="1" u="sng" dirty="0" smtClean="0"/>
              <a:t>Firebug </a:t>
            </a:r>
            <a:r>
              <a:rPr lang="en-US" dirty="0" smtClean="0"/>
              <a:t>– Web development tool for Firefox/Chrome. Great for Debugging!</a:t>
            </a:r>
          </a:p>
          <a:p>
            <a:r>
              <a:rPr lang="en-US" b="1" u="sng" dirty="0" smtClean="0"/>
              <a:t>Web Developer</a:t>
            </a:r>
            <a:r>
              <a:rPr lang="en-US" dirty="0" smtClean="0"/>
              <a:t> – Another Browser debugging tool for Firefox/Chrome.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of the </a:t>
            </a:r>
            <a:r>
              <a:rPr lang="en-US" dirty="0" smtClean="0"/>
              <a:t>Trade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err="1" smtClean="0"/>
              <a:t>TextWrangler</a:t>
            </a:r>
            <a:r>
              <a:rPr lang="en-US" b="1" u="sng" dirty="0" smtClean="0"/>
              <a:t> </a:t>
            </a:r>
            <a:r>
              <a:rPr lang="en-US" dirty="0" smtClean="0"/>
              <a:t>- Mac based IDE for a wide number of coding languages.</a:t>
            </a:r>
          </a:p>
          <a:p>
            <a:endParaRPr lang="en-US" dirty="0" smtClean="0"/>
          </a:p>
          <a:p>
            <a:r>
              <a:rPr lang="en-US" b="1" u="sng" dirty="0" err="1" smtClean="0"/>
              <a:t>PHPmyAdmin</a:t>
            </a:r>
            <a:r>
              <a:rPr lang="en-US" dirty="0" smtClean="0"/>
              <a:t> – Web based interface for MySQL database management.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3870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smtClean="0"/>
              <a:t>*AMP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Visit </a:t>
            </a:r>
            <a:r>
              <a:rPr lang="en-US" dirty="0" smtClean="0">
                <a:hlinkClick r:id="rId2"/>
              </a:rPr>
              <a:t>http://www.wampserver.com/en/</a:t>
            </a:r>
            <a:endParaRPr lang="en-US" dirty="0" smtClean="0"/>
          </a:p>
          <a:p>
            <a:r>
              <a:rPr lang="en-US" dirty="0" smtClean="0"/>
              <a:t>Scroll down and follow the directions to install WAMP: It should only take 5 minutes. The download links are at the </a:t>
            </a:r>
            <a:r>
              <a:rPr lang="en-US" dirty="0" smtClean="0"/>
              <a:t>bottom</a:t>
            </a:r>
            <a:r>
              <a:rPr lang="en-US" dirty="0"/>
              <a:t> </a:t>
            </a:r>
            <a:r>
              <a:rPr lang="en-US" dirty="0" smtClean="0"/>
              <a:t>of the page.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http://www.mamp.info/en/</a:t>
            </a:r>
            <a:r>
              <a:rPr lang="en-US" dirty="0" smtClean="0">
                <a:hlinkClick r:id="rId3"/>
              </a:rPr>
              <a:t>index.html</a:t>
            </a:r>
            <a:endParaRPr lang="en-US" dirty="0" smtClean="0"/>
          </a:p>
          <a:p>
            <a:r>
              <a:rPr lang="en-US" dirty="0" smtClean="0"/>
              <a:t>For Mac Users</a:t>
            </a:r>
          </a:p>
        </p:txBody>
      </p:sp>
    </p:spTree>
    <p:extLst>
      <p:ext uri="{BB962C8B-B14F-4D97-AF65-F5344CB8AC3E}">
        <p14:creationId xmlns:p14="http://schemas.microsoft.com/office/powerpoint/2010/main" val="953919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Frameworks: ASP.NET, Node.js, </a:t>
            </a:r>
            <a:r>
              <a:rPr lang="en-US" dirty="0" err="1" smtClean="0"/>
              <a:t>CodeIgniter</a:t>
            </a:r>
            <a:r>
              <a:rPr lang="en-US" dirty="0" smtClean="0"/>
              <a:t>, Ruby on Rails</a:t>
            </a:r>
          </a:p>
          <a:p>
            <a:r>
              <a:rPr lang="en-US" dirty="0" smtClean="0"/>
              <a:t>Apache</a:t>
            </a:r>
          </a:p>
          <a:p>
            <a:r>
              <a:rPr lang="en-US" dirty="0" smtClean="0"/>
              <a:t>Tomcat</a:t>
            </a:r>
          </a:p>
          <a:p>
            <a:r>
              <a:rPr lang="en-US" dirty="0" smtClean="0"/>
              <a:t>SQL databases</a:t>
            </a:r>
          </a:p>
          <a:p>
            <a:r>
              <a:rPr lang="en-US" dirty="0" err="1" smtClean="0"/>
              <a:t>NoSQL</a:t>
            </a:r>
            <a:r>
              <a:rPr lang="en-US" dirty="0" smtClean="0"/>
              <a:t> databases</a:t>
            </a:r>
          </a:p>
          <a:p>
            <a:r>
              <a:rPr lang="en-US" dirty="0" smtClean="0"/>
              <a:t>Cloud platforms: </a:t>
            </a:r>
            <a:r>
              <a:rPr lang="en-US" dirty="0" err="1" smtClean="0"/>
              <a:t>AppEngine</a:t>
            </a:r>
            <a:r>
              <a:rPr lang="en-US" dirty="0" smtClean="0"/>
              <a:t>, </a:t>
            </a:r>
            <a:r>
              <a:rPr lang="en-US" dirty="0" err="1" smtClean="0"/>
              <a:t>Heroku</a:t>
            </a:r>
            <a:r>
              <a:rPr lang="en-US" dirty="0" smtClean="0"/>
              <a:t>, Amazon Web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3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ASP.NET: a free web framework developed by Microsoft that can  be used as a tool to develop websites using JavaScript and HTML/CSS </a:t>
            </a:r>
            <a:r>
              <a:rPr lang="en-US" dirty="0" smtClean="0">
                <a:hlinkClick r:id="rId2"/>
              </a:rPr>
              <a:t>http://www.asp.net/get-started</a:t>
            </a:r>
            <a:endParaRPr lang="en-US" dirty="0" smtClean="0"/>
          </a:p>
          <a:p>
            <a:r>
              <a:rPr lang="en-US" dirty="0" smtClean="0"/>
              <a:t>Node.js: a JavaScript library that is used to write scalable internet applications, especially web servers</a:t>
            </a:r>
            <a:r>
              <a:rPr lang="en-US" dirty="0" smtClean="0">
                <a:hlinkClick r:id="rId3"/>
              </a:rPr>
              <a:t> http://nodejs.org/</a:t>
            </a:r>
            <a:endParaRPr lang="en-US" dirty="0" smtClean="0"/>
          </a:p>
          <a:p>
            <a:r>
              <a:rPr lang="en-US" dirty="0" err="1" smtClean="0"/>
              <a:t>CodeIgniter</a:t>
            </a:r>
            <a:r>
              <a:rPr lang="en-US" dirty="0"/>
              <a:t>:</a:t>
            </a:r>
            <a:r>
              <a:rPr lang="en-US" dirty="0" smtClean="0"/>
              <a:t> an open-source framework for creating PHP programs </a:t>
            </a:r>
            <a:r>
              <a:rPr lang="en-US" dirty="0" smtClean="0">
                <a:hlinkClick r:id="rId4"/>
              </a:rPr>
              <a:t>http://codeigniter.com/</a:t>
            </a:r>
            <a:endParaRPr lang="en-US" dirty="0" smtClean="0"/>
          </a:p>
          <a:p>
            <a:r>
              <a:rPr lang="en-US" dirty="0" smtClean="0"/>
              <a:t>Ruby on Rails: a web framework designed for Ruby </a:t>
            </a:r>
            <a:r>
              <a:rPr lang="en-US" dirty="0" smtClean="0">
                <a:hlinkClick r:id="rId5"/>
              </a:rPr>
              <a:t>http://rubyonrails.org/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70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April 1996 Apache has been the most popular HTTP server software in use.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http://httpd.apache.org/</a:t>
            </a:r>
            <a:endParaRPr lang="en-US" dirty="0" smtClean="0"/>
          </a:p>
          <a:p>
            <a:r>
              <a:rPr lang="en-US" dirty="0" smtClean="0"/>
              <a:t>If you want to use java for all of your web development, use Apache Tomcat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http://tomcat.apache.org/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009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Databases are fast and efficient ways of storing and accessing large amounts of data</a:t>
            </a:r>
          </a:p>
          <a:p>
            <a:r>
              <a:rPr lang="en-US" dirty="0" smtClean="0"/>
              <a:t>SQL Databases store data in relational tables. They are relatively easy to conceptually model, and interface with. They are also very reliable. They are written is SQL</a:t>
            </a:r>
          </a:p>
          <a:p>
            <a:r>
              <a:rPr lang="en-US" dirty="0" err="1" smtClean="0"/>
              <a:t>NoSQL</a:t>
            </a:r>
            <a:r>
              <a:rPr lang="en-US" dirty="0" smtClean="0"/>
              <a:t> databases do not use SQL as their primary query language. They are very scalable and excellent for handling extremely large amounts of data</a:t>
            </a:r>
          </a:p>
          <a:p>
            <a:r>
              <a:rPr lang="en-US" dirty="0" smtClean="0"/>
              <a:t>Cloud databases do not rely on a central server or data center. They are very easy to set up and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54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122</TotalTime>
  <Words>591</Words>
  <Application>Microsoft Macintosh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Metro</vt:lpstr>
      <vt:lpstr>ICSSC Presents: Web Dev Workshop</vt:lpstr>
      <vt:lpstr>Today You Will learn</vt:lpstr>
      <vt:lpstr>Tools of the Trade</vt:lpstr>
      <vt:lpstr>Tools of the Trade – Cont.</vt:lpstr>
      <vt:lpstr>Installing *AMP</vt:lpstr>
      <vt:lpstr>Other Technologies</vt:lpstr>
      <vt:lpstr>Frameworks</vt:lpstr>
      <vt:lpstr>Web Server Software</vt:lpstr>
      <vt:lpstr>Database Options</vt:lpstr>
      <vt:lpstr>SQL</vt:lpstr>
      <vt:lpstr>NoSQL</vt:lpstr>
      <vt:lpstr>Cloud Data Storage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 Workshop</dc:title>
  <dc:creator>David Curtis</dc:creator>
  <cp:lastModifiedBy>Adam Brenner</cp:lastModifiedBy>
  <cp:revision>13</cp:revision>
  <dcterms:created xsi:type="dcterms:W3CDTF">2012-04-15T21:56:03Z</dcterms:created>
  <dcterms:modified xsi:type="dcterms:W3CDTF">2012-04-30T23:44:08Z</dcterms:modified>
</cp:coreProperties>
</file>