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48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124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8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89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8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91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611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1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502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2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67B8-33E7-0F42-95D9-F69D6A0482F8}" type="datetimeFigureOut">
              <a:rPr lang="sv-SE" smtClean="0"/>
              <a:t>18-11-24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A391-3917-CD4C-A8B1-A92C182297B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14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Rak pil 51"/>
          <p:cNvCxnSpPr>
            <a:stCxn id="28" idx="3"/>
            <a:endCxn id="35" idx="1"/>
          </p:cNvCxnSpPr>
          <p:nvPr/>
        </p:nvCxnSpPr>
        <p:spPr>
          <a:xfrm>
            <a:off x="2749842" y="2219281"/>
            <a:ext cx="1657391" cy="69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ak pil 52"/>
          <p:cNvCxnSpPr/>
          <p:nvPr/>
        </p:nvCxnSpPr>
        <p:spPr>
          <a:xfrm>
            <a:off x="2749842" y="1493212"/>
            <a:ext cx="1657391" cy="121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ktangel 4"/>
          <p:cNvSpPr/>
          <p:nvPr/>
        </p:nvSpPr>
        <p:spPr>
          <a:xfrm>
            <a:off x="1050247" y="4077713"/>
            <a:ext cx="1508153" cy="568949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dsp4bats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672674" y="4077713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sound4bats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5923496" y="4759108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darwincore4bats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303059" y="4770196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metadata4bats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3243882" y="2219281"/>
            <a:ext cx="4306845" cy="1420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ruta 9"/>
          <p:cNvSpPr txBox="1"/>
          <p:nvPr/>
        </p:nvSpPr>
        <p:spPr>
          <a:xfrm>
            <a:off x="3282367" y="2034603"/>
            <a:ext cx="91920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GB" sz="1400" dirty="0"/>
              <a:t>C</a:t>
            </a:r>
            <a:r>
              <a:rPr lang="en-GB" sz="1400" dirty="0" smtClean="0"/>
              <a:t>omputer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942489" y="826796"/>
            <a:ext cx="1928482" cy="281345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/>
          <p:cNvSpPr/>
          <p:nvPr/>
        </p:nvSpPr>
        <p:spPr>
          <a:xfrm>
            <a:off x="5145425" y="826796"/>
            <a:ext cx="2405302" cy="120780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ruta 16"/>
          <p:cNvSpPr txBox="1"/>
          <p:nvPr/>
        </p:nvSpPr>
        <p:spPr>
          <a:xfrm>
            <a:off x="5183825" y="642119"/>
            <a:ext cx="99276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Cloud, etc.</a:t>
            </a:r>
            <a:endParaRPr lang="en-GB" sz="1400" dirty="0"/>
          </a:p>
        </p:txBody>
      </p:sp>
      <p:sp>
        <p:nvSpPr>
          <p:cNvPr id="19" name="Rektangel 18"/>
          <p:cNvSpPr/>
          <p:nvPr/>
        </p:nvSpPr>
        <p:spPr>
          <a:xfrm>
            <a:off x="942489" y="3857784"/>
            <a:ext cx="6608238" cy="165324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ruta 19"/>
          <p:cNvSpPr txBox="1"/>
          <p:nvPr/>
        </p:nvSpPr>
        <p:spPr>
          <a:xfrm>
            <a:off x="983250" y="3701827"/>
            <a:ext cx="15751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Software libraries</a:t>
            </a:r>
            <a:endParaRPr lang="en-GB" sz="1400" dirty="0"/>
          </a:p>
        </p:txBody>
      </p:sp>
      <p:sp>
        <p:nvSpPr>
          <p:cNvPr id="22" name="Rektangel 21"/>
          <p:cNvSpPr/>
          <p:nvPr/>
        </p:nvSpPr>
        <p:spPr>
          <a:xfrm>
            <a:off x="3246467" y="826796"/>
            <a:ext cx="1757333" cy="120780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ruta 22"/>
          <p:cNvSpPr txBox="1"/>
          <p:nvPr/>
        </p:nvSpPr>
        <p:spPr>
          <a:xfrm>
            <a:off x="3284726" y="642119"/>
            <a:ext cx="106850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Web server</a:t>
            </a:r>
            <a:endParaRPr lang="en-GB" sz="1400" dirty="0"/>
          </a:p>
        </p:txBody>
      </p:sp>
      <p:sp>
        <p:nvSpPr>
          <p:cNvPr id="24" name="Rektangel 23"/>
          <p:cNvSpPr/>
          <p:nvPr/>
        </p:nvSpPr>
        <p:spPr>
          <a:xfrm>
            <a:off x="5923496" y="4077713"/>
            <a:ext cx="1508153" cy="568949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species4bats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2672674" y="4759108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hdf5</a:t>
            </a:r>
            <a:r>
              <a:rPr lang="en-GB" sz="1400" dirty="0" smtClean="0">
                <a:solidFill>
                  <a:schemeClr val="tx1"/>
                </a:solidFill>
              </a:rPr>
              <a:t>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988671" y="642119"/>
            <a:ext cx="9201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Detectors</a:t>
            </a:r>
            <a:endParaRPr lang="en-GB" sz="1400" dirty="0"/>
          </a:p>
        </p:txBody>
      </p:sp>
      <p:sp>
        <p:nvSpPr>
          <p:cNvPr id="27" name="Rektangel 26"/>
          <p:cNvSpPr/>
          <p:nvPr/>
        </p:nvSpPr>
        <p:spPr>
          <a:xfrm>
            <a:off x="1050247" y="1074356"/>
            <a:ext cx="1699595" cy="568949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CloudedBats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WURB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50247" y="1934806"/>
            <a:ext cx="1699595" cy="568949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CloudedBats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Pathfinder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1050247" y="2783124"/>
            <a:ext cx="1699595" cy="56894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“Other detectors”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i.e. </a:t>
            </a:r>
            <a:r>
              <a:rPr lang="en-GB" sz="1400" dirty="0" err="1" smtClean="0">
                <a:solidFill>
                  <a:schemeClr val="tx1"/>
                </a:solidFill>
              </a:rPr>
              <a:t>AudioMoth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4303059" y="4089887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ml4bats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grpSp>
        <p:nvGrpSpPr>
          <p:cNvPr id="64" name="Grupp 63"/>
          <p:cNvGrpSpPr/>
          <p:nvPr/>
        </p:nvGrpSpPr>
        <p:grpSpPr>
          <a:xfrm>
            <a:off x="1123707" y="5638810"/>
            <a:ext cx="6177205" cy="276999"/>
            <a:chOff x="1235113" y="5638810"/>
            <a:chExt cx="6177205" cy="276999"/>
          </a:xfrm>
        </p:grpSpPr>
        <p:sp>
          <p:nvSpPr>
            <p:cNvPr id="31" name="textruta 30"/>
            <p:cNvSpPr txBox="1"/>
            <p:nvPr/>
          </p:nvSpPr>
          <p:spPr>
            <a:xfrm>
              <a:off x="1366672" y="5638810"/>
              <a:ext cx="6045646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= Finished            = Work in progress           = Trying to learn </a:t>
              </a:r>
              <a:r>
                <a:rPr lang="en-GB" sz="1200" dirty="0" smtClean="0"/>
                <a:t>more                            = Data flow </a:t>
              </a:r>
              <a:endParaRPr lang="en-GB" sz="1200" dirty="0"/>
            </a:p>
          </p:txBody>
        </p:sp>
        <p:sp>
          <p:nvSpPr>
            <p:cNvPr id="32" name="Ellips 31"/>
            <p:cNvSpPr/>
            <p:nvPr/>
          </p:nvSpPr>
          <p:spPr>
            <a:xfrm>
              <a:off x="1235113" y="5709996"/>
              <a:ext cx="178457" cy="170103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 32"/>
            <p:cNvSpPr/>
            <p:nvPr/>
          </p:nvSpPr>
          <p:spPr>
            <a:xfrm>
              <a:off x="3820245" y="5709996"/>
              <a:ext cx="178457" cy="170103"/>
            </a:xfrm>
            <a:prstGeom prst="ellipse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 33"/>
            <p:cNvSpPr/>
            <p:nvPr/>
          </p:nvSpPr>
          <p:spPr>
            <a:xfrm>
              <a:off x="2269871" y="5708891"/>
              <a:ext cx="178457" cy="170103"/>
            </a:xfrm>
            <a:prstGeom prst="ellipse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ktangel 34"/>
          <p:cNvSpPr/>
          <p:nvPr/>
        </p:nvSpPr>
        <p:spPr>
          <a:xfrm>
            <a:off x="4407233" y="2629184"/>
            <a:ext cx="1699595" cy="568949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CloudedBats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Desktop application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6" name="Rektangel 35"/>
          <p:cNvSpPr/>
          <p:nvPr/>
        </p:nvSpPr>
        <p:spPr>
          <a:xfrm>
            <a:off x="3396285" y="1074356"/>
            <a:ext cx="1480516" cy="568949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CloudedBats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Web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7" name="Rektangel 36"/>
          <p:cNvSpPr/>
          <p:nvPr/>
        </p:nvSpPr>
        <p:spPr>
          <a:xfrm>
            <a:off x="5274886" y="1081913"/>
            <a:ext cx="1117479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CloudedBats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Cloud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Rak pil 37"/>
          <p:cNvCxnSpPr>
            <a:stCxn id="27" idx="3"/>
            <a:endCxn id="36" idx="1"/>
          </p:cNvCxnSpPr>
          <p:nvPr/>
        </p:nvCxnSpPr>
        <p:spPr>
          <a:xfrm>
            <a:off x="2749842" y="1358831"/>
            <a:ext cx="6464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ak pil 38"/>
          <p:cNvCxnSpPr/>
          <p:nvPr/>
        </p:nvCxnSpPr>
        <p:spPr>
          <a:xfrm>
            <a:off x="4570262" y="1643306"/>
            <a:ext cx="0" cy="98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ak pil 39"/>
          <p:cNvCxnSpPr/>
          <p:nvPr/>
        </p:nvCxnSpPr>
        <p:spPr>
          <a:xfrm flipV="1">
            <a:off x="5995939" y="1643304"/>
            <a:ext cx="692728" cy="98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ak pil 40"/>
          <p:cNvCxnSpPr>
            <a:stCxn id="29" idx="3"/>
          </p:cNvCxnSpPr>
          <p:nvPr/>
        </p:nvCxnSpPr>
        <p:spPr>
          <a:xfrm>
            <a:off x="2749842" y="3067599"/>
            <a:ext cx="1657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 flipV="1">
            <a:off x="4759978" y="1643306"/>
            <a:ext cx="0" cy="98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ak pil 49"/>
          <p:cNvCxnSpPr/>
          <p:nvPr/>
        </p:nvCxnSpPr>
        <p:spPr>
          <a:xfrm>
            <a:off x="5464079" y="1643305"/>
            <a:ext cx="0" cy="98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ktangel 59"/>
          <p:cNvSpPr/>
          <p:nvPr/>
        </p:nvSpPr>
        <p:spPr>
          <a:xfrm>
            <a:off x="1050247" y="4767020"/>
            <a:ext cx="1508153" cy="568949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analysis</a:t>
            </a:r>
            <a:r>
              <a:rPr lang="en-GB" sz="1400" dirty="0" smtClean="0">
                <a:solidFill>
                  <a:schemeClr val="tx1"/>
                </a:solidFill>
              </a:rPr>
              <a:t>4bats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cxnSp>
        <p:nvCxnSpPr>
          <p:cNvPr id="67" name="Rak pil 66"/>
          <p:cNvCxnSpPr/>
          <p:nvPr/>
        </p:nvCxnSpPr>
        <p:spPr>
          <a:xfrm>
            <a:off x="5740521" y="5795364"/>
            <a:ext cx="436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ktangel 69"/>
          <p:cNvSpPr/>
          <p:nvPr/>
        </p:nvSpPr>
        <p:spPr>
          <a:xfrm>
            <a:off x="6511248" y="1074356"/>
            <a:ext cx="920402" cy="56894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GBIF.org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cxnSp>
        <p:nvCxnSpPr>
          <p:cNvPr id="71" name="Rak pil 70"/>
          <p:cNvCxnSpPr/>
          <p:nvPr/>
        </p:nvCxnSpPr>
        <p:spPr>
          <a:xfrm flipV="1">
            <a:off x="5640339" y="1643304"/>
            <a:ext cx="0" cy="98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ak pil 73"/>
          <p:cNvCxnSpPr>
            <a:stCxn id="36" idx="3"/>
            <a:endCxn id="37" idx="1"/>
          </p:cNvCxnSpPr>
          <p:nvPr/>
        </p:nvCxnSpPr>
        <p:spPr>
          <a:xfrm>
            <a:off x="4876801" y="1358831"/>
            <a:ext cx="398085" cy="7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7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</Words>
  <Application>Microsoft Macintosh PowerPoint</Application>
  <PresentationFormat>Bildspel på skärmen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Arnold Andreasson</dc:creator>
  <cp:lastModifiedBy>Arnold Andreasson</cp:lastModifiedBy>
  <cp:revision>10</cp:revision>
  <cp:lastPrinted>2018-11-24T22:37:24Z</cp:lastPrinted>
  <dcterms:created xsi:type="dcterms:W3CDTF">2018-11-24T20:42:37Z</dcterms:created>
  <dcterms:modified xsi:type="dcterms:W3CDTF">2018-11-24T22:42:53Z</dcterms:modified>
</cp:coreProperties>
</file>