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FD7E3A66-2D53-4D13-B238-8E5A43EEAC53}"/>
              </a:ext>
            </a:extLst>
          </p:cNvPr>
          <p:cNvGrpSpPr/>
          <p:nvPr/>
        </p:nvGrpSpPr>
        <p:grpSpPr>
          <a:xfrm>
            <a:off x="934046" y="1384075"/>
            <a:ext cx="6414709" cy="3238259"/>
            <a:chOff x="271317" y="1451187"/>
            <a:chExt cx="5441682" cy="2662492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D00448C-5501-4C6B-A401-600B1BE0FEF3}"/>
                </a:ext>
              </a:extLst>
            </p:cNvPr>
            <p:cNvCxnSpPr>
              <a:cxnSpLocks/>
            </p:cNvCxnSpPr>
            <p:nvPr/>
          </p:nvCxnSpPr>
          <p:spPr>
            <a:xfrm>
              <a:off x="1345108" y="1635853"/>
              <a:ext cx="4152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25FBA0E-4990-4903-8B69-29BA86E48724}"/>
                </a:ext>
              </a:extLst>
            </p:cNvPr>
            <p:cNvSpPr txBox="1"/>
            <p:nvPr/>
          </p:nvSpPr>
          <p:spPr>
            <a:xfrm>
              <a:off x="271317" y="1451187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トランク</a:t>
              </a: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7EDFB32-3C8B-438B-96FD-16D08AD5E641}"/>
                </a:ext>
              </a:extLst>
            </p:cNvPr>
            <p:cNvSpPr/>
            <p:nvPr/>
          </p:nvSpPr>
          <p:spPr>
            <a:xfrm>
              <a:off x="1638723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978A2B4-02F6-4C9A-BA5F-DE0B90A9A49B}"/>
                </a:ext>
              </a:extLst>
            </p:cNvPr>
            <p:cNvSpPr/>
            <p:nvPr/>
          </p:nvSpPr>
          <p:spPr>
            <a:xfrm>
              <a:off x="2158812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2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E5ADD3B-9A1B-4772-AB82-727DA1DED57E}"/>
                </a:ext>
              </a:extLst>
            </p:cNvPr>
            <p:cNvSpPr/>
            <p:nvPr/>
          </p:nvSpPr>
          <p:spPr>
            <a:xfrm>
              <a:off x="2771290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4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D334BA3-DA27-4830-A750-0BAECFF5D4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7284" y="2527687"/>
              <a:ext cx="2810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A89AACF-C72A-4422-A63D-91884E0753FF}"/>
                </a:ext>
              </a:extLst>
            </p:cNvPr>
            <p:cNvSpPr txBox="1"/>
            <p:nvPr/>
          </p:nvSpPr>
          <p:spPr>
            <a:xfrm>
              <a:off x="734254" y="2351159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リリースブランチ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4134C78-D3BE-4411-95D3-843BE8B3C861}"/>
                </a:ext>
              </a:extLst>
            </p:cNvPr>
            <p:cNvCxnSpPr>
              <a:cxnSpLocks/>
              <a:stCxn id="6" idx="4"/>
              <a:endCxn id="12" idx="1"/>
            </p:cNvCxnSpPr>
            <p:nvPr/>
          </p:nvCxnSpPr>
          <p:spPr>
            <a:xfrm>
              <a:off x="2334970" y="1820388"/>
              <a:ext cx="227752" cy="574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5480E66-B748-4719-99B4-767B4958EC4B}"/>
                </a:ext>
              </a:extLst>
            </p:cNvPr>
            <p:cNvSpPr/>
            <p:nvPr/>
          </p:nvSpPr>
          <p:spPr>
            <a:xfrm>
              <a:off x="2511127" y="2343021"/>
              <a:ext cx="352315" cy="3523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3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89E0A11-E0E5-4DA1-94E8-372C5E8EE7AC}"/>
                </a:ext>
              </a:extLst>
            </p:cNvPr>
            <p:cNvSpPr/>
            <p:nvPr/>
          </p:nvSpPr>
          <p:spPr>
            <a:xfrm>
              <a:off x="3023091" y="2351529"/>
              <a:ext cx="352315" cy="3523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5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5F399B4-6AC1-47E6-8738-89D4C3C77AF5}"/>
                </a:ext>
              </a:extLst>
            </p:cNvPr>
            <p:cNvSpPr/>
            <p:nvPr/>
          </p:nvSpPr>
          <p:spPr>
            <a:xfrm>
              <a:off x="3291379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7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CF0B23B-031E-46C5-9598-B086126419BB}"/>
                </a:ext>
              </a:extLst>
            </p:cNvPr>
            <p:cNvSpPr/>
            <p:nvPr/>
          </p:nvSpPr>
          <p:spPr>
            <a:xfrm>
              <a:off x="3786327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8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FA339E7-9FB2-4624-BEEB-52F11997386F}"/>
                </a:ext>
              </a:extLst>
            </p:cNvPr>
            <p:cNvSpPr/>
            <p:nvPr/>
          </p:nvSpPr>
          <p:spPr>
            <a:xfrm>
              <a:off x="4192732" y="2343020"/>
              <a:ext cx="352315" cy="3523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9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A9F65F6-76C3-45EF-9313-64AA6C0EEFF0}"/>
                </a:ext>
              </a:extLst>
            </p:cNvPr>
            <p:cNvSpPr txBox="1"/>
            <p:nvPr/>
          </p:nvSpPr>
          <p:spPr>
            <a:xfrm>
              <a:off x="2562722" y="3744347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リリースタグ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A4C78A4-D322-4F34-8E6C-B38EE0706C4C}"/>
                </a:ext>
              </a:extLst>
            </p:cNvPr>
            <p:cNvSpPr/>
            <p:nvPr/>
          </p:nvSpPr>
          <p:spPr>
            <a:xfrm>
              <a:off x="3337188" y="3338882"/>
              <a:ext cx="352315" cy="3523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6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4727D796-67B8-4D2E-A877-239AE8615D11}"/>
                </a:ext>
              </a:extLst>
            </p:cNvPr>
            <p:cNvCxnSpPr>
              <a:cxnSpLocks/>
              <a:stCxn id="18" idx="4"/>
              <a:endCxn id="33" idx="1"/>
            </p:cNvCxnSpPr>
            <p:nvPr/>
          </p:nvCxnSpPr>
          <p:spPr>
            <a:xfrm>
              <a:off x="3199249" y="2703844"/>
              <a:ext cx="189534" cy="686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2020ADF7-A2D5-461A-9EB9-07EBCDA8EB11}"/>
                </a:ext>
              </a:extLst>
            </p:cNvPr>
            <p:cNvSpPr/>
            <p:nvPr/>
          </p:nvSpPr>
          <p:spPr>
            <a:xfrm>
              <a:off x="4666730" y="1483459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CEDC6D7-EA94-4A00-8C73-E0A26B487F32}"/>
                </a:ext>
              </a:extLst>
            </p:cNvPr>
            <p:cNvSpPr txBox="1"/>
            <p:nvPr/>
          </p:nvSpPr>
          <p:spPr>
            <a:xfrm>
              <a:off x="2059088" y="1976697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89B0381-9FDC-49E7-A080-1195188F85E7}"/>
                </a:ext>
              </a:extLst>
            </p:cNvPr>
            <p:cNvSpPr txBox="1"/>
            <p:nvPr/>
          </p:nvSpPr>
          <p:spPr>
            <a:xfrm>
              <a:off x="2977281" y="2888411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BCDDFD2C-CFD5-4801-9DFA-77760F4982F7}"/>
                </a:ext>
              </a:extLst>
            </p:cNvPr>
            <p:cNvCxnSpPr>
              <a:cxnSpLocks/>
              <a:stCxn id="21" idx="4"/>
              <a:endCxn id="22" idx="1"/>
            </p:cNvCxnSpPr>
            <p:nvPr/>
          </p:nvCxnSpPr>
          <p:spPr>
            <a:xfrm>
              <a:off x="3962485" y="1820388"/>
              <a:ext cx="281842" cy="57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1A322EB-2B50-475A-86FD-B280B2F2F45C}"/>
                </a:ext>
              </a:extLst>
            </p:cNvPr>
            <p:cNvSpPr txBox="1"/>
            <p:nvPr/>
          </p:nvSpPr>
          <p:spPr>
            <a:xfrm>
              <a:off x="3782514" y="1965356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マージ</a:t>
              </a:r>
              <a:endParaRPr kumimoji="1" lang="ja-JP" altLang="en-US" sz="1100" dirty="0"/>
            </a:p>
          </p:txBody>
        </p:sp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8FBCB349-FA09-4591-8B10-7CD91EE7FF61}"/>
                </a:ext>
              </a:extLst>
            </p:cNvPr>
            <p:cNvSpPr/>
            <p:nvPr/>
          </p:nvSpPr>
          <p:spPr>
            <a:xfrm>
              <a:off x="1018742" y="3004064"/>
              <a:ext cx="1592276" cy="494133"/>
            </a:xfrm>
            <a:prstGeom prst="wedgeRectCallout">
              <a:avLst>
                <a:gd name="adj1" fmla="val 74691"/>
                <a:gd name="adj2" fmla="val -1223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リリース先に合わせた</a:t>
              </a:r>
              <a:br>
                <a:rPr kumimoji="1" lang="en-US" altLang="ja-JP" sz="1200" dirty="0"/>
              </a:br>
              <a:r>
                <a:rPr kumimoji="1" lang="ja-JP" altLang="en-US" sz="1200" dirty="0"/>
                <a:t>設定変更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956EAD5-A4B6-4AAA-929E-F8EC64269B97}"/>
                </a:ext>
              </a:extLst>
            </p:cNvPr>
            <p:cNvSpPr txBox="1"/>
            <p:nvPr/>
          </p:nvSpPr>
          <p:spPr>
            <a:xfrm>
              <a:off x="4244327" y="3744347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リリースタグ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461310D-C989-45F2-9147-3DA7F2768324}"/>
                </a:ext>
              </a:extLst>
            </p:cNvPr>
            <p:cNvSpPr/>
            <p:nvPr/>
          </p:nvSpPr>
          <p:spPr>
            <a:xfrm>
              <a:off x="4555394" y="3338882"/>
              <a:ext cx="352315" cy="3523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10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8F07122-449C-4957-96A0-7E32C28B1F28}"/>
                </a:ext>
              </a:extLst>
            </p:cNvPr>
            <p:cNvCxnSpPr>
              <a:cxnSpLocks/>
              <a:stCxn id="22" idx="4"/>
              <a:endCxn id="44" idx="1"/>
            </p:cNvCxnSpPr>
            <p:nvPr/>
          </p:nvCxnSpPr>
          <p:spPr>
            <a:xfrm>
              <a:off x="4368890" y="2695335"/>
              <a:ext cx="238099" cy="695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1DA2926-F636-441A-9349-027912AA44F8}"/>
                </a:ext>
              </a:extLst>
            </p:cNvPr>
            <p:cNvSpPr txBox="1"/>
            <p:nvPr/>
          </p:nvSpPr>
          <p:spPr>
            <a:xfrm>
              <a:off x="4152224" y="2891258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7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42D1D04C-655B-47FF-A98F-0954D88DE302}"/>
              </a:ext>
            </a:extLst>
          </p:cNvPr>
          <p:cNvGrpSpPr/>
          <p:nvPr/>
        </p:nvGrpSpPr>
        <p:grpSpPr>
          <a:xfrm>
            <a:off x="934046" y="404745"/>
            <a:ext cx="6160865" cy="4690359"/>
            <a:chOff x="934046" y="404745"/>
            <a:chExt cx="6160865" cy="4690359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D00448C-5501-4C6B-A401-600B1BE0FEF3}"/>
                </a:ext>
              </a:extLst>
            </p:cNvPr>
            <p:cNvCxnSpPr>
              <a:cxnSpLocks/>
            </p:cNvCxnSpPr>
            <p:nvPr/>
          </p:nvCxnSpPr>
          <p:spPr>
            <a:xfrm>
              <a:off x="2199842" y="1608675"/>
              <a:ext cx="48950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25FBA0E-4990-4903-8B69-29BA86E48724}"/>
                </a:ext>
              </a:extLst>
            </p:cNvPr>
            <p:cNvSpPr txBox="1"/>
            <p:nvPr/>
          </p:nvSpPr>
          <p:spPr>
            <a:xfrm>
              <a:off x="934046" y="1384075"/>
              <a:ext cx="1068022" cy="44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トランク</a:t>
              </a: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7EDFB32-3C8B-438B-96FD-16D08AD5E641}"/>
                </a:ext>
              </a:extLst>
            </p:cNvPr>
            <p:cNvSpPr/>
            <p:nvPr/>
          </p:nvSpPr>
          <p:spPr>
            <a:xfrm>
              <a:off x="2545958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978A2B4-02F6-4C9A-BA5F-DE0B90A9A49B}"/>
                </a:ext>
              </a:extLst>
            </p:cNvPr>
            <p:cNvSpPr/>
            <p:nvPr/>
          </p:nvSpPr>
          <p:spPr>
            <a:xfrm>
              <a:off x="3159044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2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D334BA3-DA27-4830-A750-0BAECFF5D49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012" y="2693369"/>
              <a:ext cx="33128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A89AACF-C72A-4422-A63D-91884E0753FF}"/>
                </a:ext>
              </a:extLst>
            </p:cNvPr>
            <p:cNvSpPr txBox="1"/>
            <p:nvPr/>
          </p:nvSpPr>
          <p:spPr>
            <a:xfrm>
              <a:off x="1479761" y="2478667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バグ修正ブランチ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4134C78-D3BE-4411-95D3-843BE8B3C861}"/>
                </a:ext>
              </a:extLst>
            </p:cNvPr>
            <p:cNvCxnSpPr>
              <a:cxnSpLocks/>
              <a:stCxn id="6" idx="4"/>
              <a:endCxn id="12" idx="1"/>
            </p:cNvCxnSpPr>
            <p:nvPr/>
          </p:nvCxnSpPr>
          <p:spPr>
            <a:xfrm>
              <a:off x="3366701" y="1833116"/>
              <a:ext cx="268476" cy="69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5480E66-B748-4719-99B4-767B4958EC4B}"/>
                </a:ext>
              </a:extLst>
            </p:cNvPr>
            <p:cNvSpPr/>
            <p:nvPr/>
          </p:nvSpPr>
          <p:spPr>
            <a:xfrm>
              <a:off x="3574356" y="2468769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3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89E0A11-E0E5-4DA1-94E8-372C5E8EE7AC}"/>
                </a:ext>
              </a:extLst>
            </p:cNvPr>
            <p:cNvSpPr/>
            <p:nvPr/>
          </p:nvSpPr>
          <p:spPr>
            <a:xfrm>
              <a:off x="4177865" y="2479117"/>
              <a:ext cx="415312" cy="4285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5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5F399B4-6AC1-47E6-8738-89D4C3C77AF5}"/>
                </a:ext>
              </a:extLst>
            </p:cNvPr>
            <p:cNvSpPr/>
            <p:nvPr/>
          </p:nvSpPr>
          <p:spPr>
            <a:xfrm>
              <a:off x="4494125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6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CF0B23B-031E-46C5-9598-B086126419BB}"/>
                </a:ext>
              </a:extLst>
            </p:cNvPr>
            <p:cNvSpPr/>
            <p:nvPr/>
          </p:nvSpPr>
          <p:spPr>
            <a:xfrm>
              <a:off x="5367605" y="1423325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9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FA339E7-9FB2-4624-BEEB-52F11997386F}"/>
                </a:ext>
              </a:extLst>
            </p:cNvPr>
            <p:cNvSpPr/>
            <p:nvPr/>
          </p:nvSpPr>
          <p:spPr>
            <a:xfrm>
              <a:off x="5556649" y="2468768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10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A9F65F6-76C3-45EF-9313-64AA6C0EEFF0}"/>
                </a:ext>
              </a:extLst>
            </p:cNvPr>
            <p:cNvSpPr txBox="1"/>
            <p:nvPr/>
          </p:nvSpPr>
          <p:spPr>
            <a:xfrm>
              <a:off x="3635177" y="4173134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修正前タグ</a:t>
              </a: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A4C78A4-D322-4F34-8E6C-B38EE0706C4C}"/>
                </a:ext>
              </a:extLst>
            </p:cNvPr>
            <p:cNvSpPr/>
            <p:nvPr/>
          </p:nvSpPr>
          <p:spPr>
            <a:xfrm>
              <a:off x="4067684" y="3679986"/>
              <a:ext cx="415312" cy="4285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latin typeface="+mn-ea"/>
                </a:rPr>
                <a:t>4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4727D796-67B8-4D2E-A877-239AE8615D11}"/>
                </a:ext>
              </a:extLst>
            </p:cNvPr>
            <p:cNvCxnSpPr>
              <a:cxnSpLocks/>
              <a:stCxn id="12" idx="4"/>
              <a:endCxn id="33" idx="1"/>
            </p:cNvCxnSpPr>
            <p:nvPr/>
          </p:nvCxnSpPr>
          <p:spPr>
            <a:xfrm>
              <a:off x="3782012" y="2897273"/>
              <a:ext cx="346493" cy="845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2020ADF7-A2D5-461A-9EB9-07EBCDA8EB11}"/>
                </a:ext>
              </a:extLst>
            </p:cNvPr>
            <p:cNvSpPr/>
            <p:nvPr/>
          </p:nvSpPr>
          <p:spPr>
            <a:xfrm>
              <a:off x="6115403" y="1423326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12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CEDC6D7-EA94-4A00-8C73-E0A26B487F32}"/>
                </a:ext>
              </a:extLst>
            </p:cNvPr>
            <p:cNvSpPr txBox="1"/>
            <p:nvPr/>
          </p:nvSpPr>
          <p:spPr>
            <a:xfrm>
              <a:off x="3041488" y="2023227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89B0381-9FDC-49E7-A080-1195188F85E7}"/>
                </a:ext>
              </a:extLst>
            </p:cNvPr>
            <p:cNvSpPr txBox="1"/>
            <p:nvPr/>
          </p:nvSpPr>
          <p:spPr>
            <a:xfrm>
              <a:off x="3574356" y="3086504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BCDDFD2C-CFD5-4801-9DFA-77760F4982F7}"/>
                </a:ext>
              </a:extLst>
            </p:cNvPr>
            <p:cNvCxnSpPr>
              <a:cxnSpLocks/>
              <a:stCxn id="22" idx="0"/>
              <a:endCxn id="39" idx="3"/>
            </p:cNvCxnSpPr>
            <p:nvPr/>
          </p:nvCxnSpPr>
          <p:spPr>
            <a:xfrm flipV="1">
              <a:off x="5764305" y="1789077"/>
              <a:ext cx="411919" cy="67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1A322EB-2B50-475A-86FD-B280B2F2F45C}"/>
                </a:ext>
              </a:extLst>
            </p:cNvPr>
            <p:cNvSpPr txBox="1"/>
            <p:nvPr/>
          </p:nvSpPr>
          <p:spPr>
            <a:xfrm>
              <a:off x="5534380" y="2023227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マージ</a:t>
              </a:r>
              <a:endParaRPr kumimoji="1" lang="ja-JP" altLang="en-US" sz="11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956EAD5-A4B6-4AAA-929E-F8EC64269B97}"/>
                </a:ext>
              </a:extLst>
            </p:cNvPr>
            <p:cNvSpPr txBox="1"/>
            <p:nvPr/>
          </p:nvSpPr>
          <p:spPr>
            <a:xfrm>
              <a:off x="5617470" y="4173134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修正後タグ</a:t>
              </a:r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461310D-C989-45F2-9147-3DA7F2768324}"/>
                </a:ext>
              </a:extLst>
            </p:cNvPr>
            <p:cNvSpPr/>
            <p:nvPr/>
          </p:nvSpPr>
          <p:spPr>
            <a:xfrm>
              <a:off x="5984159" y="3679986"/>
              <a:ext cx="415312" cy="4285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11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8F07122-449C-4957-96A0-7E32C28B1F28}"/>
                </a:ext>
              </a:extLst>
            </p:cNvPr>
            <p:cNvCxnSpPr>
              <a:cxnSpLocks/>
              <a:stCxn id="22" idx="4"/>
              <a:endCxn id="44" idx="1"/>
            </p:cNvCxnSpPr>
            <p:nvPr/>
          </p:nvCxnSpPr>
          <p:spPr>
            <a:xfrm>
              <a:off x="5764306" y="2897271"/>
              <a:ext cx="280673" cy="84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1DA2926-F636-441A-9349-027912AA44F8}"/>
                </a:ext>
              </a:extLst>
            </p:cNvPr>
            <p:cNvSpPr txBox="1"/>
            <p:nvPr/>
          </p:nvSpPr>
          <p:spPr>
            <a:xfrm>
              <a:off x="5508898" y="3135563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06C4549-7A65-45DA-8C2D-01AB4AA68903}"/>
                </a:ext>
              </a:extLst>
            </p:cNvPr>
            <p:cNvSpPr/>
            <p:nvPr/>
          </p:nvSpPr>
          <p:spPr>
            <a:xfrm>
              <a:off x="4906679" y="2479117"/>
              <a:ext cx="415312" cy="4285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8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6" name="左中かっこ 15">
              <a:extLst>
                <a:ext uri="{FF2B5EF4-FFF2-40B4-BE49-F238E27FC236}">
                  <a16:creationId xmlns:a16="http://schemas.microsoft.com/office/drawing/2014/main" id="{CE97956E-ADAB-46DF-A63D-6944822BB974}"/>
                </a:ext>
              </a:extLst>
            </p:cNvPr>
            <p:cNvSpPr/>
            <p:nvPr/>
          </p:nvSpPr>
          <p:spPr>
            <a:xfrm rot="16200000">
              <a:off x="4688609" y="2417855"/>
              <a:ext cx="168252" cy="11897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吹き出し: 四角形 37">
              <a:extLst>
                <a:ext uri="{FF2B5EF4-FFF2-40B4-BE49-F238E27FC236}">
                  <a16:creationId xmlns:a16="http://schemas.microsoft.com/office/drawing/2014/main" id="{DA5FF6B8-B70B-4970-BED6-604FD4303934}"/>
                </a:ext>
              </a:extLst>
            </p:cNvPr>
            <p:cNvSpPr/>
            <p:nvPr/>
          </p:nvSpPr>
          <p:spPr>
            <a:xfrm>
              <a:off x="4690389" y="4660949"/>
              <a:ext cx="1425013" cy="434155"/>
            </a:xfrm>
            <a:prstGeom prst="wedgeRectCallout">
              <a:avLst>
                <a:gd name="adj1" fmla="val -44522"/>
                <a:gd name="adj2" fmla="val -37913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バグ修正のコミット</a:t>
              </a: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216434BD-1210-4DC9-AF90-EBA36364F4F6}"/>
                </a:ext>
              </a:extLst>
            </p:cNvPr>
            <p:cNvCxnSpPr>
              <a:cxnSpLocks/>
            </p:cNvCxnSpPr>
            <p:nvPr/>
          </p:nvCxnSpPr>
          <p:spPr>
            <a:xfrm>
              <a:off x="5077575" y="663457"/>
              <a:ext cx="9674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F392FBD-0432-4E75-B034-F0B926D5947A}"/>
                </a:ext>
              </a:extLst>
            </p:cNvPr>
            <p:cNvSpPr/>
            <p:nvPr/>
          </p:nvSpPr>
          <p:spPr>
            <a:xfrm>
              <a:off x="4869919" y="438857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7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4F907028-44AD-4D5A-8C62-A3AB252CB4EF}"/>
                </a:ext>
              </a:extLst>
            </p:cNvPr>
            <p:cNvCxnSpPr>
              <a:cxnSpLocks/>
              <a:stCxn id="20" idx="0"/>
              <a:endCxn id="47" idx="3"/>
            </p:cNvCxnSpPr>
            <p:nvPr/>
          </p:nvCxnSpPr>
          <p:spPr>
            <a:xfrm flipV="1">
              <a:off x="4701781" y="804608"/>
              <a:ext cx="228959" cy="600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F165DC3-2CA7-4CB0-BAE6-57D575AF038B}"/>
                </a:ext>
              </a:extLst>
            </p:cNvPr>
            <p:cNvSpPr txBox="1"/>
            <p:nvPr/>
          </p:nvSpPr>
          <p:spPr>
            <a:xfrm>
              <a:off x="4442220" y="974129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856829F-2C8B-48FA-9065-0FD06F0A8099}"/>
                </a:ext>
              </a:extLst>
            </p:cNvPr>
            <p:cNvSpPr txBox="1"/>
            <p:nvPr/>
          </p:nvSpPr>
          <p:spPr>
            <a:xfrm>
              <a:off x="2712080" y="404745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バグ修正ブランチ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07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58</Words>
  <Application>Microsoft Office PowerPoint</Application>
  <PresentationFormat>画面に合わせる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高野将</cp:lastModifiedBy>
  <cp:revision>52</cp:revision>
  <dcterms:created xsi:type="dcterms:W3CDTF">2013-04-15T07:45:27Z</dcterms:created>
  <dcterms:modified xsi:type="dcterms:W3CDTF">2018-04-02T04:38:46Z</dcterms:modified>
</cp:coreProperties>
</file>